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nto.ca/city-government/data-research-maps/open-data/open-data-catalogue/#a1e46b64-f831-f7fa-5504-3410a8d1df53" TargetMode="External"/><Relationship Id="rId2" Type="http://schemas.openxmlformats.org/officeDocument/2006/relationships/hyperlink" Target="https://www.toronto.ca/city-government/data-research-maps/open-data/open-data-catalogue/#8b80c323-f37b-d861-28cc-66103b4e16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Analysis of 911 Call Reason in Toronto 2017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Kyle Lee</a:t>
            </a:r>
            <a:endParaRPr lang="en-CA" dirty="0"/>
          </a:p>
          <a:p>
            <a:r>
              <a:rPr lang="en-CA" b="1" dirty="0"/>
              <a:t>May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3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internationally accepted standard for answering 911 calls suggests 90% of all calls should be picked up within 10 seconds, or 95% calls should be answered within 20 seconds even during the busiest time of </a:t>
            </a:r>
            <a:r>
              <a:rPr lang="en-CA" dirty="0" smtClean="0"/>
              <a:t>day.</a:t>
            </a:r>
          </a:p>
          <a:p>
            <a:r>
              <a:rPr lang="en-US" dirty="0" smtClean="0"/>
              <a:t>A significant wait time was reported in the city of Toronto, maximum wait time up to 5 min.</a:t>
            </a:r>
          </a:p>
          <a:p>
            <a:r>
              <a:rPr lang="en-US" dirty="0" smtClean="0"/>
              <a:t>Main evaluation of the data</a:t>
            </a:r>
          </a:p>
          <a:p>
            <a:pPr lvl="1"/>
            <a:r>
              <a:rPr lang="en-US" dirty="0" smtClean="0"/>
              <a:t>Categorizing top call reasons</a:t>
            </a:r>
          </a:p>
          <a:p>
            <a:pPr lvl="1"/>
            <a:r>
              <a:rPr lang="en-US" dirty="0" smtClean="0"/>
              <a:t>Clustering the most frequent call reported by intersections</a:t>
            </a:r>
          </a:p>
          <a:p>
            <a:pPr lvl="1"/>
            <a:r>
              <a:rPr lang="en-US" dirty="0" smtClean="0"/>
              <a:t>Determining which neighborhood is </a:t>
            </a:r>
            <a:r>
              <a:rPr lang="en-US" dirty="0" err="1" smtClean="0"/>
              <a:t>safter</a:t>
            </a:r>
            <a:r>
              <a:rPr lang="en-US" dirty="0" smtClean="0"/>
              <a:t> in downtown Toronto</a:t>
            </a:r>
          </a:p>
        </p:txBody>
      </p:sp>
    </p:spTree>
    <p:extLst>
      <p:ext uri="{BB962C8B-B14F-4D97-AF65-F5344CB8AC3E}">
        <p14:creationId xmlns:p14="http://schemas.microsoft.com/office/powerpoint/2010/main" val="24562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was collected from the public Toronto city website</a:t>
            </a:r>
            <a:endParaRPr lang="en-CA" dirty="0" smtClean="0"/>
          </a:p>
          <a:p>
            <a:pPr lvl="1"/>
            <a:r>
              <a:rPr lang="en-CA" dirty="0" smtClean="0"/>
              <a:t>1</a:t>
            </a:r>
            <a:r>
              <a:rPr lang="en-CA" dirty="0"/>
              <a:t>. Fire Station Locations - City of Toronto fire station location (XY coordinates</a:t>
            </a:r>
            <a:r>
              <a:rPr lang="en-CA" dirty="0" smtClean="0"/>
              <a:t>)</a:t>
            </a:r>
          </a:p>
          <a:p>
            <a:pPr lvl="2"/>
            <a:r>
              <a:rPr lang="en-CA" dirty="0">
                <a:hlinkClick r:id="rId2"/>
              </a:rPr>
              <a:t>https://www.toronto.ca/city-government/data-research-maps/open-data/open-data-catalogue/#8b80c323-f37b-d861-28cc-66103b4e1619</a:t>
            </a:r>
            <a:endParaRPr lang="en-CA" dirty="0" smtClean="0"/>
          </a:p>
          <a:p>
            <a:pPr lvl="1"/>
            <a:r>
              <a:rPr lang="en-CA" dirty="0" smtClean="0"/>
              <a:t>2</a:t>
            </a:r>
            <a:r>
              <a:rPr lang="en-CA" dirty="0"/>
              <a:t>. 2011-2017 Basic Incidents Details - All 911 call response from </a:t>
            </a:r>
            <a:r>
              <a:rPr lang="en-CA" dirty="0" smtClean="0"/>
              <a:t>2017</a:t>
            </a:r>
          </a:p>
          <a:p>
            <a:pPr lvl="2"/>
            <a:r>
              <a:rPr lang="en-CA" dirty="0">
                <a:hlinkClick r:id="rId3"/>
              </a:rPr>
              <a:t>https://www.toronto.ca/city-government/data-research-maps/open-data/open-data-catalogue/#a1e46b64-f831-f7fa-5504-3410a8d1df53</a:t>
            </a:r>
            <a:endParaRPr lang="en-CA" dirty="0" smtClean="0"/>
          </a:p>
          <a:p>
            <a:r>
              <a:rPr lang="en-US" dirty="0" smtClean="0"/>
              <a:t>Master </a:t>
            </a:r>
            <a:r>
              <a:rPr lang="en-US" dirty="0" err="1" smtClean="0"/>
              <a:t>Dataframe</a:t>
            </a:r>
            <a:r>
              <a:rPr lang="en-US" dirty="0" smtClean="0"/>
              <a:t> has 8952 rows and 17 Key features</a:t>
            </a:r>
          </a:p>
          <a:p>
            <a:r>
              <a:rPr lang="en-US" dirty="0" smtClean="0"/>
              <a:t>All null values were dropped</a:t>
            </a:r>
            <a:r>
              <a:rPr lang="en-US" dirty="0"/>
              <a:t>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7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results for 911 call response</a:t>
            </a:r>
            <a:endParaRPr lang="en-CA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" y="2313434"/>
            <a:ext cx="4906629" cy="33130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44" y="2313433"/>
            <a:ext cx="4923813" cy="34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4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62587"/>
            <a:ext cx="7729728" cy="1188720"/>
          </a:xfrm>
        </p:spPr>
        <p:txBody>
          <a:bodyPr/>
          <a:lstStyle/>
          <a:p>
            <a:r>
              <a:rPr lang="en-US" dirty="0" smtClean="0"/>
              <a:t>Top 5 results for 911 call response</a:t>
            </a:r>
            <a:endParaRPr lang="en-CA" dirty="0"/>
          </a:p>
        </p:txBody>
      </p:sp>
      <p:pic>
        <p:nvPicPr>
          <p:cNvPr id="10" name="Content Placeholder 9" descr="A screenshot of a social media post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93" y="1604211"/>
            <a:ext cx="5806013" cy="48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62587"/>
            <a:ext cx="7729728" cy="1188720"/>
          </a:xfrm>
        </p:spPr>
        <p:txBody>
          <a:bodyPr/>
          <a:lstStyle/>
          <a:p>
            <a:r>
              <a:rPr lang="en-US" dirty="0" smtClean="0"/>
              <a:t>911 frequency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8" y="1909011"/>
            <a:ext cx="9190843" cy="40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25" y="290924"/>
            <a:ext cx="6656190" cy="5272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Toronto map</a:t>
            </a:r>
            <a:endParaRPr lang="en-CA" dirty="0"/>
          </a:p>
        </p:txBody>
      </p:sp>
      <p:pic>
        <p:nvPicPr>
          <p:cNvPr id="4" name="Content Placeholder 3" descr="A close up of a map&#10;&#10;Description automatically generate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25" y="860884"/>
            <a:ext cx="8565201" cy="56040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99" y="5558590"/>
            <a:ext cx="5287801" cy="12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major 911 call reasons can be divided into 3 groups: </a:t>
            </a:r>
            <a:endParaRPr lang="en-CA" dirty="0" smtClean="0"/>
          </a:p>
          <a:p>
            <a:pPr lvl="1"/>
            <a:r>
              <a:rPr lang="en-CA" dirty="0" smtClean="0"/>
              <a:t>1</a:t>
            </a:r>
            <a:r>
              <a:rPr lang="en-CA" dirty="0"/>
              <a:t>) </a:t>
            </a:r>
            <a:r>
              <a:rPr lang="en-CA" dirty="0" smtClean="0"/>
              <a:t>medical </a:t>
            </a:r>
          </a:p>
          <a:p>
            <a:pPr lvl="1"/>
            <a:r>
              <a:rPr lang="en-CA" dirty="0" smtClean="0"/>
              <a:t>2</a:t>
            </a:r>
            <a:r>
              <a:rPr lang="en-CA" dirty="0"/>
              <a:t>) accidental or malfunction of the alarm </a:t>
            </a:r>
            <a:r>
              <a:rPr lang="en-CA" dirty="0" smtClean="0"/>
              <a:t>system</a:t>
            </a:r>
            <a:endParaRPr lang="en-CA" dirty="0"/>
          </a:p>
          <a:p>
            <a:pPr lvl="1"/>
            <a:r>
              <a:rPr lang="en-CA" dirty="0" smtClean="0"/>
              <a:t>3</a:t>
            </a:r>
            <a:r>
              <a:rPr lang="en-CA" dirty="0"/>
              <a:t>) Human prank or accidental </a:t>
            </a:r>
            <a:r>
              <a:rPr lang="en-CA" dirty="0" smtClean="0"/>
              <a:t>press</a:t>
            </a:r>
          </a:p>
          <a:p>
            <a:r>
              <a:rPr lang="en-CA" dirty="0"/>
              <a:t>Based on the cluster map, the East Toronto area, especially along the </a:t>
            </a:r>
            <a:r>
              <a:rPr lang="en-CA" dirty="0" err="1"/>
              <a:t>Sherbourne</a:t>
            </a:r>
            <a:r>
              <a:rPr lang="en-CA" dirty="0"/>
              <a:t> St., the major 911 calls were reported. </a:t>
            </a:r>
            <a:endParaRPr lang="en-CA" dirty="0" smtClean="0"/>
          </a:p>
          <a:p>
            <a:r>
              <a:rPr lang="en-US" dirty="0" smtClean="0"/>
              <a:t>Possible bias in result due to large volume of working data set</a:t>
            </a:r>
          </a:p>
          <a:p>
            <a:r>
              <a:rPr lang="en-US" dirty="0" smtClean="0"/>
              <a:t>Optimizing </a:t>
            </a:r>
            <a:r>
              <a:rPr lang="en-US" dirty="0" err="1" smtClean="0"/>
              <a:t>Kmean</a:t>
            </a:r>
            <a:r>
              <a:rPr lang="en-US" dirty="0" smtClean="0"/>
              <a:t> to have better K cluster based on the post code could give better categorization of the call reason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23098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</TotalTime>
  <Words>269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Analysis of 911 Call Reason in Toronto 2017 </vt:lpstr>
      <vt:lpstr>introduction</vt:lpstr>
      <vt:lpstr>Data description</vt:lpstr>
      <vt:lpstr>Top 5 results for 911 call response</vt:lpstr>
      <vt:lpstr>Top 5 results for 911 call response</vt:lpstr>
      <vt:lpstr>911 frequency</vt:lpstr>
      <vt:lpstr>Toronto 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911 Call Reason in Toronto 2017</dc:title>
  <dc:creator>Gelogela</dc:creator>
  <cp:lastModifiedBy>Gelogela</cp:lastModifiedBy>
  <cp:revision>2</cp:revision>
  <dcterms:created xsi:type="dcterms:W3CDTF">2019-05-24T23:02:37Z</dcterms:created>
  <dcterms:modified xsi:type="dcterms:W3CDTF">2019-05-24T23:21:40Z</dcterms:modified>
</cp:coreProperties>
</file>