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9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3A7E8-35AD-41D8-A556-93705941A2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D211-9B02-4BFD-B11B-EC6EB090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kyle moore</dc:creator>
  <cp:lastModifiedBy>kyle moore</cp:lastModifiedBy>
  <cp:revision>1</cp:revision>
  <dcterms:created xsi:type="dcterms:W3CDTF">2017-05-31T18:17:43Z</dcterms:created>
  <dcterms:modified xsi:type="dcterms:W3CDTF">2017-05-31T18:17:52Z</dcterms:modified>
</cp:coreProperties>
</file>