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E975D-64B4-4FC4-8F78-5AE8622294DC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7A0DB-DD59-4301-A2F9-13FCA1DBF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7A0DB-DD59-4301-A2F9-13FCA1DBF5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8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8/16/2018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Kyle Martin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77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67544" y="1412776"/>
            <a:ext cx="5261586" cy="470265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Cross Browser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Tidying up Frontend page &amp; code.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Needed more practise in Vue.js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3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55576" y="980728"/>
            <a:ext cx="7680960" cy="4724400"/>
          </a:xfrm>
        </p:spPr>
        <p:txBody>
          <a:bodyPr>
            <a:normAutofit/>
          </a:bodyPr>
          <a:lstStyle/>
          <a:p>
            <a:endParaRPr lang="en-GB" sz="4800" dirty="0" smtClean="0"/>
          </a:p>
          <a:p>
            <a:endParaRPr lang="en-GB" sz="4800" dirty="0"/>
          </a:p>
          <a:p>
            <a:r>
              <a:rPr lang="en-GB" sz="4800" dirty="0"/>
              <a:t> </a:t>
            </a:r>
            <a:r>
              <a:rPr lang="en-GB" sz="4800" dirty="0" smtClean="0"/>
              <a:t>             Any  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0335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User wants to be able to:</a:t>
            </a:r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Add an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View Accounts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Delete an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Change an Account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Being Achieved using Frontend and Backend development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50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Vue.Js</a:t>
            </a:r>
            <a:r>
              <a:rPr lang="en-GB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Frontend Development</a:t>
            </a:r>
          </a:p>
          <a:p>
            <a:endParaRPr lang="en-GB" dirty="0"/>
          </a:p>
          <a:p>
            <a:r>
              <a:rPr lang="en-GB" dirty="0" smtClean="0"/>
              <a:t>Spring – Boot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Backend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 Using HTTP Requests.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Testing With Postman</a:t>
            </a:r>
          </a:p>
          <a:p>
            <a:r>
              <a:rPr lang="en-GB" dirty="0" smtClean="0"/>
              <a:t>H2 Database.</a:t>
            </a:r>
            <a:endParaRPr lang="en-GB" dirty="0"/>
          </a:p>
          <a:p>
            <a:r>
              <a:rPr lang="en-GB" dirty="0" err="1" smtClean="0"/>
              <a:t>Axios</a:t>
            </a:r>
            <a:r>
              <a:rPr lang="en-GB" dirty="0" smtClean="0"/>
              <a:t> 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Bringing </a:t>
            </a:r>
            <a:r>
              <a:rPr lang="en-GB" dirty="0" smtClean="0"/>
              <a:t>the backend and Frontend together</a:t>
            </a:r>
            <a:r>
              <a:rPr lang="en-GB" dirty="0" smtClean="0"/>
              <a:t>. Used on the front end to test the back end.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smtClean="0"/>
              <a:t>Technologie</a:t>
            </a:r>
            <a:r>
              <a:rPr lang="en-GB" dirty="0" smtClean="0"/>
              <a:t>s </a:t>
            </a:r>
            <a:r>
              <a:rPr lang="en-GB" dirty="0" smtClean="0"/>
              <a:t>I </a:t>
            </a:r>
            <a:r>
              <a:rPr lang="en-GB" dirty="0" smtClean="0"/>
              <a:t>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7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GET &amp; POST on Postman.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Backend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4771" r="60007" b="43787"/>
          <a:stretch/>
        </p:blipFill>
        <p:spPr bwMode="auto">
          <a:xfrm>
            <a:off x="323528" y="2032395"/>
            <a:ext cx="3672407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5106" r="47076" b="5852"/>
          <a:stretch/>
        </p:blipFill>
        <p:spPr>
          <a:xfrm>
            <a:off x="4329754" y="260648"/>
            <a:ext cx="468052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PUT Postman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Backend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794" r="56043"/>
          <a:stretch/>
        </p:blipFill>
        <p:spPr>
          <a:xfrm>
            <a:off x="323528" y="1817052"/>
            <a:ext cx="3528392" cy="46362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15020" r="46523" b="18469"/>
          <a:stretch/>
        </p:blipFill>
        <p:spPr>
          <a:xfrm>
            <a:off x="4499992" y="188641"/>
            <a:ext cx="439248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55576" y="1556792"/>
            <a:ext cx="7680960" cy="4724400"/>
          </a:xfrm>
        </p:spPr>
        <p:txBody>
          <a:bodyPr/>
          <a:lstStyle/>
          <a:p>
            <a:r>
              <a:rPr lang="en-GB" dirty="0" smtClean="0"/>
              <a:t>DELETE Postman.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Backend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50000" b="50000"/>
          <a:stretch/>
        </p:blipFill>
        <p:spPr>
          <a:xfrm>
            <a:off x="323528" y="2276872"/>
            <a:ext cx="4248472" cy="38884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15842" r="51432" b="4660"/>
          <a:stretch/>
        </p:blipFill>
        <p:spPr>
          <a:xfrm>
            <a:off x="5148064" y="404664"/>
            <a:ext cx="360040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GET ACCOUNTS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423" t="22232" r="-423" b="13354"/>
          <a:stretch/>
        </p:blipFill>
        <p:spPr>
          <a:xfrm>
            <a:off x="2411760" y="2132856"/>
            <a:ext cx="626469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DELETE ACCOUNTS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59321" b="3654"/>
          <a:stretch/>
        </p:blipFill>
        <p:spPr>
          <a:xfrm>
            <a:off x="141258" y="2201169"/>
            <a:ext cx="4790782" cy="24556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716016" y="2276872"/>
            <a:ext cx="1872208" cy="669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 rotWithShape="1">
          <a:blip r:embed="rId3"/>
          <a:srcRect t="58546" b="11914"/>
          <a:stretch/>
        </p:blipFill>
        <p:spPr>
          <a:xfrm>
            <a:off x="2339752" y="4869160"/>
            <a:ext cx="6048672" cy="1656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88224" y="22768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Deletes profile.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0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ADD ACCOUNTS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2506" b="3662"/>
          <a:stretch/>
        </p:blipFill>
        <p:spPr>
          <a:xfrm>
            <a:off x="683568" y="2060848"/>
            <a:ext cx="7920879" cy="42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0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889</TotalTime>
  <Words>121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Mylar</vt:lpstr>
      <vt:lpstr>Accounts System</vt:lpstr>
      <vt:lpstr>User Requirements</vt:lpstr>
      <vt:lpstr>What Technologies I used.</vt:lpstr>
      <vt:lpstr>Backend</vt:lpstr>
      <vt:lpstr>Backend</vt:lpstr>
      <vt:lpstr>Backend</vt:lpstr>
      <vt:lpstr>Frontend</vt:lpstr>
      <vt:lpstr>Frontend</vt:lpstr>
      <vt:lpstr>Frontend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Accounts System</dc:title>
  <dc:creator>Max</dc:creator>
  <cp:lastModifiedBy>Max</cp:lastModifiedBy>
  <cp:revision>27</cp:revision>
  <dcterms:created xsi:type="dcterms:W3CDTF">2018-08-15T09:25:50Z</dcterms:created>
  <dcterms:modified xsi:type="dcterms:W3CDTF">2018-08-16T16:30:38Z</dcterms:modified>
</cp:coreProperties>
</file>