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7EFB-68EC-42DF-9E1A-F9C849A0A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644587"/>
            <a:ext cx="11295530" cy="865375"/>
          </a:xfrm>
        </p:spPr>
        <p:txBody>
          <a:bodyPr>
            <a:normAutofit/>
          </a:bodyPr>
          <a:lstStyle/>
          <a:p>
            <a:r>
              <a:rPr lang="en-US" sz="5400" dirty="0"/>
              <a:t>Multispectral Optoacoustic Tomography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1A19-102C-4A0C-A47D-854969CBE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797"/>
          </a:xfrm>
        </p:spPr>
        <p:txBody>
          <a:bodyPr/>
          <a:lstStyle/>
          <a:p>
            <a:r>
              <a:rPr lang="en-US" dirty="0"/>
              <a:t>Kyle Jones</a:t>
            </a:r>
          </a:p>
        </p:txBody>
      </p:sp>
    </p:spTree>
    <p:extLst>
      <p:ext uri="{BB962C8B-B14F-4D97-AF65-F5344CB8AC3E}">
        <p14:creationId xmlns:p14="http://schemas.microsoft.com/office/powerpoint/2010/main" val="193144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Multispectral Optoacoustic Tomography (MSOT) is a non-invasive method </a:t>
            </a:r>
            <a:r>
              <a:rPr lang="en-US"/>
              <a:t>of imaging </a:t>
            </a:r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Multispectral Optoacoustic Tomography 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4</cp:revision>
  <dcterms:created xsi:type="dcterms:W3CDTF">2022-02-19T15:24:56Z</dcterms:created>
  <dcterms:modified xsi:type="dcterms:W3CDTF">2022-02-19T15:42:51Z</dcterms:modified>
</cp:coreProperties>
</file>