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3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20F-8288-FCF0-CFCC-E1176433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684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Predicting factors </a:t>
            </a:r>
            <a:br>
              <a:rPr lang="en-US" sz="4000" dirty="0"/>
            </a:br>
            <a:r>
              <a:rPr lang="en-US" sz="4000" dirty="0"/>
              <a:t>for a Lower Interest Rate Loan</a:t>
            </a:r>
            <a:br>
              <a:rPr lang="en-US" sz="4000" dirty="0"/>
            </a:br>
            <a:r>
              <a:rPr lang="en-US" sz="4000" dirty="0"/>
              <a:t>Using a Tree Model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927F-47C4-49CA-F817-2FA489C2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911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Kyle </a:t>
            </a:r>
            <a:r>
              <a:rPr lang="en-US" b="1" dirty="0" err="1"/>
              <a:t>Myat</a:t>
            </a:r>
            <a:endParaRPr lang="en-US" b="1" dirty="0"/>
          </a:p>
          <a:p>
            <a:pPr algn="l"/>
            <a:r>
              <a:rPr lang="en-US" b="1" dirty="0"/>
              <a:t>Dominic Cinco</a:t>
            </a:r>
          </a:p>
          <a:p>
            <a:pPr algn="l"/>
            <a:r>
              <a:rPr lang="en-US" b="1" dirty="0" err="1"/>
              <a:t>Pasindu</a:t>
            </a:r>
            <a:r>
              <a:rPr lang="en-US" b="1" dirty="0"/>
              <a:t> Senaratne</a:t>
            </a:r>
          </a:p>
          <a:p>
            <a:pPr algn="l"/>
            <a:r>
              <a:rPr lang="en-US" b="1" dirty="0"/>
              <a:t>Koi Tran</a:t>
            </a:r>
          </a:p>
          <a:p>
            <a:pPr algn="l"/>
            <a:r>
              <a:rPr lang="en-US" b="1" dirty="0"/>
              <a:t>Alpha Osita</a:t>
            </a:r>
          </a:p>
          <a:p>
            <a:pPr algn="l"/>
            <a:r>
              <a:rPr lang="en-US" b="1" dirty="0"/>
              <a:t>Marie Francois</a:t>
            </a:r>
          </a:p>
        </p:txBody>
      </p:sp>
    </p:spTree>
    <p:extLst>
      <p:ext uri="{BB962C8B-B14F-4D97-AF65-F5344CB8AC3E}">
        <p14:creationId xmlns:p14="http://schemas.microsoft.com/office/powerpoint/2010/main" val="9473975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001-152C-E03D-78D1-367C237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6316-65C4-41A9-000A-301BC396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was efficient for  predicting interest rates with a low mean squared error:</a:t>
            </a:r>
          </a:p>
          <a:p>
            <a:pPr lvl="2"/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Mean Squared Error on Test Set: 0.0006433274724282495</a:t>
            </a:r>
          </a:p>
          <a:p>
            <a:pPr lvl="2"/>
            <a:r>
              <a:rPr lang="en-US" sz="2400" dirty="0"/>
              <a:t>Predicting Features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0.367418 – Term – Length of Loan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0.334756 – Credit Utilization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- Amount of credit the borrower is using relative to all available revolving 		credit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0.123857 – Installment – Monthly Payment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0.053053 – Delinquency in 2 Years – 30+ days past-due for the past 2 years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0.028110 – Inquiries – The number of inquiries in the last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E43-089C-22F4-8AF7-E682D69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2CE3-8C93-61BB-A0DA-DC813234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model to predict loan interest rates a user would receive based on various features.</a:t>
            </a:r>
          </a:p>
          <a:p>
            <a:r>
              <a:rPr lang="en-US" dirty="0"/>
              <a:t>Tools used: SQL, Python Pandas, &amp; JavaScript Postgres</a:t>
            </a:r>
          </a:p>
        </p:txBody>
      </p:sp>
    </p:spTree>
    <p:extLst>
      <p:ext uri="{BB962C8B-B14F-4D97-AF65-F5344CB8AC3E}">
        <p14:creationId xmlns:p14="http://schemas.microsoft.com/office/powerpoint/2010/main" val="37803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9130576-4BE8-8E02-4AF6-83AA396B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F26527-B626-4211-5B53-C459930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A4C7-AF66-F48C-6819-97E93BDD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/>
              <a:t>Locate and review different datasets for project (validity)</a:t>
            </a:r>
          </a:p>
          <a:p>
            <a:r>
              <a:rPr lang="en-US" sz="2000"/>
              <a:t>Data Review  </a:t>
            </a:r>
          </a:p>
          <a:p>
            <a:r>
              <a:rPr lang="en-US" sz="2000"/>
              <a:t>Finalize project objective, select model along with algorithm – including data optimization</a:t>
            </a:r>
          </a:p>
          <a:p>
            <a:pPr lvl="1"/>
            <a:r>
              <a:rPr lang="en-US"/>
              <a:t>Database in SQL</a:t>
            </a:r>
          </a:p>
          <a:p>
            <a:pPr lvl="1"/>
            <a:r>
              <a:rPr lang="en-US"/>
              <a:t>JavaScript Plotly Dashboard</a:t>
            </a:r>
          </a:p>
        </p:txBody>
      </p:sp>
    </p:spTree>
    <p:extLst>
      <p:ext uri="{BB962C8B-B14F-4D97-AF65-F5344CB8AC3E}">
        <p14:creationId xmlns:p14="http://schemas.microsoft.com/office/powerpoint/2010/main" val="50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71-14D7-2717-302B-FD92547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Tree-Based Model </a:t>
            </a:r>
            <a:br>
              <a:rPr lang="en-US" dirty="0"/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361-79B3-2FBA-A07E-DB332A88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Tree-based model is a type of supervised Machine Learning which performs classification and regression analysis. For our project, reduction in variance was the type of algorithm used.</a:t>
            </a:r>
          </a:p>
          <a:p>
            <a:r>
              <a:rPr lang="en-US" sz="2800" dirty="0"/>
              <a:t>We set out to predict numerical values that are continuous to show a range of interest rates that a user would receive.</a:t>
            </a:r>
          </a:p>
        </p:txBody>
      </p:sp>
    </p:spTree>
    <p:extLst>
      <p:ext uri="{BB962C8B-B14F-4D97-AF65-F5344CB8AC3E}">
        <p14:creationId xmlns:p14="http://schemas.microsoft.com/office/powerpoint/2010/main" val="1281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689-5F29-39E8-F4F5-DCF98B0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4321BCB-C76C-0A36-6942-D01E2119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8703"/>
            <a:ext cx="10018713" cy="393349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Two datasets were reviewed. One set was dropped due to validity concerns.</a:t>
            </a:r>
          </a:p>
          <a:p>
            <a:pPr lvl="1"/>
            <a:r>
              <a:rPr lang="en-US" sz="2800" dirty="0"/>
              <a:t>From the selected dataset:</a:t>
            </a:r>
          </a:p>
          <a:p>
            <a:pPr lvl="2"/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Index(['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funded_amnt_inv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'term',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int_rate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'installment',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emp_length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home_ownership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annual_inc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verification_status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'purpose', 'title',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dti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'delinq_2yrs', 'inq_last_6mths',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open_acc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pub_rec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revol_bal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revol_util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total_acc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']</a:t>
            </a:r>
            <a:endParaRPr lang="en-US" sz="2600" i="1" u="sng" dirty="0"/>
          </a:p>
        </p:txBody>
      </p:sp>
    </p:spTree>
    <p:extLst>
      <p:ext uri="{BB962C8B-B14F-4D97-AF65-F5344CB8AC3E}">
        <p14:creationId xmlns:p14="http://schemas.microsoft.com/office/powerpoint/2010/main" val="3391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9E6C0-60C7-5087-1CE9-BFB2DB83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846342"/>
            <a:ext cx="5918200" cy="4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Get Dummies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4D3-0A0C-F13E-DB89-25071EC3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3" y="2613805"/>
            <a:ext cx="10541556" cy="73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61B8-FA8E-F5CB-4C4D-C00A8DF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10" y="3644451"/>
            <a:ext cx="6949234" cy="28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Defining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BF16F-0B4B-DC05-59E4-251B9877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95" y="2430693"/>
            <a:ext cx="7630296" cy="23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1673</TotalTime>
  <Words>364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Slack-Lato</vt:lpstr>
      <vt:lpstr>Parallax</vt:lpstr>
      <vt:lpstr> Predicting factors  for a Lower Interest Rate Loan Using a Tree Model Machine Learning</vt:lpstr>
      <vt:lpstr>Project Objective</vt:lpstr>
      <vt:lpstr>Project Process</vt:lpstr>
      <vt:lpstr>Tree-Based Model  in  Machine Learning</vt:lpstr>
      <vt:lpstr>Data Review </vt:lpstr>
      <vt:lpstr>Block Code</vt:lpstr>
      <vt:lpstr>Block Code</vt:lpstr>
      <vt:lpstr>Block Code</vt:lpstr>
      <vt:lpstr>Block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Identification  of Predicting factors  for a Lower Interest Rate Loan Using a Tree Model Machine Learning</dc:title>
  <dc:creator>laraque5@gmail.com</dc:creator>
  <cp:lastModifiedBy>kyle myat</cp:lastModifiedBy>
  <cp:revision>3</cp:revision>
  <dcterms:created xsi:type="dcterms:W3CDTF">2023-12-08T01:45:57Z</dcterms:created>
  <dcterms:modified xsi:type="dcterms:W3CDTF">2023-12-12T04:27:33Z</dcterms:modified>
</cp:coreProperties>
</file>