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7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2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2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3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38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5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68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2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8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1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1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2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920F-8288-FCF0-CFCC-E1176433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06849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Predicting factors </a:t>
            </a:r>
            <a:br>
              <a:rPr lang="en-US" sz="4000" dirty="0"/>
            </a:br>
            <a:r>
              <a:rPr lang="en-US" sz="4000" dirty="0"/>
              <a:t>for a Lower Interest Rate Loan</a:t>
            </a:r>
            <a:br>
              <a:rPr lang="en-US" sz="4000" dirty="0"/>
            </a:br>
            <a:r>
              <a:rPr lang="en-US" sz="4000" dirty="0"/>
              <a:t>Using a Tree Model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F927F-47C4-49CA-F817-2FA489C2B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1911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Kyle </a:t>
            </a:r>
            <a:r>
              <a:rPr lang="en-US" b="1" dirty="0" err="1"/>
              <a:t>Myat</a:t>
            </a:r>
            <a:endParaRPr lang="en-US" b="1" dirty="0"/>
          </a:p>
          <a:p>
            <a:pPr algn="l"/>
            <a:r>
              <a:rPr lang="en-US" b="1" dirty="0"/>
              <a:t>Dominic Cinco</a:t>
            </a:r>
          </a:p>
          <a:p>
            <a:pPr algn="l"/>
            <a:r>
              <a:rPr lang="en-US" b="1" dirty="0" err="1"/>
              <a:t>Pasindu</a:t>
            </a:r>
            <a:r>
              <a:rPr lang="en-US" b="1" dirty="0"/>
              <a:t> Senaratne</a:t>
            </a:r>
          </a:p>
          <a:p>
            <a:pPr algn="l"/>
            <a:r>
              <a:rPr lang="en-US" b="1" dirty="0"/>
              <a:t>Koi Tran</a:t>
            </a:r>
          </a:p>
          <a:p>
            <a:pPr algn="l"/>
            <a:r>
              <a:rPr lang="en-US" b="1" dirty="0"/>
              <a:t>Alpha Osita</a:t>
            </a:r>
          </a:p>
          <a:p>
            <a:pPr algn="l"/>
            <a:r>
              <a:rPr lang="en-US" b="1" dirty="0"/>
              <a:t>Marie Francois</a:t>
            </a:r>
          </a:p>
        </p:txBody>
      </p:sp>
    </p:spTree>
    <p:extLst>
      <p:ext uri="{BB962C8B-B14F-4D97-AF65-F5344CB8AC3E}">
        <p14:creationId xmlns:p14="http://schemas.microsoft.com/office/powerpoint/2010/main" val="9473975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421805-B5B1-6D8B-66BF-673F134B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476" y="779193"/>
            <a:ext cx="5365063" cy="1386839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Plotly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05689E-935D-A390-8600-D9E98926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58" y="487680"/>
            <a:ext cx="5932170" cy="53035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E73597-48CA-5139-7AEB-1FC68321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480" y="2964178"/>
            <a:ext cx="4175059" cy="24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2001-152C-E03D-78D1-367C2378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6316-65C4-41A9-000A-301BC396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 was efficient for  predicting interest rates with a low mean squared error:</a:t>
            </a:r>
          </a:p>
          <a:p>
            <a:pPr lvl="2"/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Mean Squared Error on Test Set: 0.0006433274724282495</a:t>
            </a:r>
          </a:p>
          <a:p>
            <a:pPr lvl="2"/>
            <a:r>
              <a:rPr lang="en-US" sz="2400" dirty="0"/>
              <a:t>Predicting Features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0.369553 – Term – Length of Loan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0.334437 – Credit Utilization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- Amount of credit the borrower is using relative to all available revolving 		credit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0.125180 – Installment – Monthly Payment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0.051268 – Delinquency in 2 Years – 30+ days past-due for the past 2 years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0.035901 – Open Accounts – The number of open lines of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5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E43-089C-22F4-8AF7-E682D699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2CE3-8C93-61BB-A0DA-DC813234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 model to predict loan interest rates a user would receive based on various features.</a:t>
            </a:r>
          </a:p>
          <a:p>
            <a:r>
              <a:rPr lang="en-US" dirty="0"/>
              <a:t>Tools used: SQL, Python Pandas, &amp; JavaScript Postgres</a:t>
            </a:r>
          </a:p>
        </p:txBody>
      </p:sp>
    </p:spTree>
    <p:extLst>
      <p:ext uri="{BB962C8B-B14F-4D97-AF65-F5344CB8AC3E}">
        <p14:creationId xmlns:p14="http://schemas.microsoft.com/office/powerpoint/2010/main" val="378030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A9130576-4BE8-8E02-4AF6-83AA396B2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9" r="28758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F26527-B626-4211-5B53-C459930F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A4C7-AF66-F48C-6819-97E93BDD0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Locate and review different datasets for project (validity)</a:t>
            </a:r>
          </a:p>
          <a:p>
            <a:r>
              <a:rPr lang="en-US" sz="2000" dirty="0"/>
              <a:t>Data Review  </a:t>
            </a:r>
          </a:p>
          <a:p>
            <a:r>
              <a:rPr lang="en-US" sz="2000" dirty="0"/>
              <a:t>Finalize project objective, select model along with algorithm – including data optimization</a:t>
            </a:r>
          </a:p>
          <a:p>
            <a:pPr lvl="1"/>
            <a:r>
              <a:rPr lang="en-US" dirty="0"/>
              <a:t>Database in SQL</a:t>
            </a:r>
          </a:p>
          <a:p>
            <a:pPr lvl="1"/>
            <a:r>
              <a:rPr lang="en-US" dirty="0"/>
              <a:t>Python Pandas</a:t>
            </a:r>
          </a:p>
          <a:p>
            <a:pPr lvl="1"/>
            <a:r>
              <a:rPr lang="en-US" dirty="0"/>
              <a:t>JavaScript </a:t>
            </a:r>
            <a:r>
              <a:rPr lang="en-US" dirty="0" err="1"/>
              <a:t>Plotly</a:t>
            </a:r>
            <a:r>
              <a:rPr lang="en-US" dirty="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5076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9671-14D7-2717-302B-FD92547A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Tree-Based Model </a:t>
            </a:r>
            <a:br>
              <a:rPr lang="en-US" dirty="0"/>
            </a:b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0361-79B3-2FBA-A07E-DB332A88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Tree-based model is a type of supervised Machine Learning which performs classification and regression analysis. </a:t>
            </a:r>
          </a:p>
          <a:p>
            <a:r>
              <a:rPr lang="en-US" sz="2800" dirty="0"/>
              <a:t>We set out to predict numerical values that are continuous.</a:t>
            </a:r>
          </a:p>
        </p:txBody>
      </p:sp>
    </p:spTree>
    <p:extLst>
      <p:ext uri="{BB962C8B-B14F-4D97-AF65-F5344CB8AC3E}">
        <p14:creationId xmlns:p14="http://schemas.microsoft.com/office/powerpoint/2010/main" val="128138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D689-5F29-39E8-F4F5-DCF98B04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Review 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54321BCB-C76C-0A36-6942-D01E2119C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8703"/>
            <a:ext cx="10018713" cy="393349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dirty="0"/>
              <a:t>Two datasets were reviewed. One set was dropped due to validity concerns.</a:t>
            </a:r>
          </a:p>
          <a:p>
            <a:pPr lvl="1"/>
            <a:r>
              <a:rPr lang="en-US" sz="2800" dirty="0"/>
              <a:t>From the selected dataset:</a:t>
            </a:r>
          </a:p>
          <a:p>
            <a:pPr lvl="2"/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Index(['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loan_amnt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funded_amnt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funded_amnt_inv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'term',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int_rate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'installment',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emp_length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home_ownership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annual_inc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verification_status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loan_status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'purpose', 'title',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dti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'delinq_2yrs', 'inq_last_6mths',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open_acc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pub_rec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revol_bal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revol_util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total_acc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']</a:t>
            </a:r>
            <a:endParaRPr lang="en-US" sz="2600" i="1" u="sng" dirty="0"/>
          </a:p>
        </p:txBody>
      </p:sp>
    </p:spTree>
    <p:extLst>
      <p:ext uri="{BB962C8B-B14F-4D97-AF65-F5344CB8AC3E}">
        <p14:creationId xmlns:p14="http://schemas.microsoft.com/office/powerpoint/2010/main" val="339161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9E6C0-60C7-5087-1CE9-BFB2DB83E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846342"/>
            <a:ext cx="5918200" cy="48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4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Get Dummies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Hyperparameters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FC4D3-0A0C-F13E-DB89-25071EC3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13" y="2613805"/>
            <a:ext cx="10541556" cy="733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B61B8-FA8E-F5CB-4C4D-C00A8DF6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10" y="3644451"/>
            <a:ext cx="6949234" cy="28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6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Defining Features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1BF7B-6160-86E2-30CF-20ADFEE9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87" y="2539260"/>
            <a:ext cx="8226503" cy="24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8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721336"/>
            <a:ext cx="5997573" cy="1225549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Plotly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AE071-B8BE-3931-4777-5CE8BB898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740" y="2000095"/>
            <a:ext cx="6671760" cy="4387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BE6CC-D8EC-D361-8A55-46C67E6E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790195"/>
            <a:ext cx="3961912" cy="931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FC56B6-63AC-B388-2589-3EA62BAB6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97" y="4193785"/>
            <a:ext cx="3949740" cy="12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6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1796</TotalTime>
  <Words>341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Slack-Lato</vt:lpstr>
      <vt:lpstr>Parallax</vt:lpstr>
      <vt:lpstr> Predicting factors  for a Lower Interest Rate Loan Using a Tree Model Machine Learning</vt:lpstr>
      <vt:lpstr>Project Objective</vt:lpstr>
      <vt:lpstr>Project Process</vt:lpstr>
      <vt:lpstr>Tree-Based Model  in  Machine Learning</vt:lpstr>
      <vt:lpstr>Data Review </vt:lpstr>
      <vt:lpstr>Block Code</vt:lpstr>
      <vt:lpstr>Block Code</vt:lpstr>
      <vt:lpstr>Block Code</vt:lpstr>
      <vt:lpstr>Block Code</vt:lpstr>
      <vt:lpstr>JavaScript Plotly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Identification  of Predicting factors  for a Lower Interest Rate Loan Using a Tree Model Machine Learning</dc:title>
  <dc:creator>laraque5@gmail.com</dc:creator>
  <cp:lastModifiedBy>kyle myat</cp:lastModifiedBy>
  <cp:revision>6</cp:revision>
  <dcterms:created xsi:type="dcterms:W3CDTF">2023-12-08T01:45:57Z</dcterms:created>
  <dcterms:modified xsi:type="dcterms:W3CDTF">2023-12-14T03:25:28Z</dcterms:modified>
</cp:coreProperties>
</file>