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54593da7f_01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4593da7f_0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54593da7f_01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4593da7f_0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54593da7f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4593da7f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54593da7f_1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4593da7f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54593da7f_0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4593da7f_0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54593da7f_01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4593da7f_0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54593da7f_01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4593da7f_0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54593da7f_01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4593da7f_0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54593da7f_0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4593da7f_0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54593da7f_01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4593da7f_0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54593da7f_01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4593da7f_0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54593da7f_01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4593da7f_0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grpSp>
        <p:nvGrpSpPr>
          <p:cNvPr id="27" name="Google Shape;27;p2"/>
          <p:cNvGrpSpPr/>
          <p:nvPr/>
        </p:nvGrpSpPr>
        <p:grpSpPr>
          <a:xfrm flipH="1" rot="10800000">
            <a:off x="0" y="-535"/>
            <a:ext cx="9162288" cy="3086303"/>
            <a:chOff x="-7937" y="4255638"/>
            <a:chExt cx="9144000" cy="2606675"/>
          </a:xfrm>
        </p:grpSpPr>
        <p:sp>
          <p:nvSpPr>
            <p:cNvPr id="28" name="Google Shape;28;p2"/>
            <p:cNvSpPr/>
            <p:nvPr/>
          </p:nvSpPr>
          <p:spPr>
            <a:xfrm>
              <a:off x="1958976" y="4315963"/>
              <a:ext cx="79375" cy="12700"/>
            </a:xfrm>
            <a:custGeom>
              <a:rect b="b" l="l" r="r" t="t"/>
              <a:pathLst>
                <a:path extrusionOk="0" h="8" w="50">
                  <a:moveTo>
                    <a:pt x="50" y="8"/>
                  </a:moveTo>
                  <a:lnTo>
                    <a:pt x="50" y="8"/>
                  </a:lnTo>
                  <a:lnTo>
                    <a:pt x="46" y="8"/>
                  </a:lnTo>
                  <a:lnTo>
                    <a:pt x="46" y="6"/>
                  </a:lnTo>
                  <a:lnTo>
                    <a:pt x="50" y="2"/>
                  </a:lnTo>
                  <a:lnTo>
                    <a:pt x="48" y="2"/>
                  </a:lnTo>
                  <a:lnTo>
                    <a:pt x="42" y="0"/>
                  </a:lnTo>
                  <a:lnTo>
                    <a:pt x="0" y="2"/>
                  </a:lnTo>
                  <a:lnTo>
                    <a:pt x="0" y="2"/>
                  </a:lnTo>
                  <a:lnTo>
                    <a:pt x="4" y="4"/>
                  </a:lnTo>
                  <a:lnTo>
                    <a:pt x="16" y="6"/>
                  </a:lnTo>
                  <a:lnTo>
                    <a:pt x="50" y="8"/>
                  </a:lnTo>
                  <a:lnTo>
                    <a:pt x="50" y="8"/>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 name="Google Shape;29;p2"/>
            <p:cNvSpPr/>
            <p:nvPr/>
          </p:nvSpPr>
          <p:spPr>
            <a:xfrm>
              <a:off x="8777288" y="4306438"/>
              <a:ext cx="34800" cy="1500"/>
            </a:xfrm>
            <a:prstGeom prst="rect">
              <a:avLst/>
            </a:pr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 name="Google Shape;30;p2"/>
            <p:cNvSpPr/>
            <p:nvPr/>
          </p:nvSpPr>
          <p:spPr>
            <a:xfrm>
              <a:off x="8812213" y="4306438"/>
              <a:ext cx="323850" cy="25400"/>
            </a:xfrm>
            <a:custGeom>
              <a:rect b="b" l="l" r="r" t="t"/>
              <a:pathLst>
                <a:path extrusionOk="0" h="16" w="204">
                  <a:moveTo>
                    <a:pt x="198" y="4"/>
                  </a:moveTo>
                  <a:lnTo>
                    <a:pt x="198" y="4"/>
                  </a:lnTo>
                  <a:lnTo>
                    <a:pt x="200" y="6"/>
                  </a:lnTo>
                  <a:lnTo>
                    <a:pt x="198" y="6"/>
                  </a:lnTo>
                  <a:lnTo>
                    <a:pt x="188" y="6"/>
                  </a:lnTo>
                  <a:lnTo>
                    <a:pt x="154" y="6"/>
                  </a:lnTo>
                  <a:lnTo>
                    <a:pt x="126" y="6"/>
                  </a:lnTo>
                  <a:lnTo>
                    <a:pt x="124" y="6"/>
                  </a:lnTo>
                  <a:lnTo>
                    <a:pt x="124" y="8"/>
                  </a:lnTo>
                  <a:lnTo>
                    <a:pt x="134" y="10"/>
                  </a:lnTo>
                  <a:lnTo>
                    <a:pt x="134" y="10"/>
                  </a:lnTo>
                  <a:lnTo>
                    <a:pt x="106" y="6"/>
                  </a:lnTo>
                  <a:lnTo>
                    <a:pt x="74" y="4"/>
                  </a:lnTo>
                  <a:lnTo>
                    <a:pt x="0" y="0"/>
                  </a:lnTo>
                  <a:lnTo>
                    <a:pt x="0" y="0"/>
                  </a:lnTo>
                  <a:lnTo>
                    <a:pt x="22" y="4"/>
                  </a:lnTo>
                  <a:lnTo>
                    <a:pt x="42" y="8"/>
                  </a:lnTo>
                  <a:lnTo>
                    <a:pt x="60" y="2"/>
                  </a:lnTo>
                  <a:lnTo>
                    <a:pt x="60" y="2"/>
                  </a:lnTo>
                  <a:lnTo>
                    <a:pt x="90" y="6"/>
                  </a:lnTo>
                  <a:lnTo>
                    <a:pt x="98" y="8"/>
                  </a:lnTo>
                  <a:lnTo>
                    <a:pt x="98" y="10"/>
                  </a:lnTo>
                  <a:lnTo>
                    <a:pt x="94" y="12"/>
                  </a:lnTo>
                  <a:lnTo>
                    <a:pt x="86" y="14"/>
                  </a:lnTo>
                  <a:lnTo>
                    <a:pt x="58" y="16"/>
                  </a:lnTo>
                  <a:lnTo>
                    <a:pt x="58" y="16"/>
                  </a:lnTo>
                  <a:lnTo>
                    <a:pt x="90" y="16"/>
                  </a:lnTo>
                  <a:lnTo>
                    <a:pt x="112" y="14"/>
                  </a:lnTo>
                  <a:lnTo>
                    <a:pt x="134" y="12"/>
                  </a:lnTo>
                  <a:lnTo>
                    <a:pt x="166" y="14"/>
                  </a:lnTo>
                  <a:lnTo>
                    <a:pt x="164" y="8"/>
                  </a:lnTo>
                  <a:lnTo>
                    <a:pt x="196" y="12"/>
                  </a:lnTo>
                  <a:lnTo>
                    <a:pt x="196" y="12"/>
                  </a:lnTo>
                  <a:lnTo>
                    <a:pt x="194" y="10"/>
                  </a:lnTo>
                  <a:lnTo>
                    <a:pt x="194" y="10"/>
                  </a:lnTo>
                  <a:lnTo>
                    <a:pt x="200" y="8"/>
                  </a:lnTo>
                  <a:lnTo>
                    <a:pt x="204" y="6"/>
                  </a:lnTo>
                  <a:lnTo>
                    <a:pt x="202" y="6"/>
                  </a:lnTo>
                  <a:lnTo>
                    <a:pt x="198" y="4"/>
                  </a:lnTo>
                  <a:lnTo>
                    <a:pt x="198" y="4"/>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 name="Google Shape;31;p2"/>
            <p:cNvSpPr/>
            <p:nvPr/>
          </p:nvSpPr>
          <p:spPr>
            <a:xfrm>
              <a:off x="4943476" y="4322313"/>
              <a:ext cx="92075" cy="15875"/>
            </a:xfrm>
            <a:custGeom>
              <a:rect b="b" l="l" r="r" t="t"/>
              <a:pathLst>
                <a:path extrusionOk="0" h="10" w="58">
                  <a:moveTo>
                    <a:pt x="0" y="0"/>
                  </a:moveTo>
                  <a:lnTo>
                    <a:pt x="0" y="0"/>
                  </a:lnTo>
                  <a:lnTo>
                    <a:pt x="20" y="4"/>
                  </a:lnTo>
                  <a:lnTo>
                    <a:pt x="26" y="6"/>
                  </a:lnTo>
                  <a:lnTo>
                    <a:pt x="34" y="8"/>
                  </a:lnTo>
                  <a:lnTo>
                    <a:pt x="58" y="10"/>
                  </a:lnTo>
                  <a:lnTo>
                    <a:pt x="58" y="10"/>
                  </a:lnTo>
                  <a:lnTo>
                    <a:pt x="38" y="6"/>
                  </a:lnTo>
                  <a:lnTo>
                    <a:pt x="24" y="4"/>
                  </a:lnTo>
                  <a:lnTo>
                    <a:pt x="0" y="0"/>
                  </a:lnTo>
                  <a:lnTo>
                    <a:pt x="0" y="0"/>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 name="Google Shape;32;p2"/>
            <p:cNvSpPr/>
            <p:nvPr/>
          </p:nvSpPr>
          <p:spPr>
            <a:xfrm>
              <a:off x="4718051" y="4319138"/>
              <a:ext cx="104775" cy="9525"/>
            </a:xfrm>
            <a:custGeom>
              <a:rect b="b" l="l" r="r" t="t"/>
              <a:pathLst>
                <a:path extrusionOk="0" h="6" w="66">
                  <a:moveTo>
                    <a:pt x="4" y="0"/>
                  </a:moveTo>
                  <a:lnTo>
                    <a:pt x="0" y="0"/>
                  </a:lnTo>
                  <a:lnTo>
                    <a:pt x="66" y="6"/>
                  </a:lnTo>
                  <a:lnTo>
                    <a:pt x="4" y="0"/>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 name="Google Shape;33;p2"/>
            <p:cNvSpPr/>
            <p:nvPr/>
          </p:nvSpPr>
          <p:spPr>
            <a:xfrm>
              <a:off x="3927476" y="4331838"/>
              <a:ext cx="12700" cy="3175"/>
            </a:xfrm>
            <a:custGeom>
              <a:rect b="b" l="l" r="r" t="t"/>
              <a:pathLst>
                <a:path extrusionOk="0" h="2" w="8">
                  <a:moveTo>
                    <a:pt x="2" y="0"/>
                  </a:moveTo>
                  <a:lnTo>
                    <a:pt x="2" y="0"/>
                  </a:lnTo>
                  <a:lnTo>
                    <a:pt x="0" y="0"/>
                  </a:lnTo>
                  <a:lnTo>
                    <a:pt x="2" y="2"/>
                  </a:lnTo>
                  <a:lnTo>
                    <a:pt x="6" y="2"/>
                  </a:lnTo>
                  <a:lnTo>
                    <a:pt x="6" y="2"/>
                  </a:lnTo>
                  <a:lnTo>
                    <a:pt x="8" y="2"/>
                  </a:lnTo>
                  <a:lnTo>
                    <a:pt x="2" y="0"/>
                  </a:lnTo>
                  <a:lnTo>
                    <a:pt x="2" y="0"/>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 name="Google Shape;34;p2"/>
            <p:cNvSpPr/>
            <p:nvPr/>
          </p:nvSpPr>
          <p:spPr>
            <a:xfrm>
              <a:off x="3792538" y="4315963"/>
              <a:ext cx="65088" cy="12700"/>
            </a:xfrm>
            <a:custGeom>
              <a:rect b="b" l="l" r="r" t="t"/>
              <a:pathLst>
                <a:path extrusionOk="0" h="8" w="41">
                  <a:moveTo>
                    <a:pt x="41" y="8"/>
                  </a:moveTo>
                  <a:lnTo>
                    <a:pt x="41" y="8"/>
                  </a:lnTo>
                  <a:lnTo>
                    <a:pt x="19" y="4"/>
                  </a:lnTo>
                  <a:lnTo>
                    <a:pt x="19" y="4"/>
                  </a:lnTo>
                  <a:lnTo>
                    <a:pt x="23" y="2"/>
                  </a:lnTo>
                  <a:lnTo>
                    <a:pt x="29" y="2"/>
                  </a:lnTo>
                  <a:lnTo>
                    <a:pt x="29" y="2"/>
                  </a:lnTo>
                  <a:lnTo>
                    <a:pt x="29" y="2"/>
                  </a:lnTo>
                  <a:lnTo>
                    <a:pt x="2" y="0"/>
                  </a:lnTo>
                  <a:lnTo>
                    <a:pt x="2" y="0"/>
                  </a:lnTo>
                  <a:lnTo>
                    <a:pt x="0" y="0"/>
                  </a:lnTo>
                  <a:lnTo>
                    <a:pt x="0" y="2"/>
                  </a:lnTo>
                  <a:lnTo>
                    <a:pt x="6" y="4"/>
                  </a:lnTo>
                  <a:lnTo>
                    <a:pt x="41" y="8"/>
                  </a:lnTo>
                  <a:lnTo>
                    <a:pt x="41" y="8"/>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 name="Google Shape;35;p2"/>
            <p:cNvSpPr/>
            <p:nvPr/>
          </p:nvSpPr>
          <p:spPr>
            <a:xfrm>
              <a:off x="2363788" y="4328663"/>
              <a:ext cx="225425" cy="15875"/>
            </a:xfrm>
            <a:custGeom>
              <a:rect b="b" l="l" r="r" t="t"/>
              <a:pathLst>
                <a:path extrusionOk="0" h="10" w="142">
                  <a:moveTo>
                    <a:pt x="54" y="0"/>
                  </a:moveTo>
                  <a:lnTo>
                    <a:pt x="52" y="0"/>
                  </a:lnTo>
                  <a:lnTo>
                    <a:pt x="52" y="0"/>
                  </a:lnTo>
                  <a:lnTo>
                    <a:pt x="52" y="0"/>
                  </a:lnTo>
                  <a:lnTo>
                    <a:pt x="52" y="0"/>
                  </a:lnTo>
                  <a:lnTo>
                    <a:pt x="22" y="0"/>
                  </a:lnTo>
                  <a:lnTo>
                    <a:pt x="22" y="0"/>
                  </a:lnTo>
                  <a:lnTo>
                    <a:pt x="12" y="2"/>
                  </a:lnTo>
                  <a:lnTo>
                    <a:pt x="12" y="2"/>
                  </a:lnTo>
                  <a:lnTo>
                    <a:pt x="0" y="2"/>
                  </a:lnTo>
                  <a:lnTo>
                    <a:pt x="0" y="2"/>
                  </a:lnTo>
                  <a:lnTo>
                    <a:pt x="24" y="6"/>
                  </a:lnTo>
                  <a:lnTo>
                    <a:pt x="52" y="8"/>
                  </a:lnTo>
                  <a:lnTo>
                    <a:pt x="52" y="8"/>
                  </a:lnTo>
                  <a:lnTo>
                    <a:pt x="46" y="10"/>
                  </a:lnTo>
                  <a:lnTo>
                    <a:pt x="54" y="8"/>
                  </a:lnTo>
                  <a:lnTo>
                    <a:pt x="54" y="8"/>
                  </a:lnTo>
                  <a:lnTo>
                    <a:pt x="92" y="8"/>
                  </a:lnTo>
                  <a:lnTo>
                    <a:pt x="142" y="10"/>
                  </a:lnTo>
                  <a:lnTo>
                    <a:pt x="142" y="10"/>
                  </a:lnTo>
                  <a:lnTo>
                    <a:pt x="88" y="4"/>
                  </a:lnTo>
                  <a:lnTo>
                    <a:pt x="92" y="2"/>
                  </a:lnTo>
                  <a:lnTo>
                    <a:pt x="92" y="2"/>
                  </a:lnTo>
                  <a:lnTo>
                    <a:pt x="82" y="0"/>
                  </a:lnTo>
                  <a:lnTo>
                    <a:pt x="54" y="0"/>
                  </a:lnTo>
                  <a:lnTo>
                    <a:pt x="54" y="0"/>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 name="Google Shape;36;p2"/>
            <p:cNvSpPr/>
            <p:nvPr/>
          </p:nvSpPr>
          <p:spPr>
            <a:xfrm>
              <a:off x="2509838" y="4331838"/>
              <a:ext cx="44450" cy="3175"/>
            </a:xfrm>
            <a:custGeom>
              <a:rect b="b" l="l" r="r" t="t"/>
              <a:pathLst>
                <a:path extrusionOk="0" h="2" w="28">
                  <a:moveTo>
                    <a:pt x="0" y="0"/>
                  </a:moveTo>
                  <a:lnTo>
                    <a:pt x="0" y="0"/>
                  </a:lnTo>
                  <a:lnTo>
                    <a:pt x="28" y="2"/>
                  </a:lnTo>
                  <a:lnTo>
                    <a:pt x="4" y="0"/>
                  </a:lnTo>
                  <a:lnTo>
                    <a:pt x="0" y="0"/>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 name="Google Shape;37;p2"/>
            <p:cNvSpPr/>
            <p:nvPr/>
          </p:nvSpPr>
          <p:spPr>
            <a:xfrm>
              <a:off x="3224213" y="4328663"/>
              <a:ext cx="15875" cy="3175"/>
            </a:xfrm>
            <a:custGeom>
              <a:rect b="b" l="l" r="r" t="t"/>
              <a:pathLst>
                <a:path extrusionOk="0" h="2" w="10">
                  <a:moveTo>
                    <a:pt x="10" y="2"/>
                  </a:moveTo>
                  <a:lnTo>
                    <a:pt x="10" y="2"/>
                  </a:lnTo>
                  <a:lnTo>
                    <a:pt x="0" y="0"/>
                  </a:lnTo>
                  <a:lnTo>
                    <a:pt x="0" y="0"/>
                  </a:lnTo>
                  <a:lnTo>
                    <a:pt x="10" y="2"/>
                  </a:lnTo>
                  <a:lnTo>
                    <a:pt x="10" y="2"/>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 name="Google Shape;38;p2"/>
            <p:cNvSpPr/>
            <p:nvPr/>
          </p:nvSpPr>
          <p:spPr>
            <a:xfrm>
              <a:off x="2155826" y="4328663"/>
              <a:ext cx="246063" cy="15875"/>
            </a:xfrm>
            <a:custGeom>
              <a:rect b="b" l="l" r="r" t="t"/>
              <a:pathLst>
                <a:path extrusionOk="0" h="10" w="155">
                  <a:moveTo>
                    <a:pt x="58" y="0"/>
                  </a:moveTo>
                  <a:lnTo>
                    <a:pt x="58" y="0"/>
                  </a:lnTo>
                  <a:lnTo>
                    <a:pt x="58" y="2"/>
                  </a:lnTo>
                  <a:lnTo>
                    <a:pt x="54" y="2"/>
                  </a:lnTo>
                  <a:lnTo>
                    <a:pt x="40" y="2"/>
                  </a:lnTo>
                  <a:lnTo>
                    <a:pt x="0" y="4"/>
                  </a:lnTo>
                  <a:lnTo>
                    <a:pt x="0" y="4"/>
                  </a:lnTo>
                  <a:lnTo>
                    <a:pt x="30" y="8"/>
                  </a:lnTo>
                  <a:lnTo>
                    <a:pt x="62" y="10"/>
                  </a:lnTo>
                  <a:lnTo>
                    <a:pt x="101" y="10"/>
                  </a:lnTo>
                  <a:lnTo>
                    <a:pt x="155" y="10"/>
                  </a:lnTo>
                  <a:lnTo>
                    <a:pt x="155" y="10"/>
                  </a:lnTo>
                  <a:lnTo>
                    <a:pt x="103" y="4"/>
                  </a:lnTo>
                  <a:lnTo>
                    <a:pt x="58" y="0"/>
                  </a:lnTo>
                  <a:lnTo>
                    <a:pt x="58" y="0"/>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 name="Google Shape;39;p2"/>
            <p:cNvSpPr/>
            <p:nvPr/>
          </p:nvSpPr>
          <p:spPr>
            <a:xfrm>
              <a:off x="2538413" y="4312788"/>
              <a:ext cx="85725" cy="6350"/>
            </a:xfrm>
            <a:custGeom>
              <a:rect b="b" l="l" r="r" t="t"/>
              <a:pathLst>
                <a:path extrusionOk="0" h="4" w="54">
                  <a:moveTo>
                    <a:pt x="54" y="2"/>
                  </a:moveTo>
                  <a:lnTo>
                    <a:pt x="54" y="2"/>
                  </a:lnTo>
                  <a:lnTo>
                    <a:pt x="32" y="0"/>
                  </a:lnTo>
                  <a:lnTo>
                    <a:pt x="30" y="0"/>
                  </a:lnTo>
                  <a:lnTo>
                    <a:pt x="30" y="0"/>
                  </a:lnTo>
                  <a:lnTo>
                    <a:pt x="28" y="0"/>
                  </a:lnTo>
                  <a:lnTo>
                    <a:pt x="26" y="2"/>
                  </a:lnTo>
                  <a:lnTo>
                    <a:pt x="0" y="4"/>
                  </a:lnTo>
                  <a:lnTo>
                    <a:pt x="0" y="4"/>
                  </a:lnTo>
                  <a:lnTo>
                    <a:pt x="12" y="4"/>
                  </a:lnTo>
                  <a:lnTo>
                    <a:pt x="26" y="4"/>
                  </a:lnTo>
                  <a:lnTo>
                    <a:pt x="54" y="2"/>
                  </a:lnTo>
                  <a:lnTo>
                    <a:pt x="54" y="2"/>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 name="Google Shape;40;p2"/>
            <p:cNvSpPr/>
            <p:nvPr/>
          </p:nvSpPr>
          <p:spPr>
            <a:xfrm>
              <a:off x="1860551" y="4341363"/>
              <a:ext cx="47700" cy="1500"/>
            </a:xfrm>
            <a:prstGeom prst="rect">
              <a:avLst/>
            </a:pr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 name="Google Shape;41;p2"/>
            <p:cNvSpPr/>
            <p:nvPr/>
          </p:nvSpPr>
          <p:spPr>
            <a:xfrm>
              <a:off x="8697913" y="4306438"/>
              <a:ext cx="38100" cy="1500"/>
            </a:xfrm>
            <a:prstGeom prst="rect">
              <a:avLst/>
            </a:pr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 name="Google Shape;42;p2"/>
            <p:cNvSpPr/>
            <p:nvPr/>
          </p:nvSpPr>
          <p:spPr>
            <a:xfrm>
              <a:off x="7788276" y="4290563"/>
              <a:ext cx="19050" cy="3175"/>
            </a:xfrm>
            <a:custGeom>
              <a:rect b="b" l="l" r="r" t="t"/>
              <a:pathLst>
                <a:path extrusionOk="0" h="2" w="12">
                  <a:moveTo>
                    <a:pt x="0" y="0"/>
                  </a:moveTo>
                  <a:lnTo>
                    <a:pt x="0" y="0"/>
                  </a:lnTo>
                  <a:lnTo>
                    <a:pt x="12" y="2"/>
                  </a:lnTo>
                  <a:lnTo>
                    <a:pt x="0" y="0"/>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 name="Google Shape;43;p2"/>
            <p:cNvSpPr/>
            <p:nvPr/>
          </p:nvSpPr>
          <p:spPr>
            <a:xfrm>
              <a:off x="7581901" y="4287388"/>
              <a:ext cx="3175" cy="6350"/>
            </a:xfrm>
            <a:custGeom>
              <a:rect b="b" l="l" r="r" t="t"/>
              <a:pathLst>
                <a:path extrusionOk="0" h="4" w="2">
                  <a:moveTo>
                    <a:pt x="0" y="4"/>
                  </a:moveTo>
                  <a:lnTo>
                    <a:pt x="2" y="4"/>
                  </a:lnTo>
                  <a:lnTo>
                    <a:pt x="2" y="0"/>
                  </a:lnTo>
                  <a:lnTo>
                    <a:pt x="0" y="4"/>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 name="Google Shape;44;p2"/>
            <p:cNvSpPr/>
            <p:nvPr/>
          </p:nvSpPr>
          <p:spPr>
            <a:xfrm>
              <a:off x="4556126" y="4335013"/>
              <a:ext cx="6350" cy="3175"/>
            </a:xfrm>
            <a:custGeom>
              <a:rect b="b" l="l" r="r" t="t"/>
              <a:pathLst>
                <a:path extrusionOk="0" h="2" w="4">
                  <a:moveTo>
                    <a:pt x="4" y="0"/>
                  </a:moveTo>
                  <a:lnTo>
                    <a:pt x="4" y="0"/>
                  </a:lnTo>
                  <a:lnTo>
                    <a:pt x="2" y="0"/>
                  </a:lnTo>
                  <a:lnTo>
                    <a:pt x="0" y="2"/>
                  </a:lnTo>
                  <a:lnTo>
                    <a:pt x="0" y="2"/>
                  </a:lnTo>
                  <a:lnTo>
                    <a:pt x="4" y="0"/>
                  </a:lnTo>
                  <a:lnTo>
                    <a:pt x="4" y="0"/>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 name="Google Shape;45;p2"/>
            <p:cNvSpPr/>
            <p:nvPr/>
          </p:nvSpPr>
          <p:spPr>
            <a:xfrm>
              <a:off x="4530726" y="4338188"/>
              <a:ext cx="3175" cy="3175"/>
            </a:xfrm>
            <a:custGeom>
              <a:rect b="b" l="l" r="r" t="t"/>
              <a:pathLst>
                <a:path extrusionOk="0" h="2" w="2">
                  <a:moveTo>
                    <a:pt x="0" y="2"/>
                  </a:moveTo>
                  <a:lnTo>
                    <a:pt x="2" y="0"/>
                  </a:lnTo>
                  <a:lnTo>
                    <a:pt x="2" y="0"/>
                  </a:lnTo>
                  <a:lnTo>
                    <a:pt x="0" y="0"/>
                  </a:lnTo>
                  <a:lnTo>
                    <a:pt x="0" y="2"/>
                  </a:lnTo>
                  <a:lnTo>
                    <a:pt x="0" y="2"/>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p2"/>
            <p:cNvSpPr/>
            <p:nvPr/>
          </p:nvSpPr>
          <p:spPr>
            <a:xfrm>
              <a:off x="4521201" y="4341363"/>
              <a:ext cx="9525" cy="3175"/>
            </a:xfrm>
            <a:custGeom>
              <a:rect b="b" l="l" r="r" t="t"/>
              <a:pathLst>
                <a:path extrusionOk="0" h="2" w="6">
                  <a:moveTo>
                    <a:pt x="0" y="0"/>
                  </a:moveTo>
                  <a:lnTo>
                    <a:pt x="6" y="2"/>
                  </a:lnTo>
                  <a:lnTo>
                    <a:pt x="6" y="0"/>
                  </a:lnTo>
                  <a:lnTo>
                    <a:pt x="0" y="0"/>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 name="Google Shape;47;p2"/>
            <p:cNvSpPr/>
            <p:nvPr/>
          </p:nvSpPr>
          <p:spPr>
            <a:xfrm>
              <a:off x="4546601" y="4338188"/>
              <a:ext cx="9525" cy="3175"/>
            </a:xfrm>
            <a:custGeom>
              <a:rect b="b" l="l" r="r" t="t"/>
              <a:pathLst>
                <a:path extrusionOk="0" h="2" w="6">
                  <a:moveTo>
                    <a:pt x="0" y="2"/>
                  </a:moveTo>
                  <a:lnTo>
                    <a:pt x="4" y="2"/>
                  </a:lnTo>
                  <a:lnTo>
                    <a:pt x="6" y="0"/>
                  </a:lnTo>
                  <a:lnTo>
                    <a:pt x="6" y="0"/>
                  </a:lnTo>
                  <a:lnTo>
                    <a:pt x="0" y="2"/>
                  </a:lnTo>
                  <a:lnTo>
                    <a:pt x="0" y="2"/>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 name="Google Shape;48;p2"/>
            <p:cNvSpPr/>
            <p:nvPr/>
          </p:nvSpPr>
          <p:spPr>
            <a:xfrm>
              <a:off x="-7937" y="4255638"/>
              <a:ext cx="9134475" cy="2606675"/>
            </a:xfrm>
            <a:custGeom>
              <a:rect b="b" l="l" r="r" t="t"/>
              <a:pathLst>
                <a:path extrusionOk="0" h="1642" w="5754">
                  <a:moveTo>
                    <a:pt x="5562" y="40"/>
                  </a:moveTo>
                  <a:lnTo>
                    <a:pt x="5562" y="40"/>
                  </a:lnTo>
                  <a:lnTo>
                    <a:pt x="5532" y="40"/>
                  </a:lnTo>
                  <a:lnTo>
                    <a:pt x="5520" y="36"/>
                  </a:lnTo>
                  <a:lnTo>
                    <a:pt x="5510" y="34"/>
                  </a:lnTo>
                  <a:lnTo>
                    <a:pt x="5484" y="32"/>
                  </a:lnTo>
                  <a:lnTo>
                    <a:pt x="5438" y="30"/>
                  </a:lnTo>
                  <a:lnTo>
                    <a:pt x="5498" y="42"/>
                  </a:lnTo>
                  <a:lnTo>
                    <a:pt x="5498" y="42"/>
                  </a:lnTo>
                  <a:lnTo>
                    <a:pt x="5442" y="40"/>
                  </a:lnTo>
                  <a:lnTo>
                    <a:pt x="5442" y="40"/>
                  </a:lnTo>
                  <a:lnTo>
                    <a:pt x="5448" y="38"/>
                  </a:lnTo>
                  <a:lnTo>
                    <a:pt x="5446" y="38"/>
                  </a:lnTo>
                  <a:lnTo>
                    <a:pt x="5444" y="36"/>
                  </a:lnTo>
                  <a:lnTo>
                    <a:pt x="5444" y="36"/>
                  </a:lnTo>
                  <a:lnTo>
                    <a:pt x="5444" y="38"/>
                  </a:lnTo>
                  <a:lnTo>
                    <a:pt x="5444" y="38"/>
                  </a:lnTo>
                  <a:lnTo>
                    <a:pt x="5438" y="38"/>
                  </a:lnTo>
                  <a:lnTo>
                    <a:pt x="5414" y="38"/>
                  </a:lnTo>
                  <a:lnTo>
                    <a:pt x="5414" y="38"/>
                  </a:lnTo>
                  <a:lnTo>
                    <a:pt x="5366" y="34"/>
                  </a:lnTo>
                  <a:lnTo>
                    <a:pt x="5338" y="34"/>
                  </a:lnTo>
                  <a:lnTo>
                    <a:pt x="5304" y="34"/>
                  </a:lnTo>
                  <a:lnTo>
                    <a:pt x="5302" y="34"/>
                  </a:lnTo>
                  <a:lnTo>
                    <a:pt x="5263" y="34"/>
                  </a:lnTo>
                  <a:lnTo>
                    <a:pt x="5263" y="34"/>
                  </a:lnTo>
                  <a:lnTo>
                    <a:pt x="5282" y="36"/>
                  </a:lnTo>
                  <a:lnTo>
                    <a:pt x="5300" y="40"/>
                  </a:lnTo>
                  <a:lnTo>
                    <a:pt x="5302" y="40"/>
                  </a:lnTo>
                  <a:lnTo>
                    <a:pt x="5302" y="40"/>
                  </a:lnTo>
                  <a:lnTo>
                    <a:pt x="5308" y="42"/>
                  </a:lnTo>
                  <a:lnTo>
                    <a:pt x="5308" y="44"/>
                  </a:lnTo>
                  <a:lnTo>
                    <a:pt x="5308" y="44"/>
                  </a:lnTo>
                  <a:lnTo>
                    <a:pt x="5302" y="46"/>
                  </a:lnTo>
                  <a:lnTo>
                    <a:pt x="5280" y="50"/>
                  </a:lnTo>
                  <a:lnTo>
                    <a:pt x="5280" y="50"/>
                  </a:lnTo>
                  <a:lnTo>
                    <a:pt x="5253" y="50"/>
                  </a:lnTo>
                  <a:lnTo>
                    <a:pt x="5237" y="48"/>
                  </a:lnTo>
                  <a:lnTo>
                    <a:pt x="5237" y="48"/>
                  </a:lnTo>
                  <a:lnTo>
                    <a:pt x="5255" y="44"/>
                  </a:lnTo>
                  <a:lnTo>
                    <a:pt x="5269" y="40"/>
                  </a:lnTo>
                  <a:lnTo>
                    <a:pt x="5255" y="40"/>
                  </a:lnTo>
                  <a:lnTo>
                    <a:pt x="5255" y="40"/>
                  </a:lnTo>
                  <a:lnTo>
                    <a:pt x="5245" y="36"/>
                  </a:lnTo>
                  <a:lnTo>
                    <a:pt x="5235" y="34"/>
                  </a:lnTo>
                  <a:lnTo>
                    <a:pt x="5189" y="24"/>
                  </a:lnTo>
                  <a:lnTo>
                    <a:pt x="5189" y="24"/>
                  </a:lnTo>
                  <a:lnTo>
                    <a:pt x="5183" y="26"/>
                  </a:lnTo>
                  <a:lnTo>
                    <a:pt x="5187" y="28"/>
                  </a:lnTo>
                  <a:lnTo>
                    <a:pt x="5213" y="32"/>
                  </a:lnTo>
                  <a:lnTo>
                    <a:pt x="5213" y="32"/>
                  </a:lnTo>
                  <a:lnTo>
                    <a:pt x="5197" y="32"/>
                  </a:lnTo>
                  <a:lnTo>
                    <a:pt x="5217" y="32"/>
                  </a:lnTo>
                  <a:lnTo>
                    <a:pt x="5217" y="32"/>
                  </a:lnTo>
                  <a:lnTo>
                    <a:pt x="5235" y="36"/>
                  </a:lnTo>
                  <a:lnTo>
                    <a:pt x="5241" y="38"/>
                  </a:lnTo>
                  <a:lnTo>
                    <a:pt x="5245" y="40"/>
                  </a:lnTo>
                  <a:lnTo>
                    <a:pt x="5245" y="40"/>
                  </a:lnTo>
                  <a:lnTo>
                    <a:pt x="5233" y="38"/>
                  </a:lnTo>
                  <a:lnTo>
                    <a:pt x="5225" y="36"/>
                  </a:lnTo>
                  <a:lnTo>
                    <a:pt x="5217" y="34"/>
                  </a:lnTo>
                  <a:lnTo>
                    <a:pt x="5197" y="32"/>
                  </a:lnTo>
                  <a:lnTo>
                    <a:pt x="5153" y="30"/>
                  </a:lnTo>
                  <a:lnTo>
                    <a:pt x="5165" y="32"/>
                  </a:lnTo>
                  <a:lnTo>
                    <a:pt x="5159" y="32"/>
                  </a:lnTo>
                  <a:lnTo>
                    <a:pt x="5183" y="38"/>
                  </a:lnTo>
                  <a:lnTo>
                    <a:pt x="5183" y="38"/>
                  </a:lnTo>
                  <a:lnTo>
                    <a:pt x="5149" y="36"/>
                  </a:lnTo>
                  <a:lnTo>
                    <a:pt x="5131" y="34"/>
                  </a:lnTo>
                  <a:lnTo>
                    <a:pt x="5127" y="32"/>
                  </a:lnTo>
                  <a:lnTo>
                    <a:pt x="5127" y="30"/>
                  </a:lnTo>
                  <a:lnTo>
                    <a:pt x="5135" y="28"/>
                  </a:lnTo>
                  <a:lnTo>
                    <a:pt x="5135" y="28"/>
                  </a:lnTo>
                  <a:lnTo>
                    <a:pt x="5087" y="26"/>
                  </a:lnTo>
                  <a:lnTo>
                    <a:pt x="5065" y="24"/>
                  </a:lnTo>
                  <a:lnTo>
                    <a:pt x="5047" y="22"/>
                  </a:lnTo>
                  <a:lnTo>
                    <a:pt x="5011" y="24"/>
                  </a:lnTo>
                  <a:lnTo>
                    <a:pt x="5011" y="24"/>
                  </a:lnTo>
                  <a:lnTo>
                    <a:pt x="5043" y="30"/>
                  </a:lnTo>
                  <a:lnTo>
                    <a:pt x="5057" y="32"/>
                  </a:lnTo>
                  <a:lnTo>
                    <a:pt x="5075" y="32"/>
                  </a:lnTo>
                  <a:lnTo>
                    <a:pt x="5043" y="32"/>
                  </a:lnTo>
                  <a:lnTo>
                    <a:pt x="5051" y="34"/>
                  </a:lnTo>
                  <a:lnTo>
                    <a:pt x="5051" y="34"/>
                  </a:lnTo>
                  <a:lnTo>
                    <a:pt x="5031" y="34"/>
                  </a:lnTo>
                  <a:lnTo>
                    <a:pt x="5031" y="34"/>
                  </a:lnTo>
                  <a:lnTo>
                    <a:pt x="5027" y="36"/>
                  </a:lnTo>
                  <a:lnTo>
                    <a:pt x="5027" y="36"/>
                  </a:lnTo>
                  <a:lnTo>
                    <a:pt x="5019" y="34"/>
                  </a:lnTo>
                  <a:lnTo>
                    <a:pt x="5017" y="32"/>
                  </a:lnTo>
                  <a:lnTo>
                    <a:pt x="5015" y="32"/>
                  </a:lnTo>
                  <a:lnTo>
                    <a:pt x="5015" y="30"/>
                  </a:lnTo>
                  <a:lnTo>
                    <a:pt x="5011" y="28"/>
                  </a:lnTo>
                  <a:lnTo>
                    <a:pt x="5001" y="26"/>
                  </a:lnTo>
                  <a:lnTo>
                    <a:pt x="4953" y="26"/>
                  </a:lnTo>
                  <a:lnTo>
                    <a:pt x="4953" y="26"/>
                  </a:lnTo>
                  <a:lnTo>
                    <a:pt x="4967" y="26"/>
                  </a:lnTo>
                  <a:lnTo>
                    <a:pt x="4969" y="28"/>
                  </a:lnTo>
                  <a:lnTo>
                    <a:pt x="4969" y="28"/>
                  </a:lnTo>
                  <a:lnTo>
                    <a:pt x="4955" y="32"/>
                  </a:lnTo>
                  <a:lnTo>
                    <a:pt x="4945" y="30"/>
                  </a:lnTo>
                  <a:lnTo>
                    <a:pt x="4945" y="30"/>
                  </a:lnTo>
                  <a:lnTo>
                    <a:pt x="4923" y="26"/>
                  </a:lnTo>
                  <a:lnTo>
                    <a:pt x="4923" y="26"/>
                  </a:lnTo>
                  <a:lnTo>
                    <a:pt x="4919" y="28"/>
                  </a:lnTo>
                  <a:lnTo>
                    <a:pt x="4919" y="28"/>
                  </a:lnTo>
                  <a:lnTo>
                    <a:pt x="4879" y="24"/>
                  </a:lnTo>
                  <a:lnTo>
                    <a:pt x="4869" y="22"/>
                  </a:lnTo>
                  <a:lnTo>
                    <a:pt x="4867" y="20"/>
                  </a:lnTo>
                  <a:lnTo>
                    <a:pt x="4867" y="18"/>
                  </a:lnTo>
                  <a:lnTo>
                    <a:pt x="4867" y="18"/>
                  </a:lnTo>
                  <a:lnTo>
                    <a:pt x="4895" y="18"/>
                  </a:lnTo>
                  <a:lnTo>
                    <a:pt x="4911" y="22"/>
                  </a:lnTo>
                  <a:lnTo>
                    <a:pt x="4911" y="22"/>
                  </a:lnTo>
                  <a:lnTo>
                    <a:pt x="4907" y="20"/>
                  </a:lnTo>
                  <a:lnTo>
                    <a:pt x="4907" y="18"/>
                  </a:lnTo>
                  <a:lnTo>
                    <a:pt x="4907" y="18"/>
                  </a:lnTo>
                  <a:lnTo>
                    <a:pt x="4865" y="18"/>
                  </a:lnTo>
                  <a:lnTo>
                    <a:pt x="4843" y="20"/>
                  </a:lnTo>
                  <a:lnTo>
                    <a:pt x="4827" y="24"/>
                  </a:lnTo>
                  <a:lnTo>
                    <a:pt x="4801" y="24"/>
                  </a:lnTo>
                  <a:lnTo>
                    <a:pt x="4801" y="24"/>
                  </a:lnTo>
                  <a:lnTo>
                    <a:pt x="4789" y="24"/>
                  </a:lnTo>
                  <a:lnTo>
                    <a:pt x="4783" y="24"/>
                  </a:lnTo>
                  <a:lnTo>
                    <a:pt x="4783" y="24"/>
                  </a:lnTo>
                  <a:lnTo>
                    <a:pt x="4783" y="24"/>
                  </a:lnTo>
                  <a:lnTo>
                    <a:pt x="4761" y="26"/>
                  </a:lnTo>
                  <a:lnTo>
                    <a:pt x="4761" y="26"/>
                  </a:lnTo>
                  <a:lnTo>
                    <a:pt x="4771" y="26"/>
                  </a:lnTo>
                  <a:lnTo>
                    <a:pt x="4771" y="26"/>
                  </a:lnTo>
                  <a:lnTo>
                    <a:pt x="4719" y="24"/>
                  </a:lnTo>
                  <a:lnTo>
                    <a:pt x="4671" y="24"/>
                  </a:lnTo>
                  <a:lnTo>
                    <a:pt x="4669" y="22"/>
                  </a:lnTo>
                  <a:lnTo>
                    <a:pt x="4669" y="22"/>
                  </a:lnTo>
                  <a:lnTo>
                    <a:pt x="4665" y="22"/>
                  </a:lnTo>
                  <a:lnTo>
                    <a:pt x="4665" y="20"/>
                  </a:lnTo>
                  <a:lnTo>
                    <a:pt x="4665" y="20"/>
                  </a:lnTo>
                  <a:lnTo>
                    <a:pt x="4629" y="20"/>
                  </a:lnTo>
                  <a:lnTo>
                    <a:pt x="4609" y="22"/>
                  </a:lnTo>
                  <a:lnTo>
                    <a:pt x="4609" y="22"/>
                  </a:lnTo>
                  <a:lnTo>
                    <a:pt x="4567" y="18"/>
                  </a:lnTo>
                  <a:lnTo>
                    <a:pt x="4553" y="26"/>
                  </a:lnTo>
                  <a:lnTo>
                    <a:pt x="4551" y="24"/>
                  </a:lnTo>
                  <a:lnTo>
                    <a:pt x="4551" y="26"/>
                  </a:lnTo>
                  <a:lnTo>
                    <a:pt x="4549" y="26"/>
                  </a:lnTo>
                  <a:lnTo>
                    <a:pt x="4549" y="26"/>
                  </a:lnTo>
                  <a:lnTo>
                    <a:pt x="4535" y="22"/>
                  </a:lnTo>
                  <a:lnTo>
                    <a:pt x="4515" y="20"/>
                  </a:lnTo>
                  <a:lnTo>
                    <a:pt x="4459" y="14"/>
                  </a:lnTo>
                  <a:lnTo>
                    <a:pt x="4379" y="16"/>
                  </a:lnTo>
                  <a:lnTo>
                    <a:pt x="4379" y="16"/>
                  </a:lnTo>
                  <a:lnTo>
                    <a:pt x="4373" y="16"/>
                  </a:lnTo>
                  <a:lnTo>
                    <a:pt x="4379" y="16"/>
                  </a:lnTo>
                  <a:lnTo>
                    <a:pt x="4379" y="16"/>
                  </a:lnTo>
                  <a:lnTo>
                    <a:pt x="4357" y="16"/>
                  </a:lnTo>
                  <a:lnTo>
                    <a:pt x="4357" y="14"/>
                  </a:lnTo>
                  <a:lnTo>
                    <a:pt x="4357" y="14"/>
                  </a:lnTo>
                  <a:lnTo>
                    <a:pt x="4367" y="12"/>
                  </a:lnTo>
                  <a:lnTo>
                    <a:pt x="4367" y="12"/>
                  </a:lnTo>
                  <a:lnTo>
                    <a:pt x="4345" y="14"/>
                  </a:lnTo>
                  <a:lnTo>
                    <a:pt x="4331" y="18"/>
                  </a:lnTo>
                  <a:lnTo>
                    <a:pt x="4331" y="18"/>
                  </a:lnTo>
                  <a:lnTo>
                    <a:pt x="4284" y="20"/>
                  </a:lnTo>
                  <a:lnTo>
                    <a:pt x="4256" y="18"/>
                  </a:lnTo>
                  <a:lnTo>
                    <a:pt x="4220" y="18"/>
                  </a:lnTo>
                  <a:lnTo>
                    <a:pt x="4220" y="18"/>
                  </a:lnTo>
                  <a:lnTo>
                    <a:pt x="4194" y="14"/>
                  </a:lnTo>
                  <a:lnTo>
                    <a:pt x="4178" y="8"/>
                  </a:lnTo>
                  <a:lnTo>
                    <a:pt x="4160" y="4"/>
                  </a:lnTo>
                  <a:lnTo>
                    <a:pt x="4132" y="2"/>
                  </a:lnTo>
                  <a:lnTo>
                    <a:pt x="4132" y="2"/>
                  </a:lnTo>
                  <a:lnTo>
                    <a:pt x="4032" y="0"/>
                  </a:lnTo>
                  <a:lnTo>
                    <a:pt x="4032" y="0"/>
                  </a:lnTo>
                  <a:lnTo>
                    <a:pt x="3992" y="0"/>
                  </a:lnTo>
                  <a:lnTo>
                    <a:pt x="3952" y="0"/>
                  </a:lnTo>
                  <a:lnTo>
                    <a:pt x="3952" y="0"/>
                  </a:lnTo>
                  <a:lnTo>
                    <a:pt x="3944" y="2"/>
                  </a:lnTo>
                  <a:lnTo>
                    <a:pt x="3940" y="2"/>
                  </a:lnTo>
                  <a:lnTo>
                    <a:pt x="3928" y="4"/>
                  </a:lnTo>
                  <a:lnTo>
                    <a:pt x="3906" y="6"/>
                  </a:lnTo>
                  <a:lnTo>
                    <a:pt x="3906" y="6"/>
                  </a:lnTo>
                  <a:lnTo>
                    <a:pt x="3850" y="10"/>
                  </a:lnTo>
                  <a:lnTo>
                    <a:pt x="3804" y="14"/>
                  </a:lnTo>
                  <a:lnTo>
                    <a:pt x="3722" y="26"/>
                  </a:lnTo>
                  <a:lnTo>
                    <a:pt x="3640" y="38"/>
                  </a:lnTo>
                  <a:lnTo>
                    <a:pt x="3592" y="44"/>
                  </a:lnTo>
                  <a:lnTo>
                    <a:pt x="3538" y="50"/>
                  </a:lnTo>
                  <a:lnTo>
                    <a:pt x="3538" y="50"/>
                  </a:lnTo>
                  <a:lnTo>
                    <a:pt x="3520" y="52"/>
                  </a:lnTo>
                  <a:lnTo>
                    <a:pt x="3498" y="52"/>
                  </a:lnTo>
                  <a:lnTo>
                    <a:pt x="3498" y="52"/>
                  </a:lnTo>
                  <a:lnTo>
                    <a:pt x="3472" y="54"/>
                  </a:lnTo>
                  <a:lnTo>
                    <a:pt x="3474" y="54"/>
                  </a:lnTo>
                  <a:lnTo>
                    <a:pt x="3474" y="54"/>
                  </a:lnTo>
                  <a:lnTo>
                    <a:pt x="3492" y="56"/>
                  </a:lnTo>
                  <a:lnTo>
                    <a:pt x="3492" y="56"/>
                  </a:lnTo>
                  <a:lnTo>
                    <a:pt x="3490" y="58"/>
                  </a:lnTo>
                  <a:lnTo>
                    <a:pt x="3388" y="58"/>
                  </a:lnTo>
                  <a:lnTo>
                    <a:pt x="3388" y="58"/>
                  </a:lnTo>
                  <a:lnTo>
                    <a:pt x="3386" y="56"/>
                  </a:lnTo>
                  <a:lnTo>
                    <a:pt x="3376" y="54"/>
                  </a:lnTo>
                  <a:lnTo>
                    <a:pt x="3376" y="54"/>
                  </a:lnTo>
                  <a:lnTo>
                    <a:pt x="3355" y="58"/>
                  </a:lnTo>
                  <a:lnTo>
                    <a:pt x="3347" y="58"/>
                  </a:lnTo>
                  <a:lnTo>
                    <a:pt x="3347" y="58"/>
                  </a:lnTo>
                  <a:lnTo>
                    <a:pt x="3327" y="56"/>
                  </a:lnTo>
                  <a:lnTo>
                    <a:pt x="3327" y="56"/>
                  </a:lnTo>
                  <a:lnTo>
                    <a:pt x="3327" y="56"/>
                  </a:lnTo>
                  <a:lnTo>
                    <a:pt x="3327" y="56"/>
                  </a:lnTo>
                  <a:lnTo>
                    <a:pt x="3309" y="56"/>
                  </a:lnTo>
                  <a:lnTo>
                    <a:pt x="3313" y="58"/>
                  </a:lnTo>
                  <a:lnTo>
                    <a:pt x="3149" y="58"/>
                  </a:lnTo>
                  <a:lnTo>
                    <a:pt x="3149" y="58"/>
                  </a:lnTo>
                  <a:lnTo>
                    <a:pt x="3153" y="58"/>
                  </a:lnTo>
                  <a:lnTo>
                    <a:pt x="3153" y="56"/>
                  </a:lnTo>
                  <a:lnTo>
                    <a:pt x="3139" y="52"/>
                  </a:lnTo>
                  <a:lnTo>
                    <a:pt x="3081" y="54"/>
                  </a:lnTo>
                  <a:lnTo>
                    <a:pt x="3107" y="58"/>
                  </a:lnTo>
                  <a:lnTo>
                    <a:pt x="3061" y="58"/>
                  </a:lnTo>
                  <a:lnTo>
                    <a:pt x="3061" y="58"/>
                  </a:lnTo>
                  <a:lnTo>
                    <a:pt x="3045" y="56"/>
                  </a:lnTo>
                  <a:lnTo>
                    <a:pt x="3045" y="56"/>
                  </a:lnTo>
                  <a:lnTo>
                    <a:pt x="3051" y="56"/>
                  </a:lnTo>
                  <a:lnTo>
                    <a:pt x="3089" y="58"/>
                  </a:lnTo>
                  <a:lnTo>
                    <a:pt x="3057" y="54"/>
                  </a:lnTo>
                  <a:lnTo>
                    <a:pt x="3057" y="54"/>
                  </a:lnTo>
                  <a:lnTo>
                    <a:pt x="3057" y="52"/>
                  </a:lnTo>
                  <a:lnTo>
                    <a:pt x="3055" y="52"/>
                  </a:lnTo>
                  <a:lnTo>
                    <a:pt x="3059" y="52"/>
                  </a:lnTo>
                  <a:lnTo>
                    <a:pt x="3053" y="50"/>
                  </a:lnTo>
                  <a:lnTo>
                    <a:pt x="3053" y="50"/>
                  </a:lnTo>
                  <a:lnTo>
                    <a:pt x="3043" y="48"/>
                  </a:lnTo>
                  <a:lnTo>
                    <a:pt x="3037" y="50"/>
                  </a:lnTo>
                  <a:lnTo>
                    <a:pt x="2989" y="44"/>
                  </a:lnTo>
                  <a:lnTo>
                    <a:pt x="2975" y="50"/>
                  </a:lnTo>
                  <a:lnTo>
                    <a:pt x="2957" y="48"/>
                  </a:lnTo>
                  <a:lnTo>
                    <a:pt x="2955" y="48"/>
                  </a:lnTo>
                  <a:lnTo>
                    <a:pt x="2969" y="48"/>
                  </a:lnTo>
                  <a:lnTo>
                    <a:pt x="2905" y="42"/>
                  </a:lnTo>
                  <a:lnTo>
                    <a:pt x="2903" y="42"/>
                  </a:lnTo>
                  <a:lnTo>
                    <a:pt x="2903" y="42"/>
                  </a:lnTo>
                  <a:lnTo>
                    <a:pt x="2891" y="38"/>
                  </a:lnTo>
                  <a:lnTo>
                    <a:pt x="2891" y="38"/>
                  </a:lnTo>
                  <a:lnTo>
                    <a:pt x="2889" y="38"/>
                  </a:lnTo>
                  <a:lnTo>
                    <a:pt x="2889" y="38"/>
                  </a:lnTo>
                  <a:lnTo>
                    <a:pt x="2883" y="40"/>
                  </a:lnTo>
                  <a:lnTo>
                    <a:pt x="2883" y="42"/>
                  </a:lnTo>
                  <a:lnTo>
                    <a:pt x="2885" y="42"/>
                  </a:lnTo>
                  <a:lnTo>
                    <a:pt x="2877" y="50"/>
                  </a:lnTo>
                  <a:lnTo>
                    <a:pt x="2885" y="50"/>
                  </a:lnTo>
                  <a:lnTo>
                    <a:pt x="2885" y="50"/>
                  </a:lnTo>
                  <a:lnTo>
                    <a:pt x="2885" y="58"/>
                  </a:lnTo>
                  <a:lnTo>
                    <a:pt x="2885" y="58"/>
                  </a:lnTo>
                  <a:lnTo>
                    <a:pt x="2883" y="58"/>
                  </a:lnTo>
                  <a:lnTo>
                    <a:pt x="2883" y="54"/>
                  </a:lnTo>
                  <a:lnTo>
                    <a:pt x="2873" y="54"/>
                  </a:lnTo>
                  <a:lnTo>
                    <a:pt x="2869" y="58"/>
                  </a:lnTo>
                  <a:lnTo>
                    <a:pt x="2873" y="58"/>
                  </a:lnTo>
                  <a:lnTo>
                    <a:pt x="2867" y="58"/>
                  </a:lnTo>
                  <a:lnTo>
                    <a:pt x="2869" y="58"/>
                  </a:lnTo>
                  <a:lnTo>
                    <a:pt x="2859" y="56"/>
                  </a:lnTo>
                  <a:lnTo>
                    <a:pt x="2859" y="58"/>
                  </a:lnTo>
                  <a:lnTo>
                    <a:pt x="2853" y="58"/>
                  </a:lnTo>
                  <a:lnTo>
                    <a:pt x="2853" y="58"/>
                  </a:lnTo>
                  <a:lnTo>
                    <a:pt x="2853" y="58"/>
                  </a:lnTo>
                  <a:lnTo>
                    <a:pt x="2853" y="58"/>
                  </a:lnTo>
                  <a:lnTo>
                    <a:pt x="2851" y="58"/>
                  </a:lnTo>
                  <a:lnTo>
                    <a:pt x="2837" y="58"/>
                  </a:lnTo>
                  <a:lnTo>
                    <a:pt x="2837" y="58"/>
                  </a:lnTo>
                  <a:lnTo>
                    <a:pt x="2849" y="52"/>
                  </a:lnTo>
                  <a:lnTo>
                    <a:pt x="2861" y="48"/>
                  </a:lnTo>
                  <a:lnTo>
                    <a:pt x="2863" y="44"/>
                  </a:lnTo>
                  <a:lnTo>
                    <a:pt x="2863" y="44"/>
                  </a:lnTo>
                  <a:lnTo>
                    <a:pt x="2855" y="46"/>
                  </a:lnTo>
                  <a:lnTo>
                    <a:pt x="2847" y="48"/>
                  </a:lnTo>
                  <a:lnTo>
                    <a:pt x="2835" y="58"/>
                  </a:lnTo>
                  <a:lnTo>
                    <a:pt x="2829" y="58"/>
                  </a:lnTo>
                  <a:lnTo>
                    <a:pt x="2829" y="58"/>
                  </a:lnTo>
                  <a:lnTo>
                    <a:pt x="2829" y="58"/>
                  </a:lnTo>
                  <a:lnTo>
                    <a:pt x="2825" y="58"/>
                  </a:lnTo>
                  <a:lnTo>
                    <a:pt x="2825" y="58"/>
                  </a:lnTo>
                  <a:lnTo>
                    <a:pt x="2823" y="58"/>
                  </a:lnTo>
                  <a:lnTo>
                    <a:pt x="2823" y="58"/>
                  </a:lnTo>
                  <a:lnTo>
                    <a:pt x="2767" y="48"/>
                  </a:lnTo>
                  <a:lnTo>
                    <a:pt x="2767" y="48"/>
                  </a:lnTo>
                  <a:lnTo>
                    <a:pt x="2761" y="50"/>
                  </a:lnTo>
                  <a:lnTo>
                    <a:pt x="2751" y="50"/>
                  </a:lnTo>
                  <a:lnTo>
                    <a:pt x="2723" y="50"/>
                  </a:lnTo>
                  <a:lnTo>
                    <a:pt x="2703" y="46"/>
                  </a:lnTo>
                  <a:lnTo>
                    <a:pt x="2703" y="46"/>
                  </a:lnTo>
                  <a:lnTo>
                    <a:pt x="2699" y="48"/>
                  </a:lnTo>
                  <a:lnTo>
                    <a:pt x="2693" y="50"/>
                  </a:lnTo>
                  <a:lnTo>
                    <a:pt x="2675" y="50"/>
                  </a:lnTo>
                  <a:lnTo>
                    <a:pt x="2653" y="50"/>
                  </a:lnTo>
                  <a:lnTo>
                    <a:pt x="2633" y="50"/>
                  </a:lnTo>
                  <a:lnTo>
                    <a:pt x="2633" y="50"/>
                  </a:lnTo>
                  <a:lnTo>
                    <a:pt x="2689" y="58"/>
                  </a:lnTo>
                  <a:lnTo>
                    <a:pt x="2535" y="58"/>
                  </a:lnTo>
                  <a:lnTo>
                    <a:pt x="2535" y="58"/>
                  </a:lnTo>
                  <a:lnTo>
                    <a:pt x="2505" y="54"/>
                  </a:lnTo>
                  <a:lnTo>
                    <a:pt x="2485" y="50"/>
                  </a:lnTo>
                  <a:lnTo>
                    <a:pt x="2485" y="50"/>
                  </a:lnTo>
                  <a:lnTo>
                    <a:pt x="2469" y="52"/>
                  </a:lnTo>
                  <a:lnTo>
                    <a:pt x="2447" y="52"/>
                  </a:lnTo>
                  <a:lnTo>
                    <a:pt x="2447" y="52"/>
                  </a:lnTo>
                  <a:lnTo>
                    <a:pt x="2443" y="50"/>
                  </a:lnTo>
                  <a:lnTo>
                    <a:pt x="2443" y="50"/>
                  </a:lnTo>
                  <a:lnTo>
                    <a:pt x="2439" y="50"/>
                  </a:lnTo>
                  <a:lnTo>
                    <a:pt x="2439" y="50"/>
                  </a:lnTo>
                  <a:lnTo>
                    <a:pt x="2429" y="48"/>
                  </a:lnTo>
                  <a:lnTo>
                    <a:pt x="2423" y="46"/>
                  </a:lnTo>
                  <a:lnTo>
                    <a:pt x="2423" y="46"/>
                  </a:lnTo>
                  <a:lnTo>
                    <a:pt x="2398" y="46"/>
                  </a:lnTo>
                  <a:lnTo>
                    <a:pt x="2390" y="46"/>
                  </a:lnTo>
                  <a:lnTo>
                    <a:pt x="2390" y="46"/>
                  </a:lnTo>
                  <a:lnTo>
                    <a:pt x="2388" y="46"/>
                  </a:lnTo>
                  <a:lnTo>
                    <a:pt x="2388" y="46"/>
                  </a:lnTo>
                  <a:lnTo>
                    <a:pt x="2356" y="46"/>
                  </a:lnTo>
                  <a:lnTo>
                    <a:pt x="2356" y="46"/>
                  </a:lnTo>
                  <a:lnTo>
                    <a:pt x="2356" y="48"/>
                  </a:lnTo>
                  <a:lnTo>
                    <a:pt x="2360" y="48"/>
                  </a:lnTo>
                  <a:lnTo>
                    <a:pt x="2370" y="52"/>
                  </a:lnTo>
                  <a:lnTo>
                    <a:pt x="2370" y="52"/>
                  </a:lnTo>
                  <a:lnTo>
                    <a:pt x="2370" y="54"/>
                  </a:lnTo>
                  <a:lnTo>
                    <a:pt x="2360" y="54"/>
                  </a:lnTo>
                  <a:lnTo>
                    <a:pt x="2360" y="54"/>
                  </a:lnTo>
                  <a:lnTo>
                    <a:pt x="2386" y="56"/>
                  </a:lnTo>
                  <a:lnTo>
                    <a:pt x="2407" y="58"/>
                  </a:lnTo>
                  <a:lnTo>
                    <a:pt x="2210" y="58"/>
                  </a:lnTo>
                  <a:lnTo>
                    <a:pt x="2220" y="58"/>
                  </a:lnTo>
                  <a:lnTo>
                    <a:pt x="2220" y="58"/>
                  </a:lnTo>
                  <a:lnTo>
                    <a:pt x="2204" y="58"/>
                  </a:lnTo>
                  <a:lnTo>
                    <a:pt x="2204" y="58"/>
                  </a:lnTo>
                  <a:lnTo>
                    <a:pt x="2188" y="54"/>
                  </a:lnTo>
                  <a:lnTo>
                    <a:pt x="2184" y="54"/>
                  </a:lnTo>
                  <a:lnTo>
                    <a:pt x="2184" y="52"/>
                  </a:lnTo>
                  <a:lnTo>
                    <a:pt x="2178" y="56"/>
                  </a:lnTo>
                  <a:lnTo>
                    <a:pt x="2178" y="56"/>
                  </a:lnTo>
                  <a:lnTo>
                    <a:pt x="2168" y="54"/>
                  </a:lnTo>
                  <a:lnTo>
                    <a:pt x="2152" y="52"/>
                  </a:lnTo>
                  <a:lnTo>
                    <a:pt x="2116" y="48"/>
                  </a:lnTo>
                  <a:lnTo>
                    <a:pt x="2116" y="48"/>
                  </a:lnTo>
                  <a:lnTo>
                    <a:pt x="2114" y="48"/>
                  </a:lnTo>
                  <a:lnTo>
                    <a:pt x="2116" y="46"/>
                  </a:lnTo>
                  <a:lnTo>
                    <a:pt x="2112" y="48"/>
                  </a:lnTo>
                  <a:lnTo>
                    <a:pt x="2112" y="48"/>
                  </a:lnTo>
                  <a:lnTo>
                    <a:pt x="2080" y="44"/>
                  </a:lnTo>
                  <a:lnTo>
                    <a:pt x="2074" y="42"/>
                  </a:lnTo>
                  <a:lnTo>
                    <a:pt x="2072" y="42"/>
                  </a:lnTo>
                  <a:lnTo>
                    <a:pt x="2074" y="40"/>
                  </a:lnTo>
                  <a:lnTo>
                    <a:pt x="2074" y="40"/>
                  </a:lnTo>
                  <a:lnTo>
                    <a:pt x="2066" y="42"/>
                  </a:lnTo>
                  <a:lnTo>
                    <a:pt x="2064" y="42"/>
                  </a:lnTo>
                  <a:lnTo>
                    <a:pt x="2072" y="44"/>
                  </a:lnTo>
                  <a:lnTo>
                    <a:pt x="2072" y="44"/>
                  </a:lnTo>
                  <a:lnTo>
                    <a:pt x="2014" y="40"/>
                  </a:lnTo>
                  <a:lnTo>
                    <a:pt x="1996" y="36"/>
                  </a:lnTo>
                  <a:lnTo>
                    <a:pt x="1994" y="36"/>
                  </a:lnTo>
                  <a:lnTo>
                    <a:pt x="1996" y="34"/>
                  </a:lnTo>
                  <a:lnTo>
                    <a:pt x="1996" y="34"/>
                  </a:lnTo>
                  <a:lnTo>
                    <a:pt x="1986" y="34"/>
                  </a:lnTo>
                  <a:lnTo>
                    <a:pt x="1984" y="36"/>
                  </a:lnTo>
                  <a:lnTo>
                    <a:pt x="1986" y="36"/>
                  </a:lnTo>
                  <a:lnTo>
                    <a:pt x="2002" y="40"/>
                  </a:lnTo>
                  <a:lnTo>
                    <a:pt x="2066" y="46"/>
                  </a:lnTo>
                  <a:lnTo>
                    <a:pt x="2066" y="46"/>
                  </a:lnTo>
                  <a:lnTo>
                    <a:pt x="2058" y="46"/>
                  </a:lnTo>
                  <a:lnTo>
                    <a:pt x="2046" y="48"/>
                  </a:lnTo>
                  <a:lnTo>
                    <a:pt x="2046" y="48"/>
                  </a:lnTo>
                  <a:lnTo>
                    <a:pt x="2082" y="50"/>
                  </a:lnTo>
                  <a:lnTo>
                    <a:pt x="2096" y="52"/>
                  </a:lnTo>
                  <a:lnTo>
                    <a:pt x="2108" y="50"/>
                  </a:lnTo>
                  <a:lnTo>
                    <a:pt x="2108" y="50"/>
                  </a:lnTo>
                  <a:lnTo>
                    <a:pt x="2130" y="52"/>
                  </a:lnTo>
                  <a:lnTo>
                    <a:pt x="2130" y="52"/>
                  </a:lnTo>
                  <a:lnTo>
                    <a:pt x="2122" y="52"/>
                  </a:lnTo>
                  <a:lnTo>
                    <a:pt x="2122" y="52"/>
                  </a:lnTo>
                  <a:lnTo>
                    <a:pt x="2152" y="56"/>
                  </a:lnTo>
                  <a:lnTo>
                    <a:pt x="2152" y="56"/>
                  </a:lnTo>
                  <a:lnTo>
                    <a:pt x="2168" y="58"/>
                  </a:lnTo>
                  <a:lnTo>
                    <a:pt x="2124" y="58"/>
                  </a:lnTo>
                  <a:lnTo>
                    <a:pt x="2124" y="58"/>
                  </a:lnTo>
                  <a:lnTo>
                    <a:pt x="2122" y="58"/>
                  </a:lnTo>
                  <a:lnTo>
                    <a:pt x="2122" y="58"/>
                  </a:lnTo>
                  <a:lnTo>
                    <a:pt x="2122" y="58"/>
                  </a:lnTo>
                  <a:lnTo>
                    <a:pt x="2090" y="54"/>
                  </a:lnTo>
                  <a:lnTo>
                    <a:pt x="2066" y="54"/>
                  </a:lnTo>
                  <a:lnTo>
                    <a:pt x="2042" y="56"/>
                  </a:lnTo>
                  <a:lnTo>
                    <a:pt x="2008" y="56"/>
                  </a:lnTo>
                  <a:lnTo>
                    <a:pt x="2008" y="56"/>
                  </a:lnTo>
                  <a:lnTo>
                    <a:pt x="2012" y="52"/>
                  </a:lnTo>
                  <a:lnTo>
                    <a:pt x="2014" y="52"/>
                  </a:lnTo>
                  <a:lnTo>
                    <a:pt x="2012" y="52"/>
                  </a:lnTo>
                  <a:lnTo>
                    <a:pt x="2012" y="52"/>
                  </a:lnTo>
                  <a:lnTo>
                    <a:pt x="2012" y="50"/>
                  </a:lnTo>
                  <a:lnTo>
                    <a:pt x="2012" y="50"/>
                  </a:lnTo>
                  <a:lnTo>
                    <a:pt x="2048" y="52"/>
                  </a:lnTo>
                  <a:lnTo>
                    <a:pt x="2048" y="52"/>
                  </a:lnTo>
                  <a:lnTo>
                    <a:pt x="2020" y="50"/>
                  </a:lnTo>
                  <a:lnTo>
                    <a:pt x="2000" y="48"/>
                  </a:lnTo>
                  <a:lnTo>
                    <a:pt x="2000" y="48"/>
                  </a:lnTo>
                  <a:lnTo>
                    <a:pt x="1980" y="46"/>
                  </a:lnTo>
                  <a:lnTo>
                    <a:pt x="1974" y="44"/>
                  </a:lnTo>
                  <a:lnTo>
                    <a:pt x="1974" y="44"/>
                  </a:lnTo>
                  <a:lnTo>
                    <a:pt x="1976" y="42"/>
                  </a:lnTo>
                  <a:lnTo>
                    <a:pt x="1976" y="42"/>
                  </a:lnTo>
                  <a:lnTo>
                    <a:pt x="1954" y="44"/>
                  </a:lnTo>
                  <a:lnTo>
                    <a:pt x="1950" y="44"/>
                  </a:lnTo>
                  <a:lnTo>
                    <a:pt x="1954" y="44"/>
                  </a:lnTo>
                  <a:lnTo>
                    <a:pt x="1982" y="50"/>
                  </a:lnTo>
                  <a:lnTo>
                    <a:pt x="1982" y="50"/>
                  </a:lnTo>
                  <a:lnTo>
                    <a:pt x="1958" y="52"/>
                  </a:lnTo>
                  <a:lnTo>
                    <a:pt x="1924" y="50"/>
                  </a:lnTo>
                  <a:lnTo>
                    <a:pt x="1924" y="50"/>
                  </a:lnTo>
                  <a:lnTo>
                    <a:pt x="1906" y="48"/>
                  </a:lnTo>
                  <a:lnTo>
                    <a:pt x="1906" y="48"/>
                  </a:lnTo>
                  <a:lnTo>
                    <a:pt x="1924" y="46"/>
                  </a:lnTo>
                  <a:lnTo>
                    <a:pt x="1924" y="46"/>
                  </a:lnTo>
                  <a:lnTo>
                    <a:pt x="1942" y="48"/>
                  </a:lnTo>
                  <a:lnTo>
                    <a:pt x="1942" y="48"/>
                  </a:lnTo>
                  <a:lnTo>
                    <a:pt x="1942" y="46"/>
                  </a:lnTo>
                  <a:lnTo>
                    <a:pt x="1938" y="44"/>
                  </a:lnTo>
                  <a:lnTo>
                    <a:pt x="1926" y="42"/>
                  </a:lnTo>
                  <a:lnTo>
                    <a:pt x="1892" y="40"/>
                  </a:lnTo>
                  <a:lnTo>
                    <a:pt x="1892" y="40"/>
                  </a:lnTo>
                  <a:lnTo>
                    <a:pt x="1886" y="38"/>
                  </a:lnTo>
                  <a:lnTo>
                    <a:pt x="1886" y="36"/>
                  </a:lnTo>
                  <a:lnTo>
                    <a:pt x="1888" y="36"/>
                  </a:lnTo>
                  <a:lnTo>
                    <a:pt x="1888" y="36"/>
                  </a:lnTo>
                  <a:lnTo>
                    <a:pt x="1864" y="36"/>
                  </a:lnTo>
                  <a:lnTo>
                    <a:pt x="1860" y="38"/>
                  </a:lnTo>
                  <a:lnTo>
                    <a:pt x="1862" y="38"/>
                  </a:lnTo>
                  <a:lnTo>
                    <a:pt x="1862" y="38"/>
                  </a:lnTo>
                  <a:lnTo>
                    <a:pt x="1842" y="38"/>
                  </a:lnTo>
                  <a:lnTo>
                    <a:pt x="1842" y="38"/>
                  </a:lnTo>
                  <a:lnTo>
                    <a:pt x="1830" y="36"/>
                  </a:lnTo>
                  <a:lnTo>
                    <a:pt x="1830" y="36"/>
                  </a:lnTo>
                  <a:lnTo>
                    <a:pt x="1822" y="34"/>
                  </a:lnTo>
                  <a:lnTo>
                    <a:pt x="1828" y="34"/>
                  </a:lnTo>
                  <a:lnTo>
                    <a:pt x="1800" y="30"/>
                  </a:lnTo>
                  <a:lnTo>
                    <a:pt x="1800" y="30"/>
                  </a:lnTo>
                  <a:lnTo>
                    <a:pt x="1794" y="32"/>
                  </a:lnTo>
                  <a:lnTo>
                    <a:pt x="1796" y="34"/>
                  </a:lnTo>
                  <a:lnTo>
                    <a:pt x="1814" y="36"/>
                  </a:lnTo>
                  <a:lnTo>
                    <a:pt x="1814" y="36"/>
                  </a:lnTo>
                  <a:lnTo>
                    <a:pt x="1758" y="36"/>
                  </a:lnTo>
                  <a:lnTo>
                    <a:pt x="1758" y="36"/>
                  </a:lnTo>
                  <a:lnTo>
                    <a:pt x="1744" y="36"/>
                  </a:lnTo>
                  <a:lnTo>
                    <a:pt x="1742" y="36"/>
                  </a:lnTo>
                  <a:lnTo>
                    <a:pt x="1742" y="36"/>
                  </a:lnTo>
                  <a:lnTo>
                    <a:pt x="1742" y="36"/>
                  </a:lnTo>
                  <a:lnTo>
                    <a:pt x="1728" y="36"/>
                  </a:lnTo>
                  <a:lnTo>
                    <a:pt x="1718" y="34"/>
                  </a:lnTo>
                  <a:lnTo>
                    <a:pt x="1726" y="32"/>
                  </a:lnTo>
                  <a:lnTo>
                    <a:pt x="1696" y="28"/>
                  </a:lnTo>
                  <a:lnTo>
                    <a:pt x="1696" y="28"/>
                  </a:lnTo>
                  <a:lnTo>
                    <a:pt x="1690" y="30"/>
                  </a:lnTo>
                  <a:lnTo>
                    <a:pt x="1690" y="32"/>
                  </a:lnTo>
                  <a:lnTo>
                    <a:pt x="1700" y="34"/>
                  </a:lnTo>
                  <a:lnTo>
                    <a:pt x="1742" y="36"/>
                  </a:lnTo>
                  <a:lnTo>
                    <a:pt x="1742" y="36"/>
                  </a:lnTo>
                  <a:lnTo>
                    <a:pt x="1736" y="38"/>
                  </a:lnTo>
                  <a:lnTo>
                    <a:pt x="1716" y="40"/>
                  </a:lnTo>
                  <a:lnTo>
                    <a:pt x="1716" y="40"/>
                  </a:lnTo>
                  <a:lnTo>
                    <a:pt x="1726" y="40"/>
                  </a:lnTo>
                  <a:lnTo>
                    <a:pt x="1738" y="40"/>
                  </a:lnTo>
                  <a:lnTo>
                    <a:pt x="1764" y="38"/>
                  </a:lnTo>
                  <a:lnTo>
                    <a:pt x="1764" y="38"/>
                  </a:lnTo>
                  <a:lnTo>
                    <a:pt x="1800" y="40"/>
                  </a:lnTo>
                  <a:lnTo>
                    <a:pt x="1800" y="40"/>
                  </a:lnTo>
                  <a:lnTo>
                    <a:pt x="1746" y="44"/>
                  </a:lnTo>
                  <a:lnTo>
                    <a:pt x="1708" y="38"/>
                  </a:lnTo>
                  <a:lnTo>
                    <a:pt x="1708" y="38"/>
                  </a:lnTo>
                  <a:lnTo>
                    <a:pt x="1656" y="42"/>
                  </a:lnTo>
                  <a:lnTo>
                    <a:pt x="1632" y="44"/>
                  </a:lnTo>
                  <a:lnTo>
                    <a:pt x="1628" y="46"/>
                  </a:lnTo>
                  <a:lnTo>
                    <a:pt x="1626" y="46"/>
                  </a:lnTo>
                  <a:lnTo>
                    <a:pt x="1628" y="48"/>
                  </a:lnTo>
                  <a:lnTo>
                    <a:pt x="1628" y="48"/>
                  </a:lnTo>
                  <a:lnTo>
                    <a:pt x="1626" y="48"/>
                  </a:lnTo>
                  <a:lnTo>
                    <a:pt x="1626" y="48"/>
                  </a:lnTo>
                  <a:lnTo>
                    <a:pt x="1636" y="50"/>
                  </a:lnTo>
                  <a:lnTo>
                    <a:pt x="1636" y="50"/>
                  </a:lnTo>
                  <a:lnTo>
                    <a:pt x="1636" y="50"/>
                  </a:lnTo>
                  <a:lnTo>
                    <a:pt x="1614" y="50"/>
                  </a:lnTo>
                  <a:lnTo>
                    <a:pt x="1614" y="50"/>
                  </a:lnTo>
                  <a:lnTo>
                    <a:pt x="1664" y="52"/>
                  </a:lnTo>
                  <a:lnTo>
                    <a:pt x="1664" y="52"/>
                  </a:lnTo>
                  <a:lnTo>
                    <a:pt x="1664" y="52"/>
                  </a:lnTo>
                  <a:lnTo>
                    <a:pt x="1658" y="54"/>
                  </a:lnTo>
                  <a:lnTo>
                    <a:pt x="1674" y="52"/>
                  </a:lnTo>
                  <a:lnTo>
                    <a:pt x="1694" y="52"/>
                  </a:lnTo>
                  <a:lnTo>
                    <a:pt x="1694" y="52"/>
                  </a:lnTo>
                  <a:lnTo>
                    <a:pt x="1694" y="54"/>
                  </a:lnTo>
                  <a:lnTo>
                    <a:pt x="1690" y="56"/>
                  </a:lnTo>
                  <a:lnTo>
                    <a:pt x="1674" y="58"/>
                  </a:lnTo>
                  <a:lnTo>
                    <a:pt x="1650" y="58"/>
                  </a:lnTo>
                  <a:lnTo>
                    <a:pt x="1630" y="56"/>
                  </a:lnTo>
                  <a:lnTo>
                    <a:pt x="1630" y="56"/>
                  </a:lnTo>
                  <a:lnTo>
                    <a:pt x="1618" y="58"/>
                  </a:lnTo>
                  <a:lnTo>
                    <a:pt x="1618" y="58"/>
                  </a:lnTo>
                  <a:lnTo>
                    <a:pt x="1618" y="58"/>
                  </a:lnTo>
                  <a:lnTo>
                    <a:pt x="1490" y="58"/>
                  </a:lnTo>
                  <a:lnTo>
                    <a:pt x="1490" y="58"/>
                  </a:lnTo>
                  <a:lnTo>
                    <a:pt x="1498" y="58"/>
                  </a:lnTo>
                  <a:lnTo>
                    <a:pt x="1498" y="56"/>
                  </a:lnTo>
                  <a:lnTo>
                    <a:pt x="1496" y="56"/>
                  </a:lnTo>
                  <a:lnTo>
                    <a:pt x="1496" y="56"/>
                  </a:lnTo>
                  <a:lnTo>
                    <a:pt x="1482" y="58"/>
                  </a:lnTo>
                  <a:lnTo>
                    <a:pt x="1462" y="58"/>
                  </a:lnTo>
                  <a:lnTo>
                    <a:pt x="1448" y="58"/>
                  </a:lnTo>
                  <a:lnTo>
                    <a:pt x="1442" y="58"/>
                  </a:lnTo>
                  <a:lnTo>
                    <a:pt x="1442" y="58"/>
                  </a:lnTo>
                  <a:lnTo>
                    <a:pt x="1367" y="58"/>
                  </a:lnTo>
                  <a:lnTo>
                    <a:pt x="1367" y="58"/>
                  </a:lnTo>
                  <a:lnTo>
                    <a:pt x="1365" y="58"/>
                  </a:lnTo>
                  <a:lnTo>
                    <a:pt x="1365" y="58"/>
                  </a:lnTo>
                  <a:lnTo>
                    <a:pt x="1353" y="58"/>
                  </a:lnTo>
                  <a:lnTo>
                    <a:pt x="1281" y="58"/>
                  </a:lnTo>
                  <a:lnTo>
                    <a:pt x="1263" y="58"/>
                  </a:lnTo>
                  <a:lnTo>
                    <a:pt x="1263" y="58"/>
                  </a:lnTo>
                  <a:lnTo>
                    <a:pt x="1265" y="58"/>
                  </a:lnTo>
                  <a:lnTo>
                    <a:pt x="1211" y="58"/>
                  </a:lnTo>
                  <a:lnTo>
                    <a:pt x="1211" y="58"/>
                  </a:lnTo>
                  <a:lnTo>
                    <a:pt x="1207" y="58"/>
                  </a:lnTo>
                  <a:lnTo>
                    <a:pt x="1185" y="56"/>
                  </a:lnTo>
                  <a:lnTo>
                    <a:pt x="1185" y="56"/>
                  </a:lnTo>
                  <a:lnTo>
                    <a:pt x="1155" y="52"/>
                  </a:lnTo>
                  <a:lnTo>
                    <a:pt x="1127" y="48"/>
                  </a:lnTo>
                  <a:lnTo>
                    <a:pt x="1127" y="48"/>
                  </a:lnTo>
                  <a:lnTo>
                    <a:pt x="1131" y="48"/>
                  </a:lnTo>
                  <a:lnTo>
                    <a:pt x="1111" y="44"/>
                  </a:lnTo>
                  <a:lnTo>
                    <a:pt x="1111" y="44"/>
                  </a:lnTo>
                  <a:lnTo>
                    <a:pt x="1113" y="46"/>
                  </a:lnTo>
                  <a:lnTo>
                    <a:pt x="1113" y="46"/>
                  </a:lnTo>
                  <a:lnTo>
                    <a:pt x="1065" y="40"/>
                  </a:lnTo>
                  <a:lnTo>
                    <a:pt x="1021" y="36"/>
                  </a:lnTo>
                  <a:lnTo>
                    <a:pt x="973" y="32"/>
                  </a:lnTo>
                  <a:lnTo>
                    <a:pt x="947" y="30"/>
                  </a:lnTo>
                  <a:lnTo>
                    <a:pt x="921" y="32"/>
                  </a:lnTo>
                  <a:lnTo>
                    <a:pt x="921" y="32"/>
                  </a:lnTo>
                  <a:lnTo>
                    <a:pt x="827" y="34"/>
                  </a:lnTo>
                  <a:lnTo>
                    <a:pt x="827" y="34"/>
                  </a:lnTo>
                  <a:lnTo>
                    <a:pt x="785" y="32"/>
                  </a:lnTo>
                  <a:lnTo>
                    <a:pt x="737" y="32"/>
                  </a:lnTo>
                  <a:lnTo>
                    <a:pt x="737" y="32"/>
                  </a:lnTo>
                  <a:lnTo>
                    <a:pt x="661" y="32"/>
                  </a:lnTo>
                  <a:lnTo>
                    <a:pt x="581" y="28"/>
                  </a:lnTo>
                  <a:lnTo>
                    <a:pt x="505" y="26"/>
                  </a:lnTo>
                  <a:lnTo>
                    <a:pt x="442" y="24"/>
                  </a:lnTo>
                  <a:lnTo>
                    <a:pt x="446" y="24"/>
                  </a:lnTo>
                  <a:lnTo>
                    <a:pt x="446" y="24"/>
                  </a:lnTo>
                  <a:lnTo>
                    <a:pt x="380" y="26"/>
                  </a:lnTo>
                  <a:lnTo>
                    <a:pt x="378" y="26"/>
                  </a:lnTo>
                  <a:lnTo>
                    <a:pt x="378" y="26"/>
                  </a:lnTo>
                  <a:lnTo>
                    <a:pt x="306" y="24"/>
                  </a:lnTo>
                  <a:lnTo>
                    <a:pt x="244" y="24"/>
                  </a:lnTo>
                  <a:lnTo>
                    <a:pt x="244" y="24"/>
                  </a:lnTo>
                  <a:lnTo>
                    <a:pt x="240" y="28"/>
                  </a:lnTo>
                  <a:lnTo>
                    <a:pt x="240" y="28"/>
                  </a:lnTo>
                  <a:lnTo>
                    <a:pt x="200" y="30"/>
                  </a:lnTo>
                  <a:lnTo>
                    <a:pt x="158" y="32"/>
                  </a:lnTo>
                  <a:lnTo>
                    <a:pt x="146" y="26"/>
                  </a:lnTo>
                  <a:lnTo>
                    <a:pt x="146" y="26"/>
                  </a:lnTo>
                  <a:lnTo>
                    <a:pt x="68" y="24"/>
                  </a:lnTo>
                  <a:lnTo>
                    <a:pt x="0" y="24"/>
                  </a:lnTo>
                  <a:lnTo>
                    <a:pt x="0" y="24"/>
                  </a:lnTo>
                  <a:lnTo>
                    <a:pt x="0" y="58"/>
                  </a:lnTo>
                  <a:lnTo>
                    <a:pt x="0" y="58"/>
                  </a:lnTo>
                  <a:lnTo>
                    <a:pt x="0" y="1642"/>
                  </a:lnTo>
                  <a:lnTo>
                    <a:pt x="5754" y="1642"/>
                  </a:lnTo>
                  <a:lnTo>
                    <a:pt x="5754" y="58"/>
                  </a:lnTo>
                  <a:lnTo>
                    <a:pt x="5450" y="58"/>
                  </a:lnTo>
                  <a:lnTo>
                    <a:pt x="5450" y="58"/>
                  </a:lnTo>
                  <a:lnTo>
                    <a:pt x="5512" y="50"/>
                  </a:lnTo>
                  <a:lnTo>
                    <a:pt x="5540" y="46"/>
                  </a:lnTo>
                  <a:lnTo>
                    <a:pt x="5562" y="40"/>
                  </a:lnTo>
                  <a:lnTo>
                    <a:pt x="5562" y="40"/>
                  </a:lnTo>
                  <a:close/>
                  <a:moveTo>
                    <a:pt x="4182" y="18"/>
                  </a:moveTo>
                  <a:lnTo>
                    <a:pt x="4182" y="18"/>
                  </a:lnTo>
                  <a:lnTo>
                    <a:pt x="4178" y="18"/>
                  </a:lnTo>
                  <a:lnTo>
                    <a:pt x="4182" y="18"/>
                  </a:lnTo>
                  <a:close/>
                  <a:moveTo>
                    <a:pt x="2891" y="50"/>
                  </a:moveTo>
                  <a:lnTo>
                    <a:pt x="2905" y="50"/>
                  </a:lnTo>
                  <a:lnTo>
                    <a:pt x="2917" y="52"/>
                  </a:lnTo>
                  <a:lnTo>
                    <a:pt x="2917" y="52"/>
                  </a:lnTo>
                  <a:lnTo>
                    <a:pt x="2917" y="54"/>
                  </a:lnTo>
                  <a:lnTo>
                    <a:pt x="2919" y="56"/>
                  </a:lnTo>
                  <a:lnTo>
                    <a:pt x="2933" y="58"/>
                  </a:lnTo>
                  <a:lnTo>
                    <a:pt x="2897" y="58"/>
                  </a:lnTo>
                  <a:lnTo>
                    <a:pt x="2897" y="58"/>
                  </a:lnTo>
                  <a:lnTo>
                    <a:pt x="2889" y="58"/>
                  </a:lnTo>
                  <a:lnTo>
                    <a:pt x="2889" y="58"/>
                  </a:lnTo>
                  <a:lnTo>
                    <a:pt x="2891" y="50"/>
                  </a:lnTo>
                  <a:lnTo>
                    <a:pt x="2891" y="50"/>
                  </a:lnTo>
                  <a:close/>
                  <a:moveTo>
                    <a:pt x="2453" y="54"/>
                  </a:moveTo>
                  <a:lnTo>
                    <a:pt x="2453" y="54"/>
                  </a:lnTo>
                  <a:lnTo>
                    <a:pt x="2453" y="54"/>
                  </a:lnTo>
                  <a:lnTo>
                    <a:pt x="2453" y="54"/>
                  </a:lnTo>
                  <a:lnTo>
                    <a:pt x="2457" y="56"/>
                  </a:lnTo>
                  <a:lnTo>
                    <a:pt x="2477" y="58"/>
                  </a:lnTo>
                  <a:lnTo>
                    <a:pt x="2441" y="58"/>
                  </a:lnTo>
                  <a:lnTo>
                    <a:pt x="2425" y="52"/>
                  </a:lnTo>
                  <a:lnTo>
                    <a:pt x="2453" y="54"/>
                  </a:lnTo>
                  <a:close/>
                  <a:moveTo>
                    <a:pt x="2398" y="56"/>
                  </a:moveTo>
                  <a:lnTo>
                    <a:pt x="2398" y="56"/>
                  </a:lnTo>
                  <a:lnTo>
                    <a:pt x="2437" y="58"/>
                  </a:lnTo>
                  <a:lnTo>
                    <a:pt x="2407" y="58"/>
                  </a:lnTo>
                  <a:lnTo>
                    <a:pt x="2398" y="56"/>
                  </a:lnTo>
                  <a:close/>
                  <a:moveTo>
                    <a:pt x="2108" y="58"/>
                  </a:moveTo>
                  <a:lnTo>
                    <a:pt x="2108" y="58"/>
                  </a:lnTo>
                  <a:lnTo>
                    <a:pt x="2112" y="58"/>
                  </a:lnTo>
                  <a:lnTo>
                    <a:pt x="2090" y="58"/>
                  </a:lnTo>
                  <a:lnTo>
                    <a:pt x="2090" y="58"/>
                  </a:lnTo>
                  <a:lnTo>
                    <a:pt x="2092" y="58"/>
                  </a:lnTo>
                  <a:lnTo>
                    <a:pt x="2088" y="56"/>
                  </a:lnTo>
                  <a:lnTo>
                    <a:pt x="2088" y="56"/>
                  </a:lnTo>
                  <a:lnTo>
                    <a:pt x="2108" y="58"/>
                  </a:lnTo>
                  <a:lnTo>
                    <a:pt x="2108" y="58"/>
                  </a:lnTo>
                  <a:close/>
                  <a:moveTo>
                    <a:pt x="1922" y="52"/>
                  </a:moveTo>
                  <a:lnTo>
                    <a:pt x="1922" y="52"/>
                  </a:lnTo>
                  <a:lnTo>
                    <a:pt x="1920" y="52"/>
                  </a:lnTo>
                  <a:lnTo>
                    <a:pt x="1922" y="52"/>
                  </a:lnTo>
                  <a:close/>
                  <a:moveTo>
                    <a:pt x="1794" y="56"/>
                  </a:moveTo>
                  <a:lnTo>
                    <a:pt x="1794" y="56"/>
                  </a:lnTo>
                  <a:lnTo>
                    <a:pt x="1806" y="54"/>
                  </a:lnTo>
                  <a:lnTo>
                    <a:pt x="1806" y="54"/>
                  </a:lnTo>
                  <a:lnTo>
                    <a:pt x="1816" y="54"/>
                  </a:lnTo>
                  <a:lnTo>
                    <a:pt x="1816" y="54"/>
                  </a:lnTo>
                  <a:lnTo>
                    <a:pt x="1830" y="54"/>
                  </a:lnTo>
                  <a:lnTo>
                    <a:pt x="1844" y="54"/>
                  </a:lnTo>
                  <a:lnTo>
                    <a:pt x="1844" y="54"/>
                  </a:lnTo>
                  <a:lnTo>
                    <a:pt x="1858" y="54"/>
                  </a:lnTo>
                  <a:lnTo>
                    <a:pt x="1868" y="56"/>
                  </a:lnTo>
                  <a:lnTo>
                    <a:pt x="1868" y="56"/>
                  </a:lnTo>
                  <a:lnTo>
                    <a:pt x="1858" y="56"/>
                  </a:lnTo>
                  <a:lnTo>
                    <a:pt x="1872" y="58"/>
                  </a:lnTo>
                  <a:lnTo>
                    <a:pt x="1872" y="58"/>
                  </a:lnTo>
                  <a:lnTo>
                    <a:pt x="1870" y="58"/>
                  </a:lnTo>
                  <a:lnTo>
                    <a:pt x="1794" y="58"/>
                  </a:lnTo>
                  <a:lnTo>
                    <a:pt x="1794" y="58"/>
                  </a:lnTo>
                  <a:lnTo>
                    <a:pt x="1794" y="56"/>
                  </a:lnTo>
                  <a:lnTo>
                    <a:pt x="1794" y="56"/>
                  </a:lnTo>
                  <a:close/>
                  <a:moveTo>
                    <a:pt x="1760" y="52"/>
                  </a:moveTo>
                  <a:lnTo>
                    <a:pt x="1760" y="52"/>
                  </a:lnTo>
                  <a:lnTo>
                    <a:pt x="1770" y="54"/>
                  </a:lnTo>
                  <a:lnTo>
                    <a:pt x="1772" y="54"/>
                  </a:lnTo>
                  <a:lnTo>
                    <a:pt x="1760" y="56"/>
                  </a:lnTo>
                  <a:lnTo>
                    <a:pt x="1760" y="56"/>
                  </a:lnTo>
                  <a:lnTo>
                    <a:pt x="1740" y="54"/>
                  </a:lnTo>
                  <a:lnTo>
                    <a:pt x="1740" y="54"/>
                  </a:lnTo>
                  <a:lnTo>
                    <a:pt x="1728" y="56"/>
                  </a:lnTo>
                  <a:lnTo>
                    <a:pt x="1736" y="58"/>
                  </a:lnTo>
                  <a:lnTo>
                    <a:pt x="1726" y="58"/>
                  </a:lnTo>
                  <a:lnTo>
                    <a:pt x="1690" y="58"/>
                  </a:lnTo>
                  <a:lnTo>
                    <a:pt x="1690" y="58"/>
                  </a:lnTo>
                  <a:lnTo>
                    <a:pt x="1694" y="56"/>
                  </a:lnTo>
                  <a:lnTo>
                    <a:pt x="1704" y="56"/>
                  </a:lnTo>
                  <a:lnTo>
                    <a:pt x="1760" y="52"/>
                  </a:lnTo>
                  <a:lnTo>
                    <a:pt x="1760" y="52"/>
                  </a:lnTo>
                  <a:close/>
                  <a:moveTo>
                    <a:pt x="1760" y="58"/>
                  </a:moveTo>
                  <a:lnTo>
                    <a:pt x="1726" y="58"/>
                  </a:lnTo>
                  <a:lnTo>
                    <a:pt x="1742" y="58"/>
                  </a:lnTo>
                  <a:lnTo>
                    <a:pt x="1742" y="58"/>
                  </a:lnTo>
                  <a:lnTo>
                    <a:pt x="1760" y="58"/>
                  </a:lnTo>
                  <a:lnTo>
                    <a:pt x="1760" y="58"/>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 name="Google Shape;49;p2"/>
            <p:cNvSpPr/>
            <p:nvPr/>
          </p:nvSpPr>
          <p:spPr>
            <a:xfrm>
              <a:off x="4533901" y="4328663"/>
              <a:ext cx="25400" cy="9525"/>
            </a:xfrm>
            <a:custGeom>
              <a:rect b="b" l="l" r="r" t="t"/>
              <a:pathLst>
                <a:path extrusionOk="0" h="6" w="16">
                  <a:moveTo>
                    <a:pt x="16" y="4"/>
                  </a:moveTo>
                  <a:lnTo>
                    <a:pt x="16" y="4"/>
                  </a:lnTo>
                  <a:lnTo>
                    <a:pt x="14" y="4"/>
                  </a:lnTo>
                  <a:lnTo>
                    <a:pt x="6" y="0"/>
                  </a:lnTo>
                  <a:lnTo>
                    <a:pt x="6" y="0"/>
                  </a:lnTo>
                  <a:lnTo>
                    <a:pt x="0" y="2"/>
                  </a:lnTo>
                  <a:lnTo>
                    <a:pt x="0" y="6"/>
                  </a:lnTo>
                  <a:lnTo>
                    <a:pt x="0" y="6"/>
                  </a:lnTo>
                  <a:lnTo>
                    <a:pt x="16" y="4"/>
                  </a:lnTo>
                  <a:lnTo>
                    <a:pt x="16" y="4"/>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p2"/>
            <p:cNvSpPr/>
            <p:nvPr/>
          </p:nvSpPr>
          <p:spPr>
            <a:xfrm>
              <a:off x="8315326" y="4306438"/>
              <a:ext cx="31750" cy="3175"/>
            </a:xfrm>
            <a:custGeom>
              <a:rect b="b" l="l" r="r" t="t"/>
              <a:pathLst>
                <a:path extrusionOk="0" h="2" w="20">
                  <a:moveTo>
                    <a:pt x="0" y="0"/>
                  </a:moveTo>
                  <a:lnTo>
                    <a:pt x="20" y="2"/>
                  </a:lnTo>
                  <a:lnTo>
                    <a:pt x="20" y="2"/>
                  </a:lnTo>
                  <a:lnTo>
                    <a:pt x="0" y="0"/>
                  </a:lnTo>
                  <a:lnTo>
                    <a:pt x="0" y="0"/>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 name="Google Shape;51;p2"/>
            <p:cNvSpPr/>
            <p:nvPr/>
          </p:nvSpPr>
          <p:spPr>
            <a:xfrm>
              <a:off x="4794251" y="4319138"/>
              <a:ext cx="85725" cy="12700"/>
            </a:xfrm>
            <a:custGeom>
              <a:rect b="b" l="l" r="r" t="t"/>
              <a:pathLst>
                <a:path extrusionOk="0" h="8" w="54">
                  <a:moveTo>
                    <a:pt x="0" y="0"/>
                  </a:moveTo>
                  <a:lnTo>
                    <a:pt x="0" y="0"/>
                  </a:lnTo>
                  <a:lnTo>
                    <a:pt x="18" y="4"/>
                  </a:lnTo>
                  <a:lnTo>
                    <a:pt x="24" y="6"/>
                  </a:lnTo>
                  <a:lnTo>
                    <a:pt x="32" y="8"/>
                  </a:lnTo>
                  <a:lnTo>
                    <a:pt x="54" y="8"/>
                  </a:lnTo>
                  <a:lnTo>
                    <a:pt x="54" y="8"/>
                  </a:lnTo>
                  <a:lnTo>
                    <a:pt x="36" y="4"/>
                  </a:lnTo>
                  <a:lnTo>
                    <a:pt x="22" y="2"/>
                  </a:lnTo>
                  <a:lnTo>
                    <a:pt x="0" y="0"/>
                  </a:lnTo>
                  <a:lnTo>
                    <a:pt x="0" y="0"/>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 name="Google Shape;52;p2"/>
            <p:cNvSpPr/>
            <p:nvPr/>
          </p:nvSpPr>
          <p:spPr>
            <a:xfrm>
              <a:off x="4587876" y="4315963"/>
              <a:ext cx="95250" cy="6350"/>
            </a:xfrm>
            <a:custGeom>
              <a:rect b="b" l="l" r="r" t="t"/>
              <a:pathLst>
                <a:path extrusionOk="0" h="4" w="60">
                  <a:moveTo>
                    <a:pt x="4" y="0"/>
                  </a:moveTo>
                  <a:lnTo>
                    <a:pt x="0" y="0"/>
                  </a:lnTo>
                  <a:lnTo>
                    <a:pt x="60" y="4"/>
                  </a:lnTo>
                  <a:lnTo>
                    <a:pt x="4" y="0"/>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 name="Google Shape;53;p2"/>
            <p:cNvSpPr/>
            <p:nvPr/>
          </p:nvSpPr>
          <p:spPr>
            <a:xfrm>
              <a:off x="3863976" y="4328663"/>
              <a:ext cx="12700" cy="6350"/>
            </a:xfrm>
            <a:custGeom>
              <a:rect b="b" l="l" r="r" t="t"/>
              <a:pathLst>
                <a:path extrusionOk="0" h="4" w="8">
                  <a:moveTo>
                    <a:pt x="2" y="0"/>
                  </a:moveTo>
                  <a:lnTo>
                    <a:pt x="2" y="0"/>
                  </a:lnTo>
                  <a:lnTo>
                    <a:pt x="0" y="2"/>
                  </a:lnTo>
                  <a:lnTo>
                    <a:pt x="0" y="2"/>
                  </a:lnTo>
                  <a:lnTo>
                    <a:pt x="4" y="4"/>
                  </a:lnTo>
                  <a:lnTo>
                    <a:pt x="4" y="4"/>
                  </a:lnTo>
                  <a:lnTo>
                    <a:pt x="8" y="2"/>
                  </a:lnTo>
                  <a:lnTo>
                    <a:pt x="2" y="0"/>
                  </a:lnTo>
                  <a:lnTo>
                    <a:pt x="2" y="0"/>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p2"/>
            <p:cNvSpPr/>
            <p:nvPr/>
          </p:nvSpPr>
          <p:spPr>
            <a:xfrm>
              <a:off x="3738563" y="4315963"/>
              <a:ext cx="60325" cy="12700"/>
            </a:xfrm>
            <a:custGeom>
              <a:rect b="b" l="l" r="r" t="t"/>
              <a:pathLst>
                <a:path extrusionOk="0" h="8" w="38">
                  <a:moveTo>
                    <a:pt x="38" y="8"/>
                  </a:moveTo>
                  <a:lnTo>
                    <a:pt x="38" y="8"/>
                  </a:lnTo>
                  <a:lnTo>
                    <a:pt x="18" y="4"/>
                  </a:lnTo>
                  <a:lnTo>
                    <a:pt x="20" y="4"/>
                  </a:lnTo>
                  <a:lnTo>
                    <a:pt x="24" y="2"/>
                  </a:lnTo>
                  <a:lnTo>
                    <a:pt x="28" y="2"/>
                  </a:lnTo>
                  <a:lnTo>
                    <a:pt x="28" y="2"/>
                  </a:lnTo>
                  <a:lnTo>
                    <a:pt x="28" y="2"/>
                  </a:lnTo>
                  <a:lnTo>
                    <a:pt x="2" y="0"/>
                  </a:lnTo>
                  <a:lnTo>
                    <a:pt x="2" y="0"/>
                  </a:lnTo>
                  <a:lnTo>
                    <a:pt x="0" y="0"/>
                  </a:lnTo>
                  <a:lnTo>
                    <a:pt x="0" y="2"/>
                  </a:lnTo>
                  <a:lnTo>
                    <a:pt x="6" y="4"/>
                  </a:lnTo>
                  <a:lnTo>
                    <a:pt x="38" y="8"/>
                  </a:lnTo>
                  <a:lnTo>
                    <a:pt x="38" y="8"/>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2"/>
            <p:cNvSpPr/>
            <p:nvPr/>
          </p:nvSpPr>
          <p:spPr>
            <a:xfrm>
              <a:off x="2894013" y="4344538"/>
              <a:ext cx="47625" cy="3175"/>
            </a:xfrm>
            <a:custGeom>
              <a:rect b="b" l="l" r="r" t="t"/>
              <a:pathLst>
                <a:path extrusionOk="0" h="2" w="30">
                  <a:moveTo>
                    <a:pt x="0" y="2"/>
                  </a:moveTo>
                  <a:lnTo>
                    <a:pt x="0" y="2"/>
                  </a:lnTo>
                  <a:lnTo>
                    <a:pt x="30" y="0"/>
                  </a:lnTo>
                  <a:lnTo>
                    <a:pt x="30" y="0"/>
                  </a:lnTo>
                  <a:lnTo>
                    <a:pt x="16" y="0"/>
                  </a:lnTo>
                  <a:lnTo>
                    <a:pt x="0" y="2"/>
                  </a:lnTo>
                  <a:lnTo>
                    <a:pt x="0" y="2"/>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2"/>
            <p:cNvSpPr/>
            <p:nvPr/>
          </p:nvSpPr>
          <p:spPr>
            <a:xfrm>
              <a:off x="7213601" y="4290563"/>
              <a:ext cx="6350" cy="3175"/>
            </a:xfrm>
            <a:custGeom>
              <a:rect b="b" l="l" r="r" t="t"/>
              <a:pathLst>
                <a:path extrusionOk="0" h="2" w="4">
                  <a:moveTo>
                    <a:pt x="0" y="2"/>
                  </a:moveTo>
                  <a:lnTo>
                    <a:pt x="2" y="2"/>
                  </a:lnTo>
                  <a:lnTo>
                    <a:pt x="4" y="0"/>
                  </a:lnTo>
                  <a:lnTo>
                    <a:pt x="0" y="2"/>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p2"/>
            <p:cNvSpPr/>
            <p:nvPr/>
          </p:nvSpPr>
          <p:spPr>
            <a:xfrm>
              <a:off x="1787526" y="4331838"/>
              <a:ext cx="28575" cy="3175"/>
            </a:xfrm>
            <a:custGeom>
              <a:rect b="b" l="l" r="r" t="t"/>
              <a:pathLst>
                <a:path extrusionOk="0" h="2" w="18">
                  <a:moveTo>
                    <a:pt x="0" y="0"/>
                  </a:moveTo>
                  <a:lnTo>
                    <a:pt x="18" y="2"/>
                  </a:lnTo>
                  <a:lnTo>
                    <a:pt x="18" y="2"/>
                  </a:lnTo>
                  <a:lnTo>
                    <a:pt x="0" y="0"/>
                  </a:lnTo>
                  <a:lnTo>
                    <a:pt x="0" y="0"/>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 name="Google Shape;58;p2"/>
            <p:cNvSpPr/>
            <p:nvPr/>
          </p:nvSpPr>
          <p:spPr>
            <a:xfrm>
              <a:off x="1816101" y="4335013"/>
              <a:ext cx="44450" cy="6350"/>
            </a:xfrm>
            <a:custGeom>
              <a:rect b="b" l="l" r="r" t="t"/>
              <a:pathLst>
                <a:path extrusionOk="0" h="4" w="28">
                  <a:moveTo>
                    <a:pt x="0" y="0"/>
                  </a:moveTo>
                  <a:lnTo>
                    <a:pt x="0" y="0"/>
                  </a:lnTo>
                  <a:lnTo>
                    <a:pt x="28" y="4"/>
                  </a:lnTo>
                  <a:lnTo>
                    <a:pt x="0" y="0"/>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grpSp>
      <p:sp>
        <p:nvSpPr>
          <p:cNvPr id="59" name="Google Shape;59;p2"/>
          <p:cNvSpPr txBox="1"/>
          <p:nvPr>
            <p:ph type="ctrTitle"/>
          </p:nvPr>
        </p:nvSpPr>
        <p:spPr>
          <a:xfrm>
            <a:off x="685800" y="1739636"/>
            <a:ext cx="7772400" cy="12381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800"/>
              <a:buNone/>
              <a:defRPr>
                <a:solidFill>
                  <a:schemeClr val="lt2"/>
                </a:solidFill>
              </a:defRPr>
            </a:lvl1pPr>
            <a:lvl2pPr lvl="1" algn="ctr">
              <a:spcBef>
                <a:spcPts val="0"/>
              </a:spcBef>
              <a:spcAft>
                <a:spcPts val="0"/>
              </a:spcAft>
              <a:buClr>
                <a:schemeClr val="lt2"/>
              </a:buClr>
              <a:buSzPts val="4800"/>
              <a:buNone/>
              <a:defRPr>
                <a:solidFill>
                  <a:schemeClr val="lt2"/>
                </a:solidFill>
              </a:defRPr>
            </a:lvl2pPr>
            <a:lvl3pPr lvl="2" algn="ctr">
              <a:spcBef>
                <a:spcPts val="0"/>
              </a:spcBef>
              <a:spcAft>
                <a:spcPts val="0"/>
              </a:spcAft>
              <a:buClr>
                <a:schemeClr val="lt2"/>
              </a:buClr>
              <a:buSzPts val="4800"/>
              <a:buNone/>
              <a:defRPr>
                <a:solidFill>
                  <a:schemeClr val="lt2"/>
                </a:solidFill>
              </a:defRPr>
            </a:lvl3pPr>
            <a:lvl4pPr lvl="3" algn="ctr">
              <a:spcBef>
                <a:spcPts val="0"/>
              </a:spcBef>
              <a:spcAft>
                <a:spcPts val="0"/>
              </a:spcAft>
              <a:buClr>
                <a:schemeClr val="lt2"/>
              </a:buClr>
              <a:buSzPts val="4800"/>
              <a:buNone/>
              <a:defRPr>
                <a:solidFill>
                  <a:schemeClr val="lt2"/>
                </a:solidFill>
              </a:defRPr>
            </a:lvl4pPr>
            <a:lvl5pPr lvl="4" algn="ctr">
              <a:spcBef>
                <a:spcPts val="0"/>
              </a:spcBef>
              <a:spcAft>
                <a:spcPts val="0"/>
              </a:spcAft>
              <a:buClr>
                <a:schemeClr val="lt2"/>
              </a:buClr>
              <a:buSzPts val="4800"/>
              <a:buNone/>
              <a:defRPr>
                <a:solidFill>
                  <a:schemeClr val="lt2"/>
                </a:solidFill>
              </a:defRPr>
            </a:lvl5pPr>
            <a:lvl6pPr lvl="5" algn="ctr">
              <a:spcBef>
                <a:spcPts val="0"/>
              </a:spcBef>
              <a:spcAft>
                <a:spcPts val="0"/>
              </a:spcAft>
              <a:buClr>
                <a:schemeClr val="lt2"/>
              </a:buClr>
              <a:buSzPts val="4800"/>
              <a:buNone/>
              <a:defRPr>
                <a:solidFill>
                  <a:schemeClr val="lt2"/>
                </a:solidFill>
              </a:defRPr>
            </a:lvl6pPr>
            <a:lvl7pPr lvl="6" algn="ctr">
              <a:spcBef>
                <a:spcPts val="0"/>
              </a:spcBef>
              <a:spcAft>
                <a:spcPts val="0"/>
              </a:spcAft>
              <a:buClr>
                <a:schemeClr val="lt2"/>
              </a:buClr>
              <a:buSzPts val="4800"/>
              <a:buNone/>
              <a:defRPr>
                <a:solidFill>
                  <a:schemeClr val="lt2"/>
                </a:solidFill>
              </a:defRPr>
            </a:lvl7pPr>
            <a:lvl8pPr lvl="7" algn="ctr">
              <a:spcBef>
                <a:spcPts val="0"/>
              </a:spcBef>
              <a:spcAft>
                <a:spcPts val="0"/>
              </a:spcAft>
              <a:buClr>
                <a:schemeClr val="lt2"/>
              </a:buClr>
              <a:buSzPts val="4800"/>
              <a:buNone/>
              <a:defRPr>
                <a:solidFill>
                  <a:schemeClr val="lt2"/>
                </a:solidFill>
              </a:defRPr>
            </a:lvl8pPr>
            <a:lvl9pPr lvl="8" algn="ctr">
              <a:spcBef>
                <a:spcPts val="0"/>
              </a:spcBef>
              <a:spcAft>
                <a:spcPts val="0"/>
              </a:spcAft>
              <a:buClr>
                <a:schemeClr val="lt2"/>
              </a:buClr>
              <a:buSzPts val="4800"/>
              <a:buNone/>
              <a:defRPr>
                <a:solidFill>
                  <a:schemeClr val="lt2"/>
                </a:solidFill>
              </a:defRPr>
            </a:lvl9pPr>
          </a:lstStyle>
          <a:p/>
        </p:txBody>
      </p:sp>
      <p:sp>
        <p:nvSpPr>
          <p:cNvPr id="60" name="Google Shape;60;p2"/>
          <p:cNvSpPr txBox="1"/>
          <p:nvPr>
            <p:ph idx="1" type="subTitle"/>
          </p:nvPr>
        </p:nvSpPr>
        <p:spPr>
          <a:xfrm>
            <a:off x="685800" y="3086100"/>
            <a:ext cx="7772400" cy="661500"/>
          </a:xfrm>
          <a:prstGeom prst="rect">
            <a:avLst/>
          </a:prstGeom>
        </p:spPr>
        <p:txBody>
          <a:bodyPr anchorCtr="0" anchor="t" bIns="91425" lIns="91425" spcFirstLastPara="1" rIns="91425" wrap="square" tIns="91425">
            <a:noAutofit/>
          </a:bodyPr>
          <a:lstStyle>
            <a:lvl1pPr lvl="0" algn="ctr">
              <a:spcBef>
                <a:spcPts val="0"/>
              </a:spcBef>
              <a:spcAft>
                <a:spcPts val="0"/>
              </a:spcAft>
              <a:buSzPts val="2400"/>
              <a:buNone/>
              <a:defRPr i="1" sz="2400"/>
            </a:lvl1pPr>
            <a:lvl2pPr lvl="1" algn="ctr">
              <a:spcBef>
                <a:spcPts val="0"/>
              </a:spcBef>
              <a:spcAft>
                <a:spcPts val="0"/>
              </a:spcAft>
              <a:buSzPts val="2400"/>
              <a:buNone/>
              <a:defRPr i="1"/>
            </a:lvl2pPr>
            <a:lvl3pPr lvl="2" algn="ctr">
              <a:spcBef>
                <a:spcPts val="0"/>
              </a:spcBef>
              <a:spcAft>
                <a:spcPts val="0"/>
              </a:spcAft>
              <a:buSzPts val="2400"/>
              <a:buNone/>
              <a:defRPr i="1"/>
            </a:lvl3pPr>
            <a:lvl4pPr lvl="3" algn="ctr">
              <a:spcBef>
                <a:spcPts val="0"/>
              </a:spcBef>
              <a:spcAft>
                <a:spcPts val="0"/>
              </a:spcAft>
              <a:buSzPts val="2400"/>
              <a:buNone/>
              <a:defRPr i="1" sz="2400"/>
            </a:lvl4pPr>
            <a:lvl5pPr lvl="4" algn="ctr">
              <a:spcBef>
                <a:spcPts val="0"/>
              </a:spcBef>
              <a:spcAft>
                <a:spcPts val="0"/>
              </a:spcAft>
              <a:buSzPts val="2400"/>
              <a:buNone/>
              <a:defRPr i="1" sz="2400"/>
            </a:lvl5pPr>
            <a:lvl6pPr lvl="5" algn="ctr">
              <a:spcBef>
                <a:spcPts val="0"/>
              </a:spcBef>
              <a:spcAft>
                <a:spcPts val="0"/>
              </a:spcAft>
              <a:buSzPts val="2400"/>
              <a:buNone/>
              <a:defRPr i="1" sz="2400"/>
            </a:lvl6pPr>
            <a:lvl7pPr lvl="6" algn="ctr">
              <a:spcBef>
                <a:spcPts val="0"/>
              </a:spcBef>
              <a:spcAft>
                <a:spcPts val="0"/>
              </a:spcAft>
              <a:buSzPts val="2400"/>
              <a:buNone/>
              <a:defRPr i="1" sz="2400"/>
            </a:lvl7pPr>
            <a:lvl8pPr lvl="7" algn="ctr">
              <a:spcBef>
                <a:spcPts val="0"/>
              </a:spcBef>
              <a:spcAft>
                <a:spcPts val="0"/>
              </a:spcAft>
              <a:buSzPts val="2400"/>
              <a:buNone/>
              <a:defRPr i="1" sz="2400"/>
            </a:lvl8pPr>
            <a:lvl9pPr lvl="8" algn="ctr">
              <a:spcBef>
                <a:spcPts val="0"/>
              </a:spcBef>
              <a:spcAft>
                <a:spcPts val="0"/>
              </a:spcAft>
              <a:buSzPts val="2400"/>
              <a:buNone/>
              <a:defRPr i="1" sz="2400"/>
            </a:lvl9pPr>
          </a:lstStyle>
          <a:p/>
        </p:txBody>
      </p:sp>
      <p:sp>
        <p:nvSpPr>
          <p:cNvPr id="61" name="Google Shape;61;p2"/>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2" name="Shape 62"/>
        <p:cNvGrpSpPr/>
        <p:nvPr/>
      </p:nvGrpSpPr>
      <p:grpSpPr>
        <a:xfrm>
          <a:off x="0" y="0"/>
          <a:ext cx="0" cy="0"/>
          <a:chOff x="0" y="0"/>
          <a:chExt cx="0" cy="0"/>
        </a:xfrm>
      </p:grpSpPr>
      <p:sp>
        <p:nvSpPr>
          <p:cNvPr id="63" name="Google Shape;63;p3"/>
          <p:cNvSpPr txBox="1"/>
          <p:nvPr>
            <p:ph type="title"/>
          </p:nvPr>
        </p:nvSpPr>
        <p:spPr>
          <a:xfrm>
            <a:off x="457200" y="155628"/>
            <a:ext cx="8229600" cy="1044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64" name="Google Shape;64;p3"/>
          <p:cNvSpPr txBox="1"/>
          <p:nvPr>
            <p:ph idx="1" type="body"/>
          </p:nvPr>
        </p:nvSpPr>
        <p:spPr>
          <a:xfrm>
            <a:off x="457200" y="1297780"/>
            <a:ext cx="8229600" cy="36279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65" name="Google Shape;65;p3"/>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6" name="Shape 66"/>
        <p:cNvGrpSpPr/>
        <p:nvPr/>
      </p:nvGrpSpPr>
      <p:grpSpPr>
        <a:xfrm>
          <a:off x="0" y="0"/>
          <a:ext cx="0" cy="0"/>
          <a:chOff x="0" y="0"/>
          <a:chExt cx="0" cy="0"/>
        </a:xfrm>
      </p:grpSpPr>
      <p:sp>
        <p:nvSpPr>
          <p:cNvPr id="67" name="Google Shape;67;p4"/>
          <p:cNvSpPr txBox="1"/>
          <p:nvPr>
            <p:ph type="title"/>
          </p:nvPr>
        </p:nvSpPr>
        <p:spPr>
          <a:xfrm>
            <a:off x="457200" y="155628"/>
            <a:ext cx="8229600" cy="1044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68" name="Google Shape;68;p4"/>
          <p:cNvSpPr txBox="1"/>
          <p:nvPr>
            <p:ph idx="1" type="body"/>
          </p:nvPr>
        </p:nvSpPr>
        <p:spPr>
          <a:xfrm>
            <a:off x="457200" y="1297780"/>
            <a:ext cx="4041600" cy="36279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69" name="Google Shape;69;p4"/>
          <p:cNvSpPr txBox="1"/>
          <p:nvPr>
            <p:ph idx="2" type="body"/>
          </p:nvPr>
        </p:nvSpPr>
        <p:spPr>
          <a:xfrm>
            <a:off x="4645148" y="1297780"/>
            <a:ext cx="4041600" cy="36279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70" name="Google Shape;70;p4"/>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5"/>
          <p:cNvSpPr txBox="1"/>
          <p:nvPr>
            <p:ph type="title"/>
          </p:nvPr>
        </p:nvSpPr>
        <p:spPr>
          <a:xfrm>
            <a:off x="457200" y="155628"/>
            <a:ext cx="8229600" cy="1044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73" name="Google Shape;73;p5"/>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 name="Shape 74"/>
        <p:cNvGrpSpPr/>
        <p:nvPr/>
      </p:nvGrpSpPr>
      <p:grpSpPr>
        <a:xfrm>
          <a:off x="0" y="0"/>
          <a:ext cx="0" cy="0"/>
          <a:chOff x="0" y="0"/>
          <a:chExt cx="0" cy="0"/>
        </a:xfrm>
      </p:grpSpPr>
      <p:grpSp>
        <p:nvGrpSpPr>
          <p:cNvPr id="75" name="Google Shape;75;p6"/>
          <p:cNvGrpSpPr/>
          <p:nvPr/>
        </p:nvGrpSpPr>
        <p:grpSpPr>
          <a:xfrm>
            <a:off x="0" y="4082016"/>
            <a:ext cx="9162288" cy="1073168"/>
            <a:chOff x="-7937" y="4255638"/>
            <a:chExt cx="9144000" cy="2606675"/>
          </a:xfrm>
        </p:grpSpPr>
        <p:sp>
          <p:nvSpPr>
            <p:cNvPr id="76" name="Google Shape;76;p6"/>
            <p:cNvSpPr/>
            <p:nvPr/>
          </p:nvSpPr>
          <p:spPr>
            <a:xfrm>
              <a:off x="1958976" y="4315963"/>
              <a:ext cx="79375" cy="12700"/>
            </a:xfrm>
            <a:custGeom>
              <a:rect b="b" l="l" r="r" t="t"/>
              <a:pathLst>
                <a:path extrusionOk="0" h="8" w="50">
                  <a:moveTo>
                    <a:pt x="50" y="8"/>
                  </a:moveTo>
                  <a:lnTo>
                    <a:pt x="50" y="8"/>
                  </a:lnTo>
                  <a:lnTo>
                    <a:pt x="46" y="8"/>
                  </a:lnTo>
                  <a:lnTo>
                    <a:pt x="46" y="6"/>
                  </a:lnTo>
                  <a:lnTo>
                    <a:pt x="50" y="2"/>
                  </a:lnTo>
                  <a:lnTo>
                    <a:pt x="48" y="2"/>
                  </a:lnTo>
                  <a:lnTo>
                    <a:pt x="42" y="0"/>
                  </a:lnTo>
                  <a:lnTo>
                    <a:pt x="0" y="2"/>
                  </a:lnTo>
                  <a:lnTo>
                    <a:pt x="0" y="2"/>
                  </a:lnTo>
                  <a:lnTo>
                    <a:pt x="4" y="4"/>
                  </a:lnTo>
                  <a:lnTo>
                    <a:pt x="16" y="6"/>
                  </a:lnTo>
                  <a:lnTo>
                    <a:pt x="50" y="8"/>
                  </a:lnTo>
                  <a:lnTo>
                    <a:pt x="50" y="8"/>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6"/>
            <p:cNvSpPr/>
            <p:nvPr/>
          </p:nvSpPr>
          <p:spPr>
            <a:xfrm>
              <a:off x="8777288" y="4306438"/>
              <a:ext cx="34800" cy="1500"/>
            </a:xfrm>
            <a:prstGeom prst="rect">
              <a:avLst/>
            </a:pr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6"/>
            <p:cNvSpPr/>
            <p:nvPr/>
          </p:nvSpPr>
          <p:spPr>
            <a:xfrm>
              <a:off x="8812213" y="4306438"/>
              <a:ext cx="323850" cy="25400"/>
            </a:xfrm>
            <a:custGeom>
              <a:rect b="b" l="l" r="r" t="t"/>
              <a:pathLst>
                <a:path extrusionOk="0" h="16" w="204">
                  <a:moveTo>
                    <a:pt x="198" y="4"/>
                  </a:moveTo>
                  <a:lnTo>
                    <a:pt x="198" y="4"/>
                  </a:lnTo>
                  <a:lnTo>
                    <a:pt x="200" y="6"/>
                  </a:lnTo>
                  <a:lnTo>
                    <a:pt x="198" y="6"/>
                  </a:lnTo>
                  <a:lnTo>
                    <a:pt x="188" y="6"/>
                  </a:lnTo>
                  <a:lnTo>
                    <a:pt x="154" y="6"/>
                  </a:lnTo>
                  <a:lnTo>
                    <a:pt x="126" y="6"/>
                  </a:lnTo>
                  <a:lnTo>
                    <a:pt x="124" y="6"/>
                  </a:lnTo>
                  <a:lnTo>
                    <a:pt x="124" y="8"/>
                  </a:lnTo>
                  <a:lnTo>
                    <a:pt x="134" y="10"/>
                  </a:lnTo>
                  <a:lnTo>
                    <a:pt x="134" y="10"/>
                  </a:lnTo>
                  <a:lnTo>
                    <a:pt x="106" y="6"/>
                  </a:lnTo>
                  <a:lnTo>
                    <a:pt x="74" y="4"/>
                  </a:lnTo>
                  <a:lnTo>
                    <a:pt x="0" y="0"/>
                  </a:lnTo>
                  <a:lnTo>
                    <a:pt x="0" y="0"/>
                  </a:lnTo>
                  <a:lnTo>
                    <a:pt x="22" y="4"/>
                  </a:lnTo>
                  <a:lnTo>
                    <a:pt x="42" y="8"/>
                  </a:lnTo>
                  <a:lnTo>
                    <a:pt x="60" y="2"/>
                  </a:lnTo>
                  <a:lnTo>
                    <a:pt x="60" y="2"/>
                  </a:lnTo>
                  <a:lnTo>
                    <a:pt x="90" y="6"/>
                  </a:lnTo>
                  <a:lnTo>
                    <a:pt x="98" y="8"/>
                  </a:lnTo>
                  <a:lnTo>
                    <a:pt x="98" y="10"/>
                  </a:lnTo>
                  <a:lnTo>
                    <a:pt x="94" y="12"/>
                  </a:lnTo>
                  <a:lnTo>
                    <a:pt x="86" y="14"/>
                  </a:lnTo>
                  <a:lnTo>
                    <a:pt x="58" y="16"/>
                  </a:lnTo>
                  <a:lnTo>
                    <a:pt x="58" y="16"/>
                  </a:lnTo>
                  <a:lnTo>
                    <a:pt x="90" y="16"/>
                  </a:lnTo>
                  <a:lnTo>
                    <a:pt x="112" y="14"/>
                  </a:lnTo>
                  <a:lnTo>
                    <a:pt x="134" y="12"/>
                  </a:lnTo>
                  <a:lnTo>
                    <a:pt x="166" y="14"/>
                  </a:lnTo>
                  <a:lnTo>
                    <a:pt x="164" y="8"/>
                  </a:lnTo>
                  <a:lnTo>
                    <a:pt x="196" y="12"/>
                  </a:lnTo>
                  <a:lnTo>
                    <a:pt x="196" y="12"/>
                  </a:lnTo>
                  <a:lnTo>
                    <a:pt x="194" y="10"/>
                  </a:lnTo>
                  <a:lnTo>
                    <a:pt x="194" y="10"/>
                  </a:lnTo>
                  <a:lnTo>
                    <a:pt x="200" y="8"/>
                  </a:lnTo>
                  <a:lnTo>
                    <a:pt x="204" y="6"/>
                  </a:lnTo>
                  <a:lnTo>
                    <a:pt x="202" y="6"/>
                  </a:lnTo>
                  <a:lnTo>
                    <a:pt x="198" y="4"/>
                  </a:lnTo>
                  <a:lnTo>
                    <a:pt x="198" y="4"/>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6"/>
            <p:cNvSpPr/>
            <p:nvPr/>
          </p:nvSpPr>
          <p:spPr>
            <a:xfrm>
              <a:off x="4943476" y="4322313"/>
              <a:ext cx="92075" cy="15875"/>
            </a:xfrm>
            <a:custGeom>
              <a:rect b="b" l="l" r="r" t="t"/>
              <a:pathLst>
                <a:path extrusionOk="0" h="10" w="58">
                  <a:moveTo>
                    <a:pt x="0" y="0"/>
                  </a:moveTo>
                  <a:lnTo>
                    <a:pt x="0" y="0"/>
                  </a:lnTo>
                  <a:lnTo>
                    <a:pt x="20" y="4"/>
                  </a:lnTo>
                  <a:lnTo>
                    <a:pt x="26" y="6"/>
                  </a:lnTo>
                  <a:lnTo>
                    <a:pt x="34" y="8"/>
                  </a:lnTo>
                  <a:lnTo>
                    <a:pt x="58" y="10"/>
                  </a:lnTo>
                  <a:lnTo>
                    <a:pt x="58" y="10"/>
                  </a:lnTo>
                  <a:lnTo>
                    <a:pt x="38" y="6"/>
                  </a:lnTo>
                  <a:lnTo>
                    <a:pt x="24" y="4"/>
                  </a:lnTo>
                  <a:lnTo>
                    <a:pt x="0" y="0"/>
                  </a:lnTo>
                  <a:lnTo>
                    <a:pt x="0" y="0"/>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6"/>
            <p:cNvSpPr/>
            <p:nvPr/>
          </p:nvSpPr>
          <p:spPr>
            <a:xfrm>
              <a:off x="4718051" y="4319138"/>
              <a:ext cx="104775" cy="9525"/>
            </a:xfrm>
            <a:custGeom>
              <a:rect b="b" l="l" r="r" t="t"/>
              <a:pathLst>
                <a:path extrusionOk="0" h="6" w="66">
                  <a:moveTo>
                    <a:pt x="4" y="0"/>
                  </a:moveTo>
                  <a:lnTo>
                    <a:pt x="0" y="0"/>
                  </a:lnTo>
                  <a:lnTo>
                    <a:pt x="66" y="6"/>
                  </a:lnTo>
                  <a:lnTo>
                    <a:pt x="4" y="0"/>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6"/>
            <p:cNvSpPr/>
            <p:nvPr/>
          </p:nvSpPr>
          <p:spPr>
            <a:xfrm>
              <a:off x="3927476" y="4331838"/>
              <a:ext cx="12700" cy="3175"/>
            </a:xfrm>
            <a:custGeom>
              <a:rect b="b" l="l" r="r" t="t"/>
              <a:pathLst>
                <a:path extrusionOk="0" h="2" w="8">
                  <a:moveTo>
                    <a:pt x="2" y="0"/>
                  </a:moveTo>
                  <a:lnTo>
                    <a:pt x="2" y="0"/>
                  </a:lnTo>
                  <a:lnTo>
                    <a:pt x="0" y="0"/>
                  </a:lnTo>
                  <a:lnTo>
                    <a:pt x="2" y="2"/>
                  </a:lnTo>
                  <a:lnTo>
                    <a:pt x="6" y="2"/>
                  </a:lnTo>
                  <a:lnTo>
                    <a:pt x="6" y="2"/>
                  </a:lnTo>
                  <a:lnTo>
                    <a:pt x="8" y="2"/>
                  </a:lnTo>
                  <a:lnTo>
                    <a:pt x="2" y="0"/>
                  </a:lnTo>
                  <a:lnTo>
                    <a:pt x="2" y="0"/>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6"/>
            <p:cNvSpPr/>
            <p:nvPr/>
          </p:nvSpPr>
          <p:spPr>
            <a:xfrm>
              <a:off x="3792538" y="4315963"/>
              <a:ext cx="65088" cy="12700"/>
            </a:xfrm>
            <a:custGeom>
              <a:rect b="b" l="l" r="r" t="t"/>
              <a:pathLst>
                <a:path extrusionOk="0" h="8" w="41">
                  <a:moveTo>
                    <a:pt x="41" y="8"/>
                  </a:moveTo>
                  <a:lnTo>
                    <a:pt x="41" y="8"/>
                  </a:lnTo>
                  <a:lnTo>
                    <a:pt x="19" y="4"/>
                  </a:lnTo>
                  <a:lnTo>
                    <a:pt x="19" y="4"/>
                  </a:lnTo>
                  <a:lnTo>
                    <a:pt x="23" y="2"/>
                  </a:lnTo>
                  <a:lnTo>
                    <a:pt x="29" y="2"/>
                  </a:lnTo>
                  <a:lnTo>
                    <a:pt x="29" y="2"/>
                  </a:lnTo>
                  <a:lnTo>
                    <a:pt x="29" y="2"/>
                  </a:lnTo>
                  <a:lnTo>
                    <a:pt x="2" y="0"/>
                  </a:lnTo>
                  <a:lnTo>
                    <a:pt x="2" y="0"/>
                  </a:lnTo>
                  <a:lnTo>
                    <a:pt x="0" y="0"/>
                  </a:lnTo>
                  <a:lnTo>
                    <a:pt x="0" y="2"/>
                  </a:lnTo>
                  <a:lnTo>
                    <a:pt x="6" y="4"/>
                  </a:lnTo>
                  <a:lnTo>
                    <a:pt x="41" y="8"/>
                  </a:lnTo>
                  <a:lnTo>
                    <a:pt x="41" y="8"/>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6"/>
            <p:cNvSpPr/>
            <p:nvPr/>
          </p:nvSpPr>
          <p:spPr>
            <a:xfrm>
              <a:off x="2363788" y="4328663"/>
              <a:ext cx="225425" cy="15875"/>
            </a:xfrm>
            <a:custGeom>
              <a:rect b="b" l="l" r="r" t="t"/>
              <a:pathLst>
                <a:path extrusionOk="0" h="10" w="142">
                  <a:moveTo>
                    <a:pt x="54" y="0"/>
                  </a:moveTo>
                  <a:lnTo>
                    <a:pt x="52" y="0"/>
                  </a:lnTo>
                  <a:lnTo>
                    <a:pt x="52" y="0"/>
                  </a:lnTo>
                  <a:lnTo>
                    <a:pt x="52" y="0"/>
                  </a:lnTo>
                  <a:lnTo>
                    <a:pt x="52" y="0"/>
                  </a:lnTo>
                  <a:lnTo>
                    <a:pt x="22" y="0"/>
                  </a:lnTo>
                  <a:lnTo>
                    <a:pt x="22" y="0"/>
                  </a:lnTo>
                  <a:lnTo>
                    <a:pt x="12" y="2"/>
                  </a:lnTo>
                  <a:lnTo>
                    <a:pt x="12" y="2"/>
                  </a:lnTo>
                  <a:lnTo>
                    <a:pt x="0" y="2"/>
                  </a:lnTo>
                  <a:lnTo>
                    <a:pt x="0" y="2"/>
                  </a:lnTo>
                  <a:lnTo>
                    <a:pt x="24" y="6"/>
                  </a:lnTo>
                  <a:lnTo>
                    <a:pt x="52" y="8"/>
                  </a:lnTo>
                  <a:lnTo>
                    <a:pt x="52" y="8"/>
                  </a:lnTo>
                  <a:lnTo>
                    <a:pt x="46" y="10"/>
                  </a:lnTo>
                  <a:lnTo>
                    <a:pt x="54" y="8"/>
                  </a:lnTo>
                  <a:lnTo>
                    <a:pt x="54" y="8"/>
                  </a:lnTo>
                  <a:lnTo>
                    <a:pt x="92" y="8"/>
                  </a:lnTo>
                  <a:lnTo>
                    <a:pt x="142" y="10"/>
                  </a:lnTo>
                  <a:lnTo>
                    <a:pt x="142" y="10"/>
                  </a:lnTo>
                  <a:lnTo>
                    <a:pt x="88" y="4"/>
                  </a:lnTo>
                  <a:lnTo>
                    <a:pt x="92" y="2"/>
                  </a:lnTo>
                  <a:lnTo>
                    <a:pt x="92" y="2"/>
                  </a:lnTo>
                  <a:lnTo>
                    <a:pt x="82" y="0"/>
                  </a:lnTo>
                  <a:lnTo>
                    <a:pt x="54" y="0"/>
                  </a:lnTo>
                  <a:lnTo>
                    <a:pt x="54" y="0"/>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6"/>
            <p:cNvSpPr/>
            <p:nvPr/>
          </p:nvSpPr>
          <p:spPr>
            <a:xfrm>
              <a:off x="2509838" y="4331838"/>
              <a:ext cx="44450" cy="3175"/>
            </a:xfrm>
            <a:custGeom>
              <a:rect b="b" l="l" r="r" t="t"/>
              <a:pathLst>
                <a:path extrusionOk="0" h="2" w="28">
                  <a:moveTo>
                    <a:pt x="0" y="0"/>
                  </a:moveTo>
                  <a:lnTo>
                    <a:pt x="0" y="0"/>
                  </a:lnTo>
                  <a:lnTo>
                    <a:pt x="28" y="2"/>
                  </a:lnTo>
                  <a:lnTo>
                    <a:pt x="4" y="0"/>
                  </a:lnTo>
                  <a:lnTo>
                    <a:pt x="0" y="0"/>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6"/>
            <p:cNvSpPr/>
            <p:nvPr/>
          </p:nvSpPr>
          <p:spPr>
            <a:xfrm>
              <a:off x="3224213" y="4328663"/>
              <a:ext cx="15875" cy="3175"/>
            </a:xfrm>
            <a:custGeom>
              <a:rect b="b" l="l" r="r" t="t"/>
              <a:pathLst>
                <a:path extrusionOk="0" h="2" w="10">
                  <a:moveTo>
                    <a:pt x="10" y="2"/>
                  </a:moveTo>
                  <a:lnTo>
                    <a:pt x="10" y="2"/>
                  </a:lnTo>
                  <a:lnTo>
                    <a:pt x="0" y="0"/>
                  </a:lnTo>
                  <a:lnTo>
                    <a:pt x="0" y="0"/>
                  </a:lnTo>
                  <a:lnTo>
                    <a:pt x="10" y="2"/>
                  </a:lnTo>
                  <a:lnTo>
                    <a:pt x="10" y="2"/>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6"/>
            <p:cNvSpPr/>
            <p:nvPr/>
          </p:nvSpPr>
          <p:spPr>
            <a:xfrm>
              <a:off x="2155826" y="4328663"/>
              <a:ext cx="246063" cy="15875"/>
            </a:xfrm>
            <a:custGeom>
              <a:rect b="b" l="l" r="r" t="t"/>
              <a:pathLst>
                <a:path extrusionOk="0" h="10" w="155">
                  <a:moveTo>
                    <a:pt x="58" y="0"/>
                  </a:moveTo>
                  <a:lnTo>
                    <a:pt x="58" y="0"/>
                  </a:lnTo>
                  <a:lnTo>
                    <a:pt x="58" y="2"/>
                  </a:lnTo>
                  <a:lnTo>
                    <a:pt x="54" y="2"/>
                  </a:lnTo>
                  <a:lnTo>
                    <a:pt x="40" y="2"/>
                  </a:lnTo>
                  <a:lnTo>
                    <a:pt x="0" y="4"/>
                  </a:lnTo>
                  <a:lnTo>
                    <a:pt x="0" y="4"/>
                  </a:lnTo>
                  <a:lnTo>
                    <a:pt x="30" y="8"/>
                  </a:lnTo>
                  <a:lnTo>
                    <a:pt x="62" y="10"/>
                  </a:lnTo>
                  <a:lnTo>
                    <a:pt x="101" y="10"/>
                  </a:lnTo>
                  <a:lnTo>
                    <a:pt x="155" y="10"/>
                  </a:lnTo>
                  <a:lnTo>
                    <a:pt x="155" y="10"/>
                  </a:lnTo>
                  <a:lnTo>
                    <a:pt x="103" y="4"/>
                  </a:lnTo>
                  <a:lnTo>
                    <a:pt x="58" y="0"/>
                  </a:lnTo>
                  <a:lnTo>
                    <a:pt x="58" y="0"/>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6"/>
            <p:cNvSpPr/>
            <p:nvPr/>
          </p:nvSpPr>
          <p:spPr>
            <a:xfrm>
              <a:off x="2538413" y="4312788"/>
              <a:ext cx="85725" cy="6350"/>
            </a:xfrm>
            <a:custGeom>
              <a:rect b="b" l="l" r="r" t="t"/>
              <a:pathLst>
                <a:path extrusionOk="0" h="4" w="54">
                  <a:moveTo>
                    <a:pt x="54" y="2"/>
                  </a:moveTo>
                  <a:lnTo>
                    <a:pt x="54" y="2"/>
                  </a:lnTo>
                  <a:lnTo>
                    <a:pt x="32" y="0"/>
                  </a:lnTo>
                  <a:lnTo>
                    <a:pt x="30" y="0"/>
                  </a:lnTo>
                  <a:lnTo>
                    <a:pt x="30" y="0"/>
                  </a:lnTo>
                  <a:lnTo>
                    <a:pt x="28" y="0"/>
                  </a:lnTo>
                  <a:lnTo>
                    <a:pt x="26" y="2"/>
                  </a:lnTo>
                  <a:lnTo>
                    <a:pt x="0" y="4"/>
                  </a:lnTo>
                  <a:lnTo>
                    <a:pt x="0" y="4"/>
                  </a:lnTo>
                  <a:lnTo>
                    <a:pt x="12" y="4"/>
                  </a:lnTo>
                  <a:lnTo>
                    <a:pt x="26" y="4"/>
                  </a:lnTo>
                  <a:lnTo>
                    <a:pt x="54" y="2"/>
                  </a:lnTo>
                  <a:lnTo>
                    <a:pt x="54" y="2"/>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6"/>
            <p:cNvSpPr/>
            <p:nvPr/>
          </p:nvSpPr>
          <p:spPr>
            <a:xfrm>
              <a:off x="1860551" y="4341363"/>
              <a:ext cx="47700" cy="1500"/>
            </a:xfrm>
            <a:prstGeom prst="rect">
              <a:avLst/>
            </a:pr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6"/>
            <p:cNvSpPr/>
            <p:nvPr/>
          </p:nvSpPr>
          <p:spPr>
            <a:xfrm>
              <a:off x="8697913" y="4306438"/>
              <a:ext cx="38100" cy="1500"/>
            </a:xfrm>
            <a:prstGeom prst="rect">
              <a:avLst/>
            </a:pr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6"/>
            <p:cNvSpPr/>
            <p:nvPr/>
          </p:nvSpPr>
          <p:spPr>
            <a:xfrm>
              <a:off x="7788276" y="4290563"/>
              <a:ext cx="19050" cy="3175"/>
            </a:xfrm>
            <a:custGeom>
              <a:rect b="b" l="l" r="r" t="t"/>
              <a:pathLst>
                <a:path extrusionOk="0" h="2" w="12">
                  <a:moveTo>
                    <a:pt x="0" y="0"/>
                  </a:moveTo>
                  <a:lnTo>
                    <a:pt x="0" y="0"/>
                  </a:lnTo>
                  <a:lnTo>
                    <a:pt x="12" y="2"/>
                  </a:lnTo>
                  <a:lnTo>
                    <a:pt x="0" y="0"/>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6"/>
            <p:cNvSpPr/>
            <p:nvPr/>
          </p:nvSpPr>
          <p:spPr>
            <a:xfrm>
              <a:off x="7581901" y="4287388"/>
              <a:ext cx="3175" cy="6350"/>
            </a:xfrm>
            <a:custGeom>
              <a:rect b="b" l="l" r="r" t="t"/>
              <a:pathLst>
                <a:path extrusionOk="0" h="4" w="2">
                  <a:moveTo>
                    <a:pt x="0" y="4"/>
                  </a:moveTo>
                  <a:lnTo>
                    <a:pt x="2" y="4"/>
                  </a:lnTo>
                  <a:lnTo>
                    <a:pt x="2" y="0"/>
                  </a:lnTo>
                  <a:lnTo>
                    <a:pt x="0" y="4"/>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6"/>
            <p:cNvSpPr/>
            <p:nvPr/>
          </p:nvSpPr>
          <p:spPr>
            <a:xfrm>
              <a:off x="4556126" y="4335013"/>
              <a:ext cx="6350" cy="3175"/>
            </a:xfrm>
            <a:custGeom>
              <a:rect b="b" l="l" r="r" t="t"/>
              <a:pathLst>
                <a:path extrusionOk="0" h="2" w="4">
                  <a:moveTo>
                    <a:pt x="4" y="0"/>
                  </a:moveTo>
                  <a:lnTo>
                    <a:pt x="4" y="0"/>
                  </a:lnTo>
                  <a:lnTo>
                    <a:pt x="2" y="0"/>
                  </a:lnTo>
                  <a:lnTo>
                    <a:pt x="0" y="2"/>
                  </a:lnTo>
                  <a:lnTo>
                    <a:pt x="0" y="2"/>
                  </a:lnTo>
                  <a:lnTo>
                    <a:pt x="4" y="0"/>
                  </a:lnTo>
                  <a:lnTo>
                    <a:pt x="4" y="0"/>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6"/>
            <p:cNvSpPr/>
            <p:nvPr/>
          </p:nvSpPr>
          <p:spPr>
            <a:xfrm>
              <a:off x="4530726" y="4338188"/>
              <a:ext cx="3175" cy="3175"/>
            </a:xfrm>
            <a:custGeom>
              <a:rect b="b" l="l" r="r" t="t"/>
              <a:pathLst>
                <a:path extrusionOk="0" h="2" w="2">
                  <a:moveTo>
                    <a:pt x="0" y="2"/>
                  </a:moveTo>
                  <a:lnTo>
                    <a:pt x="2" y="0"/>
                  </a:lnTo>
                  <a:lnTo>
                    <a:pt x="2" y="0"/>
                  </a:lnTo>
                  <a:lnTo>
                    <a:pt x="0" y="0"/>
                  </a:lnTo>
                  <a:lnTo>
                    <a:pt x="0" y="2"/>
                  </a:lnTo>
                  <a:lnTo>
                    <a:pt x="0" y="2"/>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6"/>
            <p:cNvSpPr/>
            <p:nvPr/>
          </p:nvSpPr>
          <p:spPr>
            <a:xfrm>
              <a:off x="4521201" y="4341363"/>
              <a:ext cx="9525" cy="3175"/>
            </a:xfrm>
            <a:custGeom>
              <a:rect b="b" l="l" r="r" t="t"/>
              <a:pathLst>
                <a:path extrusionOk="0" h="2" w="6">
                  <a:moveTo>
                    <a:pt x="0" y="0"/>
                  </a:moveTo>
                  <a:lnTo>
                    <a:pt x="6" y="2"/>
                  </a:lnTo>
                  <a:lnTo>
                    <a:pt x="6" y="0"/>
                  </a:lnTo>
                  <a:lnTo>
                    <a:pt x="0" y="0"/>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6"/>
            <p:cNvSpPr/>
            <p:nvPr/>
          </p:nvSpPr>
          <p:spPr>
            <a:xfrm>
              <a:off x="4546601" y="4338188"/>
              <a:ext cx="9525" cy="3175"/>
            </a:xfrm>
            <a:custGeom>
              <a:rect b="b" l="l" r="r" t="t"/>
              <a:pathLst>
                <a:path extrusionOk="0" h="2" w="6">
                  <a:moveTo>
                    <a:pt x="0" y="2"/>
                  </a:moveTo>
                  <a:lnTo>
                    <a:pt x="4" y="2"/>
                  </a:lnTo>
                  <a:lnTo>
                    <a:pt x="6" y="0"/>
                  </a:lnTo>
                  <a:lnTo>
                    <a:pt x="6" y="0"/>
                  </a:lnTo>
                  <a:lnTo>
                    <a:pt x="0" y="2"/>
                  </a:lnTo>
                  <a:lnTo>
                    <a:pt x="0" y="2"/>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6"/>
            <p:cNvSpPr/>
            <p:nvPr/>
          </p:nvSpPr>
          <p:spPr>
            <a:xfrm>
              <a:off x="-7937" y="4255638"/>
              <a:ext cx="9134475" cy="2606675"/>
            </a:xfrm>
            <a:custGeom>
              <a:rect b="b" l="l" r="r" t="t"/>
              <a:pathLst>
                <a:path extrusionOk="0" h="1642" w="5754">
                  <a:moveTo>
                    <a:pt x="5562" y="40"/>
                  </a:moveTo>
                  <a:lnTo>
                    <a:pt x="5562" y="40"/>
                  </a:lnTo>
                  <a:lnTo>
                    <a:pt x="5532" y="40"/>
                  </a:lnTo>
                  <a:lnTo>
                    <a:pt x="5520" y="36"/>
                  </a:lnTo>
                  <a:lnTo>
                    <a:pt x="5510" y="34"/>
                  </a:lnTo>
                  <a:lnTo>
                    <a:pt x="5484" y="32"/>
                  </a:lnTo>
                  <a:lnTo>
                    <a:pt x="5438" y="30"/>
                  </a:lnTo>
                  <a:lnTo>
                    <a:pt x="5498" y="42"/>
                  </a:lnTo>
                  <a:lnTo>
                    <a:pt x="5498" y="42"/>
                  </a:lnTo>
                  <a:lnTo>
                    <a:pt x="5442" y="40"/>
                  </a:lnTo>
                  <a:lnTo>
                    <a:pt x="5442" y="40"/>
                  </a:lnTo>
                  <a:lnTo>
                    <a:pt x="5448" y="38"/>
                  </a:lnTo>
                  <a:lnTo>
                    <a:pt x="5446" y="38"/>
                  </a:lnTo>
                  <a:lnTo>
                    <a:pt x="5444" y="36"/>
                  </a:lnTo>
                  <a:lnTo>
                    <a:pt x="5444" y="36"/>
                  </a:lnTo>
                  <a:lnTo>
                    <a:pt x="5444" y="38"/>
                  </a:lnTo>
                  <a:lnTo>
                    <a:pt x="5444" y="38"/>
                  </a:lnTo>
                  <a:lnTo>
                    <a:pt x="5438" y="38"/>
                  </a:lnTo>
                  <a:lnTo>
                    <a:pt x="5414" y="38"/>
                  </a:lnTo>
                  <a:lnTo>
                    <a:pt x="5414" y="38"/>
                  </a:lnTo>
                  <a:lnTo>
                    <a:pt x="5366" y="34"/>
                  </a:lnTo>
                  <a:lnTo>
                    <a:pt x="5338" y="34"/>
                  </a:lnTo>
                  <a:lnTo>
                    <a:pt x="5304" y="34"/>
                  </a:lnTo>
                  <a:lnTo>
                    <a:pt x="5302" y="34"/>
                  </a:lnTo>
                  <a:lnTo>
                    <a:pt x="5263" y="34"/>
                  </a:lnTo>
                  <a:lnTo>
                    <a:pt x="5263" y="34"/>
                  </a:lnTo>
                  <a:lnTo>
                    <a:pt x="5282" y="36"/>
                  </a:lnTo>
                  <a:lnTo>
                    <a:pt x="5300" y="40"/>
                  </a:lnTo>
                  <a:lnTo>
                    <a:pt x="5302" y="40"/>
                  </a:lnTo>
                  <a:lnTo>
                    <a:pt x="5302" y="40"/>
                  </a:lnTo>
                  <a:lnTo>
                    <a:pt x="5308" y="42"/>
                  </a:lnTo>
                  <a:lnTo>
                    <a:pt x="5308" y="44"/>
                  </a:lnTo>
                  <a:lnTo>
                    <a:pt x="5308" y="44"/>
                  </a:lnTo>
                  <a:lnTo>
                    <a:pt x="5302" y="46"/>
                  </a:lnTo>
                  <a:lnTo>
                    <a:pt x="5280" y="50"/>
                  </a:lnTo>
                  <a:lnTo>
                    <a:pt x="5280" y="50"/>
                  </a:lnTo>
                  <a:lnTo>
                    <a:pt x="5253" y="50"/>
                  </a:lnTo>
                  <a:lnTo>
                    <a:pt x="5237" y="48"/>
                  </a:lnTo>
                  <a:lnTo>
                    <a:pt x="5237" y="48"/>
                  </a:lnTo>
                  <a:lnTo>
                    <a:pt x="5255" y="44"/>
                  </a:lnTo>
                  <a:lnTo>
                    <a:pt x="5269" y="40"/>
                  </a:lnTo>
                  <a:lnTo>
                    <a:pt x="5255" y="40"/>
                  </a:lnTo>
                  <a:lnTo>
                    <a:pt x="5255" y="40"/>
                  </a:lnTo>
                  <a:lnTo>
                    <a:pt x="5245" y="36"/>
                  </a:lnTo>
                  <a:lnTo>
                    <a:pt x="5235" y="34"/>
                  </a:lnTo>
                  <a:lnTo>
                    <a:pt x="5189" y="24"/>
                  </a:lnTo>
                  <a:lnTo>
                    <a:pt x="5189" y="24"/>
                  </a:lnTo>
                  <a:lnTo>
                    <a:pt x="5183" y="26"/>
                  </a:lnTo>
                  <a:lnTo>
                    <a:pt x="5187" y="28"/>
                  </a:lnTo>
                  <a:lnTo>
                    <a:pt x="5213" y="32"/>
                  </a:lnTo>
                  <a:lnTo>
                    <a:pt x="5213" y="32"/>
                  </a:lnTo>
                  <a:lnTo>
                    <a:pt x="5197" y="32"/>
                  </a:lnTo>
                  <a:lnTo>
                    <a:pt x="5217" y="32"/>
                  </a:lnTo>
                  <a:lnTo>
                    <a:pt x="5217" y="32"/>
                  </a:lnTo>
                  <a:lnTo>
                    <a:pt x="5235" y="36"/>
                  </a:lnTo>
                  <a:lnTo>
                    <a:pt x="5241" y="38"/>
                  </a:lnTo>
                  <a:lnTo>
                    <a:pt x="5245" y="40"/>
                  </a:lnTo>
                  <a:lnTo>
                    <a:pt x="5245" y="40"/>
                  </a:lnTo>
                  <a:lnTo>
                    <a:pt x="5233" y="38"/>
                  </a:lnTo>
                  <a:lnTo>
                    <a:pt x="5225" y="36"/>
                  </a:lnTo>
                  <a:lnTo>
                    <a:pt x="5217" y="34"/>
                  </a:lnTo>
                  <a:lnTo>
                    <a:pt x="5197" y="32"/>
                  </a:lnTo>
                  <a:lnTo>
                    <a:pt x="5153" y="30"/>
                  </a:lnTo>
                  <a:lnTo>
                    <a:pt x="5165" y="32"/>
                  </a:lnTo>
                  <a:lnTo>
                    <a:pt x="5159" y="32"/>
                  </a:lnTo>
                  <a:lnTo>
                    <a:pt x="5183" y="38"/>
                  </a:lnTo>
                  <a:lnTo>
                    <a:pt x="5183" y="38"/>
                  </a:lnTo>
                  <a:lnTo>
                    <a:pt x="5149" y="36"/>
                  </a:lnTo>
                  <a:lnTo>
                    <a:pt x="5131" y="34"/>
                  </a:lnTo>
                  <a:lnTo>
                    <a:pt x="5127" y="32"/>
                  </a:lnTo>
                  <a:lnTo>
                    <a:pt x="5127" y="30"/>
                  </a:lnTo>
                  <a:lnTo>
                    <a:pt x="5135" y="28"/>
                  </a:lnTo>
                  <a:lnTo>
                    <a:pt x="5135" y="28"/>
                  </a:lnTo>
                  <a:lnTo>
                    <a:pt x="5087" y="26"/>
                  </a:lnTo>
                  <a:lnTo>
                    <a:pt x="5065" y="24"/>
                  </a:lnTo>
                  <a:lnTo>
                    <a:pt x="5047" y="22"/>
                  </a:lnTo>
                  <a:lnTo>
                    <a:pt x="5011" y="24"/>
                  </a:lnTo>
                  <a:lnTo>
                    <a:pt x="5011" y="24"/>
                  </a:lnTo>
                  <a:lnTo>
                    <a:pt x="5043" y="30"/>
                  </a:lnTo>
                  <a:lnTo>
                    <a:pt x="5057" y="32"/>
                  </a:lnTo>
                  <a:lnTo>
                    <a:pt x="5075" y="32"/>
                  </a:lnTo>
                  <a:lnTo>
                    <a:pt x="5043" y="32"/>
                  </a:lnTo>
                  <a:lnTo>
                    <a:pt x="5051" y="34"/>
                  </a:lnTo>
                  <a:lnTo>
                    <a:pt x="5051" y="34"/>
                  </a:lnTo>
                  <a:lnTo>
                    <a:pt x="5031" y="34"/>
                  </a:lnTo>
                  <a:lnTo>
                    <a:pt x="5031" y="34"/>
                  </a:lnTo>
                  <a:lnTo>
                    <a:pt x="5027" y="36"/>
                  </a:lnTo>
                  <a:lnTo>
                    <a:pt x="5027" y="36"/>
                  </a:lnTo>
                  <a:lnTo>
                    <a:pt x="5019" y="34"/>
                  </a:lnTo>
                  <a:lnTo>
                    <a:pt x="5017" y="32"/>
                  </a:lnTo>
                  <a:lnTo>
                    <a:pt x="5015" y="32"/>
                  </a:lnTo>
                  <a:lnTo>
                    <a:pt x="5015" y="30"/>
                  </a:lnTo>
                  <a:lnTo>
                    <a:pt x="5011" y="28"/>
                  </a:lnTo>
                  <a:lnTo>
                    <a:pt x="5001" y="26"/>
                  </a:lnTo>
                  <a:lnTo>
                    <a:pt x="4953" y="26"/>
                  </a:lnTo>
                  <a:lnTo>
                    <a:pt x="4953" y="26"/>
                  </a:lnTo>
                  <a:lnTo>
                    <a:pt x="4967" y="26"/>
                  </a:lnTo>
                  <a:lnTo>
                    <a:pt x="4969" y="28"/>
                  </a:lnTo>
                  <a:lnTo>
                    <a:pt x="4969" y="28"/>
                  </a:lnTo>
                  <a:lnTo>
                    <a:pt x="4955" y="32"/>
                  </a:lnTo>
                  <a:lnTo>
                    <a:pt x="4945" y="30"/>
                  </a:lnTo>
                  <a:lnTo>
                    <a:pt x="4945" y="30"/>
                  </a:lnTo>
                  <a:lnTo>
                    <a:pt x="4923" y="26"/>
                  </a:lnTo>
                  <a:lnTo>
                    <a:pt x="4923" y="26"/>
                  </a:lnTo>
                  <a:lnTo>
                    <a:pt x="4919" y="28"/>
                  </a:lnTo>
                  <a:lnTo>
                    <a:pt x="4919" y="28"/>
                  </a:lnTo>
                  <a:lnTo>
                    <a:pt x="4879" y="24"/>
                  </a:lnTo>
                  <a:lnTo>
                    <a:pt x="4869" y="22"/>
                  </a:lnTo>
                  <a:lnTo>
                    <a:pt x="4867" y="20"/>
                  </a:lnTo>
                  <a:lnTo>
                    <a:pt x="4867" y="18"/>
                  </a:lnTo>
                  <a:lnTo>
                    <a:pt x="4867" y="18"/>
                  </a:lnTo>
                  <a:lnTo>
                    <a:pt x="4895" y="18"/>
                  </a:lnTo>
                  <a:lnTo>
                    <a:pt x="4911" y="22"/>
                  </a:lnTo>
                  <a:lnTo>
                    <a:pt x="4911" y="22"/>
                  </a:lnTo>
                  <a:lnTo>
                    <a:pt x="4907" y="20"/>
                  </a:lnTo>
                  <a:lnTo>
                    <a:pt x="4907" y="18"/>
                  </a:lnTo>
                  <a:lnTo>
                    <a:pt x="4907" y="18"/>
                  </a:lnTo>
                  <a:lnTo>
                    <a:pt x="4865" y="18"/>
                  </a:lnTo>
                  <a:lnTo>
                    <a:pt x="4843" y="20"/>
                  </a:lnTo>
                  <a:lnTo>
                    <a:pt x="4827" y="24"/>
                  </a:lnTo>
                  <a:lnTo>
                    <a:pt x="4801" y="24"/>
                  </a:lnTo>
                  <a:lnTo>
                    <a:pt x="4801" y="24"/>
                  </a:lnTo>
                  <a:lnTo>
                    <a:pt x="4789" y="24"/>
                  </a:lnTo>
                  <a:lnTo>
                    <a:pt x="4783" y="24"/>
                  </a:lnTo>
                  <a:lnTo>
                    <a:pt x="4783" y="24"/>
                  </a:lnTo>
                  <a:lnTo>
                    <a:pt x="4783" y="24"/>
                  </a:lnTo>
                  <a:lnTo>
                    <a:pt x="4761" y="26"/>
                  </a:lnTo>
                  <a:lnTo>
                    <a:pt x="4761" y="26"/>
                  </a:lnTo>
                  <a:lnTo>
                    <a:pt x="4771" y="26"/>
                  </a:lnTo>
                  <a:lnTo>
                    <a:pt x="4771" y="26"/>
                  </a:lnTo>
                  <a:lnTo>
                    <a:pt x="4719" y="24"/>
                  </a:lnTo>
                  <a:lnTo>
                    <a:pt x="4671" y="24"/>
                  </a:lnTo>
                  <a:lnTo>
                    <a:pt x="4669" y="22"/>
                  </a:lnTo>
                  <a:lnTo>
                    <a:pt x="4669" y="22"/>
                  </a:lnTo>
                  <a:lnTo>
                    <a:pt x="4665" y="22"/>
                  </a:lnTo>
                  <a:lnTo>
                    <a:pt x="4665" y="20"/>
                  </a:lnTo>
                  <a:lnTo>
                    <a:pt x="4665" y="20"/>
                  </a:lnTo>
                  <a:lnTo>
                    <a:pt x="4629" y="20"/>
                  </a:lnTo>
                  <a:lnTo>
                    <a:pt x="4609" y="22"/>
                  </a:lnTo>
                  <a:lnTo>
                    <a:pt x="4609" y="22"/>
                  </a:lnTo>
                  <a:lnTo>
                    <a:pt x="4567" y="18"/>
                  </a:lnTo>
                  <a:lnTo>
                    <a:pt x="4553" y="26"/>
                  </a:lnTo>
                  <a:lnTo>
                    <a:pt x="4551" y="24"/>
                  </a:lnTo>
                  <a:lnTo>
                    <a:pt x="4551" y="26"/>
                  </a:lnTo>
                  <a:lnTo>
                    <a:pt x="4549" y="26"/>
                  </a:lnTo>
                  <a:lnTo>
                    <a:pt x="4549" y="26"/>
                  </a:lnTo>
                  <a:lnTo>
                    <a:pt x="4535" y="22"/>
                  </a:lnTo>
                  <a:lnTo>
                    <a:pt x="4515" y="20"/>
                  </a:lnTo>
                  <a:lnTo>
                    <a:pt x="4459" y="14"/>
                  </a:lnTo>
                  <a:lnTo>
                    <a:pt x="4379" y="16"/>
                  </a:lnTo>
                  <a:lnTo>
                    <a:pt x="4379" y="16"/>
                  </a:lnTo>
                  <a:lnTo>
                    <a:pt x="4373" y="16"/>
                  </a:lnTo>
                  <a:lnTo>
                    <a:pt x="4379" y="16"/>
                  </a:lnTo>
                  <a:lnTo>
                    <a:pt x="4379" y="16"/>
                  </a:lnTo>
                  <a:lnTo>
                    <a:pt x="4357" y="16"/>
                  </a:lnTo>
                  <a:lnTo>
                    <a:pt x="4357" y="14"/>
                  </a:lnTo>
                  <a:lnTo>
                    <a:pt x="4357" y="14"/>
                  </a:lnTo>
                  <a:lnTo>
                    <a:pt x="4367" y="12"/>
                  </a:lnTo>
                  <a:lnTo>
                    <a:pt x="4367" y="12"/>
                  </a:lnTo>
                  <a:lnTo>
                    <a:pt x="4345" y="14"/>
                  </a:lnTo>
                  <a:lnTo>
                    <a:pt x="4331" y="18"/>
                  </a:lnTo>
                  <a:lnTo>
                    <a:pt x="4331" y="18"/>
                  </a:lnTo>
                  <a:lnTo>
                    <a:pt x="4284" y="20"/>
                  </a:lnTo>
                  <a:lnTo>
                    <a:pt x="4256" y="18"/>
                  </a:lnTo>
                  <a:lnTo>
                    <a:pt x="4220" y="18"/>
                  </a:lnTo>
                  <a:lnTo>
                    <a:pt x="4220" y="18"/>
                  </a:lnTo>
                  <a:lnTo>
                    <a:pt x="4194" y="14"/>
                  </a:lnTo>
                  <a:lnTo>
                    <a:pt x="4178" y="8"/>
                  </a:lnTo>
                  <a:lnTo>
                    <a:pt x="4160" y="4"/>
                  </a:lnTo>
                  <a:lnTo>
                    <a:pt x="4132" y="2"/>
                  </a:lnTo>
                  <a:lnTo>
                    <a:pt x="4132" y="2"/>
                  </a:lnTo>
                  <a:lnTo>
                    <a:pt x="4032" y="0"/>
                  </a:lnTo>
                  <a:lnTo>
                    <a:pt x="4032" y="0"/>
                  </a:lnTo>
                  <a:lnTo>
                    <a:pt x="3992" y="0"/>
                  </a:lnTo>
                  <a:lnTo>
                    <a:pt x="3952" y="0"/>
                  </a:lnTo>
                  <a:lnTo>
                    <a:pt x="3952" y="0"/>
                  </a:lnTo>
                  <a:lnTo>
                    <a:pt x="3944" y="2"/>
                  </a:lnTo>
                  <a:lnTo>
                    <a:pt x="3940" y="2"/>
                  </a:lnTo>
                  <a:lnTo>
                    <a:pt x="3928" y="4"/>
                  </a:lnTo>
                  <a:lnTo>
                    <a:pt x="3906" y="6"/>
                  </a:lnTo>
                  <a:lnTo>
                    <a:pt x="3906" y="6"/>
                  </a:lnTo>
                  <a:lnTo>
                    <a:pt x="3850" y="10"/>
                  </a:lnTo>
                  <a:lnTo>
                    <a:pt x="3804" y="14"/>
                  </a:lnTo>
                  <a:lnTo>
                    <a:pt x="3722" y="26"/>
                  </a:lnTo>
                  <a:lnTo>
                    <a:pt x="3640" y="38"/>
                  </a:lnTo>
                  <a:lnTo>
                    <a:pt x="3592" y="44"/>
                  </a:lnTo>
                  <a:lnTo>
                    <a:pt x="3538" y="50"/>
                  </a:lnTo>
                  <a:lnTo>
                    <a:pt x="3538" y="50"/>
                  </a:lnTo>
                  <a:lnTo>
                    <a:pt x="3520" y="52"/>
                  </a:lnTo>
                  <a:lnTo>
                    <a:pt x="3498" y="52"/>
                  </a:lnTo>
                  <a:lnTo>
                    <a:pt x="3498" y="52"/>
                  </a:lnTo>
                  <a:lnTo>
                    <a:pt x="3472" y="54"/>
                  </a:lnTo>
                  <a:lnTo>
                    <a:pt x="3474" y="54"/>
                  </a:lnTo>
                  <a:lnTo>
                    <a:pt x="3474" y="54"/>
                  </a:lnTo>
                  <a:lnTo>
                    <a:pt x="3492" y="56"/>
                  </a:lnTo>
                  <a:lnTo>
                    <a:pt x="3492" y="56"/>
                  </a:lnTo>
                  <a:lnTo>
                    <a:pt x="3490" y="58"/>
                  </a:lnTo>
                  <a:lnTo>
                    <a:pt x="3388" y="58"/>
                  </a:lnTo>
                  <a:lnTo>
                    <a:pt x="3388" y="58"/>
                  </a:lnTo>
                  <a:lnTo>
                    <a:pt x="3386" y="56"/>
                  </a:lnTo>
                  <a:lnTo>
                    <a:pt x="3376" y="54"/>
                  </a:lnTo>
                  <a:lnTo>
                    <a:pt x="3376" y="54"/>
                  </a:lnTo>
                  <a:lnTo>
                    <a:pt x="3355" y="58"/>
                  </a:lnTo>
                  <a:lnTo>
                    <a:pt x="3347" y="58"/>
                  </a:lnTo>
                  <a:lnTo>
                    <a:pt x="3347" y="58"/>
                  </a:lnTo>
                  <a:lnTo>
                    <a:pt x="3327" y="56"/>
                  </a:lnTo>
                  <a:lnTo>
                    <a:pt x="3327" y="56"/>
                  </a:lnTo>
                  <a:lnTo>
                    <a:pt x="3327" y="56"/>
                  </a:lnTo>
                  <a:lnTo>
                    <a:pt x="3327" y="56"/>
                  </a:lnTo>
                  <a:lnTo>
                    <a:pt x="3309" y="56"/>
                  </a:lnTo>
                  <a:lnTo>
                    <a:pt x="3313" y="58"/>
                  </a:lnTo>
                  <a:lnTo>
                    <a:pt x="3149" y="58"/>
                  </a:lnTo>
                  <a:lnTo>
                    <a:pt x="3149" y="58"/>
                  </a:lnTo>
                  <a:lnTo>
                    <a:pt x="3153" y="58"/>
                  </a:lnTo>
                  <a:lnTo>
                    <a:pt x="3153" y="56"/>
                  </a:lnTo>
                  <a:lnTo>
                    <a:pt x="3139" y="52"/>
                  </a:lnTo>
                  <a:lnTo>
                    <a:pt x="3081" y="54"/>
                  </a:lnTo>
                  <a:lnTo>
                    <a:pt x="3107" y="58"/>
                  </a:lnTo>
                  <a:lnTo>
                    <a:pt x="3061" y="58"/>
                  </a:lnTo>
                  <a:lnTo>
                    <a:pt x="3061" y="58"/>
                  </a:lnTo>
                  <a:lnTo>
                    <a:pt x="3045" y="56"/>
                  </a:lnTo>
                  <a:lnTo>
                    <a:pt x="3045" y="56"/>
                  </a:lnTo>
                  <a:lnTo>
                    <a:pt x="3051" y="56"/>
                  </a:lnTo>
                  <a:lnTo>
                    <a:pt x="3089" y="58"/>
                  </a:lnTo>
                  <a:lnTo>
                    <a:pt x="3057" y="54"/>
                  </a:lnTo>
                  <a:lnTo>
                    <a:pt x="3057" y="54"/>
                  </a:lnTo>
                  <a:lnTo>
                    <a:pt x="3057" y="52"/>
                  </a:lnTo>
                  <a:lnTo>
                    <a:pt x="3055" y="52"/>
                  </a:lnTo>
                  <a:lnTo>
                    <a:pt x="3059" y="52"/>
                  </a:lnTo>
                  <a:lnTo>
                    <a:pt x="3053" y="50"/>
                  </a:lnTo>
                  <a:lnTo>
                    <a:pt x="3053" y="50"/>
                  </a:lnTo>
                  <a:lnTo>
                    <a:pt x="3043" y="48"/>
                  </a:lnTo>
                  <a:lnTo>
                    <a:pt x="3037" y="50"/>
                  </a:lnTo>
                  <a:lnTo>
                    <a:pt x="2989" y="44"/>
                  </a:lnTo>
                  <a:lnTo>
                    <a:pt x="2975" y="50"/>
                  </a:lnTo>
                  <a:lnTo>
                    <a:pt x="2957" y="48"/>
                  </a:lnTo>
                  <a:lnTo>
                    <a:pt x="2955" y="48"/>
                  </a:lnTo>
                  <a:lnTo>
                    <a:pt x="2969" y="48"/>
                  </a:lnTo>
                  <a:lnTo>
                    <a:pt x="2905" y="42"/>
                  </a:lnTo>
                  <a:lnTo>
                    <a:pt x="2903" y="42"/>
                  </a:lnTo>
                  <a:lnTo>
                    <a:pt x="2903" y="42"/>
                  </a:lnTo>
                  <a:lnTo>
                    <a:pt x="2891" y="38"/>
                  </a:lnTo>
                  <a:lnTo>
                    <a:pt x="2891" y="38"/>
                  </a:lnTo>
                  <a:lnTo>
                    <a:pt x="2889" y="38"/>
                  </a:lnTo>
                  <a:lnTo>
                    <a:pt x="2889" y="38"/>
                  </a:lnTo>
                  <a:lnTo>
                    <a:pt x="2883" y="40"/>
                  </a:lnTo>
                  <a:lnTo>
                    <a:pt x="2883" y="42"/>
                  </a:lnTo>
                  <a:lnTo>
                    <a:pt x="2885" y="42"/>
                  </a:lnTo>
                  <a:lnTo>
                    <a:pt x="2877" y="50"/>
                  </a:lnTo>
                  <a:lnTo>
                    <a:pt x="2885" y="50"/>
                  </a:lnTo>
                  <a:lnTo>
                    <a:pt x="2885" y="50"/>
                  </a:lnTo>
                  <a:lnTo>
                    <a:pt x="2885" y="58"/>
                  </a:lnTo>
                  <a:lnTo>
                    <a:pt x="2885" y="58"/>
                  </a:lnTo>
                  <a:lnTo>
                    <a:pt x="2883" y="58"/>
                  </a:lnTo>
                  <a:lnTo>
                    <a:pt x="2883" y="54"/>
                  </a:lnTo>
                  <a:lnTo>
                    <a:pt x="2873" y="54"/>
                  </a:lnTo>
                  <a:lnTo>
                    <a:pt x="2869" y="58"/>
                  </a:lnTo>
                  <a:lnTo>
                    <a:pt x="2873" y="58"/>
                  </a:lnTo>
                  <a:lnTo>
                    <a:pt x="2867" y="58"/>
                  </a:lnTo>
                  <a:lnTo>
                    <a:pt x="2869" y="58"/>
                  </a:lnTo>
                  <a:lnTo>
                    <a:pt x="2859" y="56"/>
                  </a:lnTo>
                  <a:lnTo>
                    <a:pt x="2859" y="58"/>
                  </a:lnTo>
                  <a:lnTo>
                    <a:pt x="2853" y="58"/>
                  </a:lnTo>
                  <a:lnTo>
                    <a:pt x="2853" y="58"/>
                  </a:lnTo>
                  <a:lnTo>
                    <a:pt x="2853" y="58"/>
                  </a:lnTo>
                  <a:lnTo>
                    <a:pt x="2853" y="58"/>
                  </a:lnTo>
                  <a:lnTo>
                    <a:pt x="2851" y="58"/>
                  </a:lnTo>
                  <a:lnTo>
                    <a:pt x="2837" y="58"/>
                  </a:lnTo>
                  <a:lnTo>
                    <a:pt x="2837" y="58"/>
                  </a:lnTo>
                  <a:lnTo>
                    <a:pt x="2849" y="52"/>
                  </a:lnTo>
                  <a:lnTo>
                    <a:pt x="2861" y="48"/>
                  </a:lnTo>
                  <a:lnTo>
                    <a:pt x="2863" y="44"/>
                  </a:lnTo>
                  <a:lnTo>
                    <a:pt x="2863" y="44"/>
                  </a:lnTo>
                  <a:lnTo>
                    <a:pt x="2855" y="46"/>
                  </a:lnTo>
                  <a:lnTo>
                    <a:pt x="2847" y="48"/>
                  </a:lnTo>
                  <a:lnTo>
                    <a:pt x="2835" y="58"/>
                  </a:lnTo>
                  <a:lnTo>
                    <a:pt x="2829" y="58"/>
                  </a:lnTo>
                  <a:lnTo>
                    <a:pt x="2829" y="58"/>
                  </a:lnTo>
                  <a:lnTo>
                    <a:pt x="2829" y="58"/>
                  </a:lnTo>
                  <a:lnTo>
                    <a:pt x="2825" y="58"/>
                  </a:lnTo>
                  <a:lnTo>
                    <a:pt x="2825" y="58"/>
                  </a:lnTo>
                  <a:lnTo>
                    <a:pt x="2823" y="58"/>
                  </a:lnTo>
                  <a:lnTo>
                    <a:pt x="2823" y="58"/>
                  </a:lnTo>
                  <a:lnTo>
                    <a:pt x="2767" y="48"/>
                  </a:lnTo>
                  <a:lnTo>
                    <a:pt x="2767" y="48"/>
                  </a:lnTo>
                  <a:lnTo>
                    <a:pt x="2761" y="50"/>
                  </a:lnTo>
                  <a:lnTo>
                    <a:pt x="2751" y="50"/>
                  </a:lnTo>
                  <a:lnTo>
                    <a:pt x="2723" y="50"/>
                  </a:lnTo>
                  <a:lnTo>
                    <a:pt x="2703" y="46"/>
                  </a:lnTo>
                  <a:lnTo>
                    <a:pt x="2703" y="46"/>
                  </a:lnTo>
                  <a:lnTo>
                    <a:pt x="2699" y="48"/>
                  </a:lnTo>
                  <a:lnTo>
                    <a:pt x="2693" y="50"/>
                  </a:lnTo>
                  <a:lnTo>
                    <a:pt x="2675" y="50"/>
                  </a:lnTo>
                  <a:lnTo>
                    <a:pt x="2653" y="50"/>
                  </a:lnTo>
                  <a:lnTo>
                    <a:pt x="2633" y="50"/>
                  </a:lnTo>
                  <a:lnTo>
                    <a:pt x="2633" y="50"/>
                  </a:lnTo>
                  <a:lnTo>
                    <a:pt x="2689" y="58"/>
                  </a:lnTo>
                  <a:lnTo>
                    <a:pt x="2535" y="58"/>
                  </a:lnTo>
                  <a:lnTo>
                    <a:pt x="2535" y="58"/>
                  </a:lnTo>
                  <a:lnTo>
                    <a:pt x="2505" y="54"/>
                  </a:lnTo>
                  <a:lnTo>
                    <a:pt x="2485" y="50"/>
                  </a:lnTo>
                  <a:lnTo>
                    <a:pt x="2485" y="50"/>
                  </a:lnTo>
                  <a:lnTo>
                    <a:pt x="2469" y="52"/>
                  </a:lnTo>
                  <a:lnTo>
                    <a:pt x="2447" y="52"/>
                  </a:lnTo>
                  <a:lnTo>
                    <a:pt x="2447" y="52"/>
                  </a:lnTo>
                  <a:lnTo>
                    <a:pt x="2443" y="50"/>
                  </a:lnTo>
                  <a:lnTo>
                    <a:pt x="2443" y="50"/>
                  </a:lnTo>
                  <a:lnTo>
                    <a:pt x="2439" y="50"/>
                  </a:lnTo>
                  <a:lnTo>
                    <a:pt x="2439" y="50"/>
                  </a:lnTo>
                  <a:lnTo>
                    <a:pt x="2429" y="48"/>
                  </a:lnTo>
                  <a:lnTo>
                    <a:pt x="2423" y="46"/>
                  </a:lnTo>
                  <a:lnTo>
                    <a:pt x="2423" y="46"/>
                  </a:lnTo>
                  <a:lnTo>
                    <a:pt x="2398" y="46"/>
                  </a:lnTo>
                  <a:lnTo>
                    <a:pt x="2390" y="46"/>
                  </a:lnTo>
                  <a:lnTo>
                    <a:pt x="2390" y="46"/>
                  </a:lnTo>
                  <a:lnTo>
                    <a:pt x="2388" y="46"/>
                  </a:lnTo>
                  <a:lnTo>
                    <a:pt x="2388" y="46"/>
                  </a:lnTo>
                  <a:lnTo>
                    <a:pt x="2356" y="46"/>
                  </a:lnTo>
                  <a:lnTo>
                    <a:pt x="2356" y="46"/>
                  </a:lnTo>
                  <a:lnTo>
                    <a:pt x="2356" y="48"/>
                  </a:lnTo>
                  <a:lnTo>
                    <a:pt x="2360" y="48"/>
                  </a:lnTo>
                  <a:lnTo>
                    <a:pt x="2370" y="52"/>
                  </a:lnTo>
                  <a:lnTo>
                    <a:pt x="2370" y="52"/>
                  </a:lnTo>
                  <a:lnTo>
                    <a:pt x="2370" y="54"/>
                  </a:lnTo>
                  <a:lnTo>
                    <a:pt x="2360" y="54"/>
                  </a:lnTo>
                  <a:lnTo>
                    <a:pt x="2360" y="54"/>
                  </a:lnTo>
                  <a:lnTo>
                    <a:pt x="2386" y="56"/>
                  </a:lnTo>
                  <a:lnTo>
                    <a:pt x="2407" y="58"/>
                  </a:lnTo>
                  <a:lnTo>
                    <a:pt x="2210" y="58"/>
                  </a:lnTo>
                  <a:lnTo>
                    <a:pt x="2220" y="58"/>
                  </a:lnTo>
                  <a:lnTo>
                    <a:pt x="2220" y="58"/>
                  </a:lnTo>
                  <a:lnTo>
                    <a:pt x="2204" y="58"/>
                  </a:lnTo>
                  <a:lnTo>
                    <a:pt x="2204" y="58"/>
                  </a:lnTo>
                  <a:lnTo>
                    <a:pt x="2188" y="54"/>
                  </a:lnTo>
                  <a:lnTo>
                    <a:pt x="2184" y="54"/>
                  </a:lnTo>
                  <a:lnTo>
                    <a:pt x="2184" y="52"/>
                  </a:lnTo>
                  <a:lnTo>
                    <a:pt x="2178" y="56"/>
                  </a:lnTo>
                  <a:lnTo>
                    <a:pt x="2178" y="56"/>
                  </a:lnTo>
                  <a:lnTo>
                    <a:pt x="2168" y="54"/>
                  </a:lnTo>
                  <a:lnTo>
                    <a:pt x="2152" y="52"/>
                  </a:lnTo>
                  <a:lnTo>
                    <a:pt x="2116" y="48"/>
                  </a:lnTo>
                  <a:lnTo>
                    <a:pt x="2116" y="48"/>
                  </a:lnTo>
                  <a:lnTo>
                    <a:pt x="2114" y="48"/>
                  </a:lnTo>
                  <a:lnTo>
                    <a:pt x="2116" y="46"/>
                  </a:lnTo>
                  <a:lnTo>
                    <a:pt x="2112" y="48"/>
                  </a:lnTo>
                  <a:lnTo>
                    <a:pt x="2112" y="48"/>
                  </a:lnTo>
                  <a:lnTo>
                    <a:pt x="2080" y="44"/>
                  </a:lnTo>
                  <a:lnTo>
                    <a:pt x="2074" y="42"/>
                  </a:lnTo>
                  <a:lnTo>
                    <a:pt x="2072" y="42"/>
                  </a:lnTo>
                  <a:lnTo>
                    <a:pt x="2074" y="40"/>
                  </a:lnTo>
                  <a:lnTo>
                    <a:pt x="2074" y="40"/>
                  </a:lnTo>
                  <a:lnTo>
                    <a:pt x="2066" y="42"/>
                  </a:lnTo>
                  <a:lnTo>
                    <a:pt x="2064" y="42"/>
                  </a:lnTo>
                  <a:lnTo>
                    <a:pt x="2072" y="44"/>
                  </a:lnTo>
                  <a:lnTo>
                    <a:pt x="2072" y="44"/>
                  </a:lnTo>
                  <a:lnTo>
                    <a:pt x="2014" y="40"/>
                  </a:lnTo>
                  <a:lnTo>
                    <a:pt x="1996" y="36"/>
                  </a:lnTo>
                  <a:lnTo>
                    <a:pt x="1994" y="36"/>
                  </a:lnTo>
                  <a:lnTo>
                    <a:pt x="1996" y="34"/>
                  </a:lnTo>
                  <a:lnTo>
                    <a:pt x="1996" y="34"/>
                  </a:lnTo>
                  <a:lnTo>
                    <a:pt x="1986" y="34"/>
                  </a:lnTo>
                  <a:lnTo>
                    <a:pt x="1984" y="36"/>
                  </a:lnTo>
                  <a:lnTo>
                    <a:pt x="1986" y="36"/>
                  </a:lnTo>
                  <a:lnTo>
                    <a:pt x="2002" y="40"/>
                  </a:lnTo>
                  <a:lnTo>
                    <a:pt x="2066" y="46"/>
                  </a:lnTo>
                  <a:lnTo>
                    <a:pt x="2066" y="46"/>
                  </a:lnTo>
                  <a:lnTo>
                    <a:pt x="2058" y="46"/>
                  </a:lnTo>
                  <a:lnTo>
                    <a:pt x="2046" y="48"/>
                  </a:lnTo>
                  <a:lnTo>
                    <a:pt x="2046" y="48"/>
                  </a:lnTo>
                  <a:lnTo>
                    <a:pt x="2082" y="50"/>
                  </a:lnTo>
                  <a:lnTo>
                    <a:pt x="2096" y="52"/>
                  </a:lnTo>
                  <a:lnTo>
                    <a:pt x="2108" y="50"/>
                  </a:lnTo>
                  <a:lnTo>
                    <a:pt x="2108" y="50"/>
                  </a:lnTo>
                  <a:lnTo>
                    <a:pt x="2130" y="52"/>
                  </a:lnTo>
                  <a:lnTo>
                    <a:pt x="2130" y="52"/>
                  </a:lnTo>
                  <a:lnTo>
                    <a:pt x="2122" y="52"/>
                  </a:lnTo>
                  <a:lnTo>
                    <a:pt x="2122" y="52"/>
                  </a:lnTo>
                  <a:lnTo>
                    <a:pt x="2152" y="56"/>
                  </a:lnTo>
                  <a:lnTo>
                    <a:pt x="2152" y="56"/>
                  </a:lnTo>
                  <a:lnTo>
                    <a:pt x="2168" y="58"/>
                  </a:lnTo>
                  <a:lnTo>
                    <a:pt x="2124" y="58"/>
                  </a:lnTo>
                  <a:lnTo>
                    <a:pt x="2124" y="58"/>
                  </a:lnTo>
                  <a:lnTo>
                    <a:pt x="2122" y="58"/>
                  </a:lnTo>
                  <a:lnTo>
                    <a:pt x="2122" y="58"/>
                  </a:lnTo>
                  <a:lnTo>
                    <a:pt x="2122" y="58"/>
                  </a:lnTo>
                  <a:lnTo>
                    <a:pt x="2090" y="54"/>
                  </a:lnTo>
                  <a:lnTo>
                    <a:pt x="2066" y="54"/>
                  </a:lnTo>
                  <a:lnTo>
                    <a:pt x="2042" y="56"/>
                  </a:lnTo>
                  <a:lnTo>
                    <a:pt x="2008" y="56"/>
                  </a:lnTo>
                  <a:lnTo>
                    <a:pt x="2008" y="56"/>
                  </a:lnTo>
                  <a:lnTo>
                    <a:pt x="2012" y="52"/>
                  </a:lnTo>
                  <a:lnTo>
                    <a:pt x="2014" y="52"/>
                  </a:lnTo>
                  <a:lnTo>
                    <a:pt x="2012" y="52"/>
                  </a:lnTo>
                  <a:lnTo>
                    <a:pt x="2012" y="52"/>
                  </a:lnTo>
                  <a:lnTo>
                    <a:pt x="2012" y="50"/>
                  </a:lnTo>
                  <a:lnTo>
                    <a:pt x="2012" y="50"/>
                  </a:lnTo>
                  <a:lnTo>
                    <a:pt x="2048" y="52"/>
                  </a:lnTo>
                  <a:lnTo>
                    <a:pt x="2048" y="52"/>
                  </a:lnTo>
                  <a:lnTo>
                    <a:pt x="2020" y="50"/>
                  </a:lnTo>
                  <a:lnTo>
                    <a:pt x="2000" y="48"/>
                  </a:lnTo>
                  <a:lnTo>
                    <a:pt x="2000" y="48"/>
                  </a:lnTo>
                  <a:lnTo>
                    <a:pt x="1980" y="46"/>
                  </a:lnTo>
                  <a:lnTo>
                    <a:pt x="1974" y="44"/>
                  </a:lnTo>
                  <a:lnTo>
                    <a:pt x="1974" y="44"/>
                  </a:lnTo>
                  <a:lnTo>
                    <a:pt x="1976" y="42"/>
                  </a:lnTo>
                  <a:lnTo>
                    <a:pt x="1976" y="42"/>
                  </a:lnTo>
                  <a:lnTo>
                    <a:pt x="1954" y="44"/>
                  </a:lnTo>
                  <a:lnTo>
                    <a:pt x="1950" y="44"/>
                  </a:lnTo>
                  <a:lnTo>
                    <a:pt x="1954" y="44"/>
                  </a:lnTo>
                  <a:lnTo>
                    <a:pt x="1982" y="50"/>
                  </a:lnTo>
                  <a:lnTo>
                    <a:pt x="1982" y="50"/>
                  </a:lnTo>
                  <a:lnTo>
                    <a:pt x="1958" y="52"/>
                  </a:lnTo>
                  <a:lnTo>
                    <a:pt x="1924" y="50"/>
                  </a:lnTo>
                  <a:lnTo>
                    <a:pt x="1924" y="50"/>
                  </a:lnTo>
                  <a:lnTo>
                    <a:pt x="1906" y="48"/>
                  </a:lnTo>
                  <a:lnTo>
                    <a:pt x="1906" y="48"/>
                  </a:lnTo>
                  <a:lnTo>
                    <a:pt x="1924" y="46"/>
                  </a:lnTo>
                  <a:lnTo>
                    <a:pt x="1924" y="46"/>
                  </a:lnTo>
                  <a:lnTo>
                    <a:pt x="1942" y="48"/>
                  </a:lnTo>
                  <a:lnTo>
                    <a:pt x="1942" y="48"/>
                  </a:lnTo>
                  <a:lnTo>
                    <a:pt x="1942" y="46"/>
                  </a:lnTo>
                  <a:lnTo>
                    <a:pt x="1938" y="44"/>
                  </a:lnTo>
                  <a:lnTo>
                    <a:pt x="1926" y="42"/>
                  </a:lnTo>
                  <a:lnTo>
                    <a:pt x="1892" y="40"/>
                  </a:lnTo>
                  <a:lnTo>
                    <a:pt x="1892" y="40"/>
                  </a:lnTo>
                  <a:lnTo>
                    <a:pt x="1886" y="38"/>
                  </a:lnTo>
                  <a:lnTo>
                    <a:pt x="1886" y="36"/>
                  </a:lnTo>
                  <a:lnTo>
                    <a:pt x="1888" y="36"/>
                  </a:lnTo>
                  <a:lnTo>
                    <a:pt x="1888" y="36"/>
                  </a:lnTo>
                  <a:lnTo>
                    <a:pt x="1864" y="36"/>
                  </a:lnTo>
                  <a:lnTo>
                    <a:pt x="1860" y="38"/>
                  </a:lnTo>
                  <a:lnTo>
                    <a:pt x="1862" y="38"/>
                  </a:lnTo>
                  <a:lnTo>
                    <a:pt x="1862" y="38"/>
                  </a:lnTo>
                  <a:lnTo>
                    <a:pt x="1842" y="38"/>
                  </a:lnTo>
                  <a:lnTo>
                    <a:pt x="1842" y="38"/>
                  </a:lnTo>
                  <a:lnTo>
                    <a:pt x="1830" y="36"/>
                  </a:lnTo>
                  <a:lnTo>
                    <a:pt x="1830" y="36"/>
                  </a:lnTo>
                  <a:lnTo>
                    <a:pt x="1822" y="34"/>
                  </a:lnTo>
                  <a:lnTo>
                    <a:pt x="1828" y="34"/>
                  </a:lnTo>
                  <a:lnTo>
                    <a:pt x="1800" y="30"/>
                  </a:lnTo>
                  <a:lnTo>
                    <a:pt x="1800" y="30"/>
                  </a:lnTo>
                  <a:lnTo>
                    <a:pt x="1794" y="32"/>
                  </a:lnTo>
                  <a:lnTo>
                    <a:pt x="1796" y="34"/>
                  </a:lnTo>
                  <a:lnTo>
                    <a:pt x="1814" y="36"/>
                  </a:lnTo>
                  <a:lnTo>
                    <a:pt x="1814" y="36"/>
                  </a:lnTo>
                  <a:lnTo>
                    <a:pt x="1758" y="36"/>
                  </a:lnTo>
                  <a:lnTo>
                    <a:pt x="1758" y="36"/>
                  </a:lnTo>
                  <a:lnTo>
                    <a:pt x="1744" y="36"/>
                  </a:lnTo>
                  <a:lnTo>
                    <a:pt x="1742" y="36"/>
                  </a:lnTo>
                  <a:lnTo>
                    <a:pt x="1742" y="36"/>
                  </a:lnTo>
                  <a:lnTo>
                    <a:pt x="1742" y="36"/>
                  </a:lnTo>
                  <a:lnTo>
                    <a:pt x="1728" y="36"/>
                  </a:lnTo>
                  <a:lnTo>
                    <a:pt x="1718" y="34"/>
                  </a:lnTo>
                  <a:lnTo>
                    <a:pt x="1726" y="32"/>
                  </a:lnTo>
                  <a:lnTo>
                    <a:pt x="1696" y="28"/>
                  </a:lnTo>
                  <a:lnTo>
                    <a:pt x="1696" y="28"/>
                  </a:lnTo>
                  <a:lnTo>
                    <a:pt x="1690" y="30"/>
                  </a:lnTo>
                  <a:lnTo>
                    <a:pt x="1690" y="32"/>
                  </a:lnTo>
                  <a:lnTo>
                    <a:pt x="1700" y="34"/>
                  </a:lnTo>
                  <a:lnTo>
                    <a:pt x="1742" y="36"/>
                  </a:lnTo>
                  <a:lnTo>
                    <a:pt x="1742" y="36"/>
                  </a:lnTo>
                  <a:lnTo>
                    <a:pt x="1736" y="38"/>
                  </a:lnTo>
                  <a:lnTo>
                    <a:pt x="1716" y="40"/>
                  </a:lnTo>
                  <a:lnTo>
                    <a:pt x="1716" y="40"/>
                  </a:lnTo>
                  <a:lnTo>
                    <a:pt x="1726" y="40"/>
                  </a:lnTo>
                  <a:lnTo>
                    <a:pt x="1738" y="40"/>
                  </a:lnTo>
                  <a:lnTo>
                    <a:pt x="1764" y="38"/>
                  </a:lnTo>
                  <a:lnTo>
                    <a:pt x="1764" y="38"/>
                  </a:lnTo>
                  <a:lnTo>
                    <a:pt x="1800" y="40"/>
                  </a:lnTo>
                  <a:lnTo>
                    <a:pt x="1800" y="40"/>
                  </a:lnTo>
                  <a:lnTo>
                    <a:pt x="1746" y="44"/>
                  </a:lnTo>
                  <a:lnTo>
                    <a:pt x="1708" y="38"/>
                  </a:lnTo>
                  <a:lnTo>
                    <a:pt x="1708" y="38"/>
                  </a:lnTo>
                  <a:lnTo>
                    <a:pt x="1656" y="42"/>
                  </a:lnTo>
                  <a:lnTo>
                    <a:pt x="1632" y="44"/>
                  </a:lnTo>
                  <a:lnTo>
                    <a:pt x="1628" y="46"/>
                  </a:lnTo>
                  <a:lnTo>
                    <a:pt x="1626" y="46"/>
                  </a:lnTo>
                  <a:lnTo>
                    <a:pt x="1628" y="48"/>
                  </a:lnTo>
                  <a:lnTo>
                    <a:pt x="1628" y="48"/>
                  </a:lnTo>
                  <a:lnTo>
                    <a:pt x="1626" y="48"/>
                  </a:lnTo>
                  <a:lnTo>
                    <a:pt x="1626" y="48"/>
                  </a:lnTo>
                  <a:lnTo>
                    <a:pt x="1636" y="50"/>
                  </a:lnTo>
                  <a:lnTo>
                    <a:pt x="1636" y="50"/>
                  </a:lnTo>
                  <a:lnTo>
                    <a:pt x="1636" y="50"/>
                  </a:lnTo>
                  <a:lnTo>
                    <a:pt x="1614" y="50"/>
                  </a:lnTo>
                  <a:lnTo>
                    <a:pt x="1614" y="50"/>
                  </a:lnTo>
                  <a:lnTo>
                    <a:pt x="1664" y="52"/>
                  </a:lnTo>
                  <a:lnTo>
                    <a:pt x="1664" y="52"/>
                  </a:lnTo>
                  <a:lnTo>
                    <a:pt x="1664" y="52"/>
                  </a:lnTo>
                  <a:lnTo>
                    <a:pt x="1658" y="54"/>
                  </a:lnTo>
                  <a:lnTo>
                    <a:pt x="1674" y="52"/>
                  </a:lnTo>
                  <a:lnTo>
                    <a:pt x="1694" y="52"/>
                  </a:lnTo>
                  <a:lnTo>
                    <a:pt x="1694" y="52"/>
                  </a:lnTo>
                  <a:lnTo>
                    <a:pt x="1694" y="54"/>
                  </a:lnTo>
                  <a:lnTo>
                    <a:pt x="1690" y="56"/>
                  </a:lnTo>
                  <a:lnTo>
                    <a:pt x="1674" y="58"/>
                  </a:lnTo>
                  <a:lnTo>
                    <a:pt x="1650" y="58"/>
                  </a:lnTo>
                  <a:lnTo>
                    <a:pt x="1630" y="56"/>
                  </a:lnTo>
                  <a:lnTo>
                    <a:pt x="1630" y="56"/>
                  </a:lnTo>
                  <a:lnTo>
                    <a:pt x="1618" y="58"/>
                  </a:lnTo>
                  <a:lnTo>
                    <a:pt x="1618" y="58"/>
                  </a:lnTo>
                  <a:lnTo>
                    <a:pt x="1618" y="58"/>
                  </a:lnTo>
                  <a:lnTo>
                    <a:pt x="1490" y="58"/>
                  </a:lnTo>
                  <a:lnTo>
                    <a:pt x="1490" y="58"/>
                  </a:lnTo>
                  <a:lnTo>
                    <a:pt x="1498" y="58"/>
                  </a:lnTo>
                  <a:lnTo>
                    <a:pt x="1498" y="56"/>
                  </a:lnTo>
                  <a:lnTo>
                    <a:pt x="1496" y="56"/>
                  </a:lnTo>
                  <a:lnTo>
                    <a:pt x="1496" y="56"/>
                  </a:lnTo>
                  <a:lnTo>
                    <a:pt x="1482" y="58"/>
                  </a:lnTo>
                  <a:lnTo>
                    <a:pt x="1462" y="58"/>
                  </a:lnTo>
                  <a:lnTo>
                    <a:pt x="1448" y="58"/>
                  </a:lnTo>
                  <a:lnTo>
                    <a:pt x="1442" y="58"/>
                  </a:lnTo>
                  <a:lnTo>
                    <a:pt x="1442" y="58"/>
                  </a:lnTo>
                  <a:lnTo>
                    <a:pt x="1367" y="58"/>
                  </a:lnTo>
                  <a:lnTo>
                    <a:pt x="1367" y="58"/>
                  </a:lnTo>
                  <a:lnTo>
                    <a:pt x="1365" y="58"/>
                  </a:lnTo>
                  <a:lnTo>
                    <a:pt x="1365" y="58"/>
                  </a:lnTo>
                  <a:lnTo>
                    <a:pt x="1353" y="58"/>
                  </a:lnTo>
                  <a:lnTo>
                    <a:pt x="1281" y="58"/>
                  </a:lnTo>
                  <a:lnTo>
                    <a:pt x="1263" y="58"/>
                  </a:lnTo>
                  <a:lnTo>
                    <a:pt x="1263" y="58"/>
                  </a:lnTo>
                  <a:lnTo>
                    <a:pt x="1265" y="58"/>
                  </a:lnTo>
                  <a:lnTo>
                    <a:pt x="1211" y="58"/>
                  </a:lnTo>
                  <a:lnTo>
                    <a:pt x="1211" y="58"/>
                  </a:lnTo>
                  <a:lnTo>
                    <a:pt x="1207" y="58"/>
                  </a:lnTo>
                  <a:lnTo>
                    <a:pt x="1185" y="56"/>
                  </a:lnTo>
                  <a:lnTo>
                    <a:pt x="1185" y="56"/>
                  </a:lnTo>
                  <a:lnTo>
                    <a:pt x="1155" y="52"/>
                  </a:lnTo>
                  <a:lnTo>
                    <a:pt x="1127" y="48"/>
                  </a:lnTo>
                  <a:lnTo>
                    <a:pt x="1127" y="48"/>
                  </a:lnTo>
                  <a:lnTo>
                    <a:pt x="1131" y="48"/>
                  </a:lnTo>
                  <a:lnTo>
                    <a:pt x="1111" y="44"/>
                  </a:lnTo>
                  <a:lnTo>
                    <a:pt x="1111" y="44"/>
                  </a:lnTo>
                  <a:lnTo>
                    <a:pt x="1113" y="46"/>
                  </a:lnTo>
                  <a:lnTo>
                    <a:pt x="1113" y="46"/>
                  </a:lnTo>
                  <a:lnTo>
                    <a:pt x="1065" y="40"/>
                  </a:lnTo>
                  <a:lnTo>
                    <a:pt x="1021" y="36"/>
                  </a:lnTo>
                  <a:lnTo>
                    <a:pt x="973" y="32"/>
                  </a:lnTo>
                  <a:lnTo>
                    <a:pt x="947" y="30"/>
                  </a:lnTo>
                  <a:lnTo>
                    <a:pt x="921" y="32"/>
                  </a:lnTo>
                  <a:lnTo>
                    <a:pt x="921" y="32"/>
                  </a:lnTo>
                  <a:lnTo>
                    <a:pt x="827" y="34"/>
                  </a:lnTo>
                  <a:lnTo>
                    <a:pt x="827" y="34"/>
                  </a:lnTo>
                  <a:lnTo>
                    <a:pt x="785" y="32"/>
                  </a:lnTo>
                  <a:lnTo>
                    <a:pt x="737" y="32"/>
                  </a:lnTo>
                  <a:lnTo>
                    <a:pt x="737" y="32"/>
                  </a:lnTo>
                  <a:lnTo>
                    <a:pt x="661" y="32"/>
                  </a:lnTo>
                  <a:lnTo>
                    <a:pt x="581" y="28"/>
                  </a:lnTo>
                  <a:lnTo>
                    <a:pt x="505" y="26"/>
                  </a:lnTo>
                  <a:lnTo>
                    <a:pt x="442" y="24"/>
                  </a:lnTo>
                  <a:lnTo>
                    <a:pt x="446" y="24"/>
                  </a:lnTo>
                  <a:lnTo>
                    <a:pt x="446" y="24"/>
                  </a:lnTo>
                  <a:lnTo>
                    <a:pt x="380" y="26"/>
                  </a:lnTo>
                  <a:lnTo>
                    <a:pt x="378" y="26"/>
                  </a:lnTo>
                  <a:lnTo>
                    <a:pt x="378" y="26"/>
                  </a:lnTo>
                  <a:lnTo>
                    <a:pt x="306" y="24"/>
                  </a:lnTo>
                  <a:lnTo>
                    <a:pt x="244" y="24"/>
                  </a:lnTo>
                  <a:lnTo>
                    <a:pt x="244" y="24"/>
                  </a:lnTo>
                  <a:lnTo>
                    <a:pt x="240" y="28"/>
                  </a:lnTo>
                  <a:lnTo>
                    <a:pt x="240" y="28"/>
                  </a:lnTo>
                  <a:lnTo>
                    <a:pt x="200" y="30"/>
                  </a:lnTo>
                  <a:lnTo>
                    <a:pt x="158" y="32"/>
                  </a:lnTo>
                  <a:lnTo>
                    <a:pt x="146" y="26"/>
                  </a:lnTo>
                  <a:lnTo>
                    <a:pt x="146" y="26"/>
                  </a:lnTo>
                  <a:lnTo>
                    <a:pt x="68" y="24"/>
                  </a:lnTo>
                  <a:lnTo>
                    <a:pt x="0" y="24"/>
                  </a:lnTo>
                  <a:lnTo>
                    <a:pt x="0" y="24"/>
                  </a:lnTo>
                  <a:lnTo>
                    <a:pt x="0" y="58"/>
                  </a:lnTo>
                  <a:lnTo>
                    <a:pt x="0" y="58"/>
                  </a:lnTo>
                  <a:lnTo>
                    <a:pt x="0" y="1642"/>
                  </a:lnTo>
                  <a:lnTo>
                    <a:pt x="5754" y="1642"/>
                  </a:lnTo>
                  <a:lnTo>
                    <a:pt x="5754" y="58"/>
                  </a:lnTo>
                  <a:lnTo>
                    <a:pt x="5450" y="58"/>
                  </a:lnTo>
                  <a:lnTo>
                    <a:pt x="5450" y="58"/>
                  </a:lnTo>
                  <a:lnTo>
                    <a:pt x="5512" y="50"/>
                  </a:lnTo>
                  <a:lnTo>
                    <a:pt x="5540" y="46"/>
                  </a:lnTo>
                  <a:lnTo>
                    <a:pt x="5562" y="40"/>
                  </a:lnTo>
                  <a:lnTo>
                    <a:pt x="5562" y="40"/>
                  </a:lnTo>
                  <a:close/>
                  <a:moveTo>
                    <a:pt x="4182" y="18"/>
                  </a:moveTo>
                  <a:lnTo>
                    <a:pt x="4182" y="18"/>
                  </a:lnTo>
                  <a:lnTo>
                    <a:pt x="4178" y="18"/>
                  </a:lnTo>
                  <a:lnTo>
                    <a:pt x="4182" y="18"/>
                  </a:lnTo>
                  <a:close/>
                  <a:moveTo>
                    <a:pt x="2891" y="50"/>
                  </a:moveTo>
                  <a:lnTo>
                    <a:pt x="2905" y="50"/>
                  </a:lnTo>
                  <a:lnTo>
                    <a:pt x="2917" y="52"/>
                  </a:lnTo>
                  <a:lnTo>
                    <a:pt x="2917" y="52"/>
                  </a:lnTo>
                  <a:lnTo>
                    <a:pt x="2917" y="54"/>
                  </a:lnTo>
                  <a:lnTo>
                    <a:pt x="2919" y="56"/>
                  </a:lnTo>
                  <a:lnTo>
                    <a:pt x="2933" y="58"/>
                  </a:lnTo>
                  <a:lnTo>
                    <a:pt x="2897" y="58"/>
                  </a:lnTo>
                  <a:lnTo>
                    <a:pt x="2897" y="58"/>
                  </a:lnTo>
                  <a:lnTo>
                    <a:pt x="2889" y="58"/>
                  </a:lnTo>
                  <a:lnTo>
                    <a:pt x="2889" y="58"/>
                  </a:lnTo>
                  <a:lnTo>
                    <a:pt x="2891" y="50"/>
                  </a:lnTo>
                  <a:lnTo>
                    <a:pt x="2891" y="50"/>
                  </a:lnTo>
                  <a:close/>
                  <a:moveTo>
                    <a:pt x="2453" y="54"/>
                  </a:moveTo>
                  <a:lnTo>
                    <a:pt x="2453" y="54"/>
                  </a:lnTo>
                  <a:lnTo>
                    <a:pt x="2453" y="54"/>
                  </a:lnTo>
                  <a:lnTo>
                    <a:pt x="2453" y="54"/>
                  </a:lnTo>
                  <a:lnTo>
                    <a:pt x="2457" y="56"/>
                  </a:lnTo>
                  <a:lnTo>
                    <a:pt x="2477" y="58"/>
                  </a:lnTo>
                  <a:lnTo>
                    <a:pt x="2441" y="58"/>
                  </a:lnTo>
                  <a:lnTo>
                    <a:pt x="2425" y="52"/>
                  </a:lnTo>
                  <a:lnTo>
                    <a:pt x="2453" y="54"/>
                  </a:lnTo>
                  <a:close/>
                  <a:moveTo>
                    <a:pt x="2398" y="56"/>
                  </a:moveTo>
                  <a:lnTo>
                    <a:pt x="2398" y="56"/>
                  </a:lnTo>
                  <a:lnTo>
                    <a:pt x="2437" y="58"/>
                  </a:lnTo>
                  <a:lnTo>
                    <a:pt x="2407" y="58"/>
                  </a:lnTo>
                  <a:lnTo>
                    <a:pt x="2398" y="56"/>
                  </a:lnTo>
                  <a:close/>
                  <a:moveTo>
                    <a:pt x="2108" y="58"/>
                  </a:moveTo>
                  <a:lnTo>
                    <a:pt x="2108" y="58"/>
                  </a:lnTo>
                  <a:lnTo>
                    <a:pt x="2112" y="58"/>
                  </a:lnTo>
                  <a:lnTo>
                    <a:pt x="2090" y="58"/>
                  </a:lnTo>
                  <a:lnTo>
                    <a:pt x="2090" y="58"/>
                  </a:lnTo>
                  <a:lnTo>
                    <a:pt x="2092" y="58"/>
                  </a:lnTo>
                  <a:lnTo>
                    <a:pt x="2088" y="56"/>
                  </a:lnTo>
                  <a:lnTo>
                    <a:pt x="2088" y="56"/>
                  </a:lnTo>
                  <a:lnTo>
                    <a:pt x="2108" y="58"/>
                  </a:lnTo>
                  <a:lnTo>
                    <a:pt x="2108" y="58"/>
                  </a:lnTo>
                  <a:close/>
                  <a:moveTo>
                    <a:pt x="1922" y="52"/>
                  </a:moveTo>
                  <a:lnTo>
                    <a:pt x="1922" y="52"/>
                  </a:lnTo>
                  <a:lnTo>
                    <a:pt x="1920" y="52"/>
                  </a:lnTo>
                  <a:lnTo>
                    <a:pt x="1922" y="52"/>
                  </a:lnTo>
                  <a:close/>
                  <a:moveTo>
                    <a:pt x="1794" y="56"/>
                  </a:moveTo>
                  <a:lnTo>
                    <a:pt x="1794" y="56"/>
                  </a:lnTo>
                  <a:lnTo>
                    <a:pt x="1806" y="54"/>
                  </a:lnTo>
                  <a:lnTo>
                    <a:pt x="1806" y="54"/>
                  </a:lnTo>
                  <a:lnTo>
                    <a:pt x="1816" y="54"/>
                  </a:lnTo>
                  <a:lnTo>
                    <a:pt x="1816" y="54"/>
                  </a:lnTo>
                  <a:lnTo>
                    <a:pt x="1830" y="54"/>
                  </a:lnTo>
                  <a:lnTo>
                    <a:pt x="1844" y="54"/>
                  </a:lnTo>
                  <a:lnTo>
                    <a:pt x="1844" y="54"/>
                  </a:lnTo>
                  <a:lnTo>
                    <a:pt x="1858" y="54"/>
                  </a:lnTo>
                  <a:lnTo>
                    <a:pt x="1868" y="56"/>
                  </a:lnTo>
                  <a:lnTo>
                    <a:pt x="1868" y="56"/>
                  </a:lnTo>
                  <a:lnTo>
                    <a:pt x="1858" y="56"/>
                  </a:lnTo>
                  <a:lnTo>
                    <a:pt x="1872" y="58"/>
                  </a:lnTo>
                  <a:lnTo>
                    <a:pt x="1872" y="58"/>
                  </a:lnTo>
                  <a:lnTo>
                    <a:pt x="1870" y="58"/>
                  </a:lnTo>
                  <a:lnTo>
                    <a:pt x="1794" y="58"/>
                  </a:lnTo>
                  <a:lnTo>
                    <a:pt x="1794" y="58"/>
                  </a:lnTo>
                  <a:lnTo>
                    <a:pt x="1794" y="56"/>
                  </a:lnTo>
                  <a:lnTo>
                    <a:pt x="1794" y="56"/>
                  </a:lnTo>
                  <a:close/>
                  <a:moveTo>
                    <a:pt x="1760" y="52"/>
                  </a:moveTo>
                  <a:lnTo>
                    <a:pt x="1760" y="52"/>
                  </a:lnTo>
                  <a:lnTo>
                    <a:pt x="1770" y="54"/>
                  </a:lnTo>
                  <a:lnTo>
                    <a:pt x="1772" y="54"/>
                  </a:lnTo>
                  <a:lnTo>
                    <a:pt x="1760" y="56"/>
                  </a:lnTo>
                  <a:lnTo>
                    <a:pt x="1760" y="56"/>
                  </a:lnTo>
                  <a:lnTo>
                    <a:pt x="1740" y="54"/>
                  </a:lnTo>
                  <a:lnTo>
                    <a:pt x="1740" y="54"/>
                  </a:lnTo>
                  <a:lnTo>
                    <a:pt x="1728" y="56"/>
                  </a:lnTo>
                  <a:lnTo>
                    <a:pt x="1736" y="58"/>
                  </a:lnTo>
                  <a:lnTo>
                    <a:pt x="1726" y="58"/>
                  </a:lnTo>
                  <a:lnTo>
                    <a:pt x="1690" y="58"/>
                  </a:lnTo>
                  <a:lnTo>
                    <a:pt x="1690" y="58"/>
                  </a:lnTo>
                  <a:lnTo>
                    <a:pt x="1694" y="56"/>
                  </a:lnTo>
                  <a:lnTo>
                    <a:pt x="1704" y="56"/>
                  </a:lnTo>
                  <a:lnTo>
                    <a:pt x="1760" y="52"/>
                  </a:lnTo>
                  <a:lnTo>
                    <a:pt x="1760" y="52"/>
                  </a:lnTo>
                  <a:close/>
                  <a:moveTo>
                    <a:pt x="1760" y="58"/>
                  </a:moveTo>
                  <a:lnTo>
                    <a:pt x="1726" y="58"/>
                  </a:lnTo>
                  <a:lnTo>
                    <a:pt x="1742" y="58"/>
                  </a:lnTo>
                  <a:lnTo>
                    <a:pt x="1742" y="58"/>
                  </a:lnTo>
                  <a:lnTo>
                    <a:pt x="1760" y="58"/>
                  </a:lnTo>
                  <a:lnTo>
                    <a:pt x="1760" y="58"/>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6"/>
            <p:cNvSpPr/>
            <p:nvPr/>
          </p:nvSpPr>
          <p:spPr>
            <a:xfrm>
              <a:off x="4533901" y="4328663"/>
              <a:ext cx="25400" cy="9525"/>
            </a:xfrm>
            <a:custGeom>
              <a:rect b="b" l="l" r="r" t="t"/>
              <a:pathLst>
                <a:path extrusionOk="0" h="6" w="16">
                  <a:moveTo>
                    <a:pt x="16" y="4"/>
                  </a:moveTo>
                  <a:lnTo>
                    <a:pt x="16" y="4"/>
                  </a:lnTo>
                  <a:lnTo>
                    <a:pt x="14" y="4"/>
                  </a:lnTo>
                  <a:lnTo>
                    <a:pt x="6" y="0"/>
                  </a:lnTo>
                  <a:lnTo>
                    <a:pt x="6" y="0"/>
                  </a:lnTo>
                  <a:lnTo>
                    <a:pt x="0" y="2"/>
                  </a:lnTo>
                  <a:lnTo>
                    <a:pt x="0" y="6"/>
                  </a:lnTo>
                  <a:lnTo>
                    <a:pt x="0" y="6"/>
                  </a:lnTo>
                  <a:lnTo>
                    <a:pt x="16" y="4"/>
                  </a:lnTo>
                  <a:lnTo>
                    <a:pt x="16" y="4"/>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6"/>
            <p:cNvSpPr/>
            <p:nvPr/>
          </p:nvSpPr>
          <p:spPr>
            <a:xfrm>
              <a:off x="8315326" y="4306438"/>
              <a:ext cx="31750" cy="3175"/>
            </a:xfrm>
            <a:custGeom>
              <a:rect b="b" l="l" r="r" t="t"/>
              <a:pathLst>
                <a:path extrusionOk="0" h="2" w="20">
                  <a:moveTo>
                    <a:pt x="0" y="0"/>
                  </a:moveTo>
                  <a:lnTo>
                    <a:pt x="20" y="2"/>
                  </a:lnTo>
                  <a:lnTo>
                    <a:pt x="20" y="2"/>
                  </a:lnTo>
                  <a:lnTo>
                    <a:pt x="0" y="0"/>
                  </a:lnTo>
                  <a:lnTo>
                    <a:pt x="0" y="0"/>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6"/>
            <p:cNvSpPr/>
            <p:nvPr/>
          </p:nvSpPr>
          <p:spPr>
            <a:xfrm>
              <a:off x="4794251" y="4319138"/>
              <a:ext cx="85725" cy="12700"/>
            </a:xfrm>
            <a:custGeom>
              <a:rect b="b" l="l" r="r" t="t"/>
              <a:pathLst>
                <a:path extrusionOk="0" h="8" w="54">
                  <a:moveTo>
                    <a:pt x="0" y="0"/>
                  </a:moveTo>
                  <a:lnTo>
                    <a:pt x="0" y="0"/>
                  </a:lnTo>
                  <a:lnTo>
                    <a:pt x="18" y="4"/>
                  </a:lnTo>
                  <a:lnTo>
                    <a:pt x="24" y="6"/>
                  </a:lnTo>
                  <a:lnTo>
                    <a:pt x="32" y="8"/>
                  </a:lnTo>
                  <a:lnTo>
                    <a:pt x="54" y="8"/>
                  </a:lnTo>
                  <a:lnTo>
                    <a:pt x="54" y="8"/>
                  </a:lnTo>
                  <a:lnTo>
                    <a:pt x="36" y="4"/>
                  </a:lnTo>
                  <a:lnTo>
                    <a:pt x="22" y="2"/>
                  </a:lnTo>
                  <a:lnTo>
                    <a:pt x="0" y="0"/>
                  </a:lnTo>
                  <a:lnTo>
                    <a:pt x="0" y="0"/>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6"/>
            <p:cNvSpPr/>
            <p:nvPr/>
          </p:nvSpPr>
          <p:spPr>
            <a:xfrm>
              <a:off x="4587876" y="4315963"/>
              <a:ext cx="95250" cy="6350"/>
            </a:xfrm>
            <a:custGeom>
              <a:rect b="b" l="l" r="r" t="t"/>
              <a:pathLst>
                <a:path extrusionOk="0" h="4" w="60">
                  <a:moveTo>
                    <a:pt x="4" y="0"/>
                  </a:moveTo>
                  <a:lnTo>
                    <a:pt x="0" y="0"/>
                  </a:lnTo>
                  <a:lnTo>
                    <a:pt x="60" y="4"/>
                  </a:lnTo>
                  <a:lnTo>
                    <a:pt x="4" y="0"/>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6"/>
            <p:cNvSpPr/>
            <p:nvPr/>
          </p:nvSpPr>
          <p:spPr>
            <a:xfrm>
              <a:off x="3863976" y="4328663"/>
              <a:ext cx="12700" cy="6350"/>
            </a:xfrm>
            <a:custGeom>
              <a:rect b="b" l="l" r="r" t="t"/>
              <a:pathLst>
                <a:path extrusionOk="0" h="4" w="8">
                  <a:moveTo>
                    <a:pt x="2" y="0"/>
                  </a:moveTo>
                  <a:lnTo>
                    <a:pt x="2" y="0"/>
                  </a:lnTo>
                  <a:lnTo>
                    <a:pt x="0" y="2"/>
                  </a:lnTo>
                  <a:lnTo>
                    <a:pt x="0" y="2"/>
                  </a:lnTo>
                  <a:lnTo>
                    <a:pt x="4" y="4"/>
                  </a:lnTo>
                  <a:lnTo>
                    <a:pt x="4" y="4"/>
                  </a:lnTo>
                  <a:lnTo>
                    <a:pt x="8" y="2"/>
                  </a:lnTo>
                  <a:lnTo>
                    <a:pt x="2" y="0"/>
                  </a:lnTo>
                  <a:lnTo>
                    <a:pt x="2" y="0"/>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6"/>
            <p:cNvSpPr/>
            <p:nvPr/>
          </p:nvSpPr>
          <p:spPr>
            <a:xfrm>
              <a:off x="3738563" y="4315963"/>
              <a:ext cx="60325" cy="12700"/>
            </a:xfrm>
            <a:custGeom>
              <a:rect b="b" l="l" r="r" t="t"/>
              <a:pathLst>
                <a:path extrusionOk="0" h="8" w="38">
                  <a:moveTo>
                    <a:pt x="38" y="8"/>
                  </a:moveTo>
                  <a:lnTo>
                    <a:pt x="38" y="8"/>
                  </a:lnTo>
                  <a:lnTo>
                    <a:pt x="18" y="4"/>
                  </a:lnTo>
                  <a:lnTo>
                    <a:pt x="20" y="4"/>
                  </a:lnTo>
                  <a:lnTo>
                    <a:pt x="24" y="2"/>
                  </a:lnTo>
                  <a:lnTo>
                    <a:pt x="28" y="2"/>
                  </a:lnTo>
                  <a:lnTo>
                    <a:pt x="28" y="2"/>
                  </a:lnTo>
                  <a:lnTo>
                    <a:pt x="28" y="2"/>
                  </a:lnTo>
                  <a:lnTo>
                    <a:pt x="2" y="0"/>
                  </a:lnTo>
                  <a:lnTo>
                    <a:pt x="2" y="0"/>
                  </a:lnTo>
                  <a:lnTo>
                    <a:pt x="0" y="0"/>
                  </a:lnTo>
                  <a:lnTo>
                    <a:pt x="0" y="2"/>
                  </a:lnTo>
                  <a:lnTo>
                    <a:pt x="6" y="4"/>
                  </a:lnTo>
                  <a:lnTo>
                    <a:pt x="38" y="8"/>
                  </a:lnTo>
                  <a:lnTo>
                    <a:pt x="38" y="8"/>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6"/>
            <p:cNvSpPr/>
            <p:nvPr/>
          </p:nvSpPr>
          <p:spPr>
            <a:xfrm>
              <a:off x="2894013" y="4344538"/>
              <a:ext cx="47625" cy="3175"/>
            </a:xfrm>
            <a:custGeom>
              <a:rect b="b" l="l" r="r" t="t"/>
              <a:pathLst>
                <a:path extrusionOk="0" h="2" w="30">
                  <a:moveTo>
                    <a:pt x="0" y="2"/>
                  </a:moveTo>
                  <a:lnTo>
                    <a:pt x="0" y="2"/>
                  </a:lnTo>
                  <a:lnTo>
                    <a:pt x="30" y="0"/>
                  </a:lnTo>
                  <a:lnTo>
                    <a:pt x="30" y="0"/>
                  </a:lnTo>
                  <a:lnTo>
                    <a:pt x="16" y="0"/>
                  </a:lnTo>
                  <a:lnTo>
                    <a:pt x="0" y="2"/>
                  </a:lnTo>
                  <a:lnTo>
                    <a:pt x="0" y="2"/>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6"/>
            <p:cNvSpPr/>
            <p:nvPr/>
          </p:nvSpPr>
          <p:spPr>
            <a:xfrm>
              <a:off x="7213601" y="4290563"/>
              <a:ext cx="6350" cy="3175"/>
            </a:xfrm>
            <a:custGeom>
              <a:rect b="b" l="l" r="r" t="t"/>
              <a:pathLst>
                <a:path extrusionOk="0" h="2" w="4">
                  <a:moveTo>
                    <a:pt x="0" y="2"/>
                  </a:moveTo>
                  <a:lnTo>
                    <a:pt x="2" y="2"/>
                  </a:lnTo>
                  <a:lnTo>
                    <a:pt x="4" y="0"/>
                  </a:lnTo>
                  <a:lnTo>
                    <a:pt x="0" y="2"/>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6"/>
            <p:cNvSpPr/>
            <p:nvPr/>
          </p:nvSpPr>
          <p:spPr>
            <a:xfrm>
              <a:off x="1787526" y="4331838"/>
              <a:ext cx="28575" cy="3175"/>
            </a:xfrm>
            <a:custGeom>
              <a:rect b="b" l="l" r="r" t="t"/>
              <a:pathLst>
                <a:path extrusionOk="0" h="2" w="18">
                  <a:moveTo>
                    <a:pt x="0" y="0"/>
                  </a:moveTo>
                  <a:lnTo>
                    <a:pt x="18" y="2"/>
                  </a:lnTo>
                  <a:lnTo>
                    <a:pt x="18" y="2"/>
                  </a:lnTo>
                  <a:lnTo>
                    <a:pt x="0" y="0"/>
                  </a:lnTo>
                  <a:lnTo>
                    <a:pt x="0" y="0"/>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6"/>
            <p:cNvSpPr/>
            <p:nvPr/>
          </p:nvSpPr>
          <p:spPr>
            <a:xfrm>
              <a:off x="1816101" y="4335013"/>
              <a:ext cx="44450" cy="6350"/>
            </a:xfrm>
            <a:custGeom>
              <a:rect b="b" l="l" r="r" t="t"/>
              <a:pathLst>
                <a:path extrusionOk="0" h="4" w="28">
                  <a:moveTo>
                    <a:pt x="0" y="0"/>
                  </a:moveTo>
                  <a:lnTo>
                    <a:pt x="0" y="0"/>
                  </a:lnTo>
                  <a:lnTo>
                    <a:pt x="28" y="4"/>
                  </a:lnTo>
                  <a:lnTo>
                    <a:pt x="0" y="0"/>
                  </a:lnTo>
                  <a:close/>
                </a:path>
              </a:pathLst>
            </a:custGeom>
            <a:solidFill>
              <a:srgbClr val="9A9BA7"/>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grpSp>
      <p:sp>
        <p:nvSpPr>
          <p:cNvPr id="107" name="Google Shape;107;p6"/>
          <p:cNvSpPr txBox="1"/>
          <p:nvPr>
            <p:ph idx="1" type="body"/>
          </p:nvPr>
        </p:nvSpPr>
        <p:spPr>
          <a:xfrm>
            <a:off x="457200" y="4246565"/>
            <a:ext cx="8229600" cy="679200"/>
          </a:xfrm>
          <a:prstGeom prst="rect">
            <a:avLst/>
          </a:prstGeom>
        </p:spPr>
        <p:txBody>
          <a:bodyPr anchorCtr="0" anchor="t" bIns="91425" lIns="91425" spcFirstLastPara="1" rIns="91425" wrap="square" tIns="91425">
            <a:noAutofit/>
          </a:bodyPr>
          <a:lstStyle>
            <a:lvl1pPr indent="-228600" lvl="0" marL="457200" algn="ctr">
              <a:spcBef>
                <a:spcPts val="0"/>
              </a:spcBef>
              <a:spcAft>
                <a:spcPts val="0"/>
              </a:spcAft>
              <a:buClr>
                <a:schemeClr val="lt2"/>
              </a:buClr>
              <a:buSzPts val="2400"/>
              <a:buNone/>
              <a:defRPr i="1" sz="2400">
                <a:solidFill>
                  <a:schemeClr val="lt2"/>
                </a:solidFill>
              </a:defRPr>
            </a:lvl1pPr>
          </a:lstStyle>
          <a:p/>
        </p:txBody>
      </p:sp>
      <p:sp>
        <p:nvSpPr>
          <p:cNvPr id="108" name="Google Shape;108;p6"/>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solidFill>
                  <a:schemeClr val="lt2"/>
                </a:solidFill>
              </a:defRPr>
            </a:lvl1pPr>
            <a:lvl2pPr lvl="1">
              <a:buNone/>
              <a:defRPr>
                <a:solidFill>
                  <a:schemeClr val="lt2"/>
                </a:solidFill>
              </a:defRPr>
            </a:lvl2pPr>
            <a:lvl3pPr lvl="2">
              <a:buNone/>
              <a:defRPr>
                <a:solidFill>
                  <a:schemeClr val="lt2"/>
                </a:solidFill>
              </a:defRPr>
            </a:lvl3pPr>
            <a:lvl4pPr lvl="3">
              <a:buNone/>
              <a:defRPr>
                <a:solidFill>
                  <a:schemeClr val="lt2"/>
                </a:solidFill>
              </a:defRPr>
            </a:lvl4pPr>
            <a:lvl5pPr lvl="4">
              <a:buNone/>
              <a:defRPr>
                <a:solidFill>
                  <a:schemeClr val="lt2"/>
                </a:solidFill>
              </a:defRPr>
            </a:lvl5pPr>
            <a:lvl6pPr lvl="5">
              <a:buNone/>
              <a:defRPr>
                <a:solidFill>
                  <a:schemeClr val="lt2"/>
                </a:solidFill>
              </a:defRPr>
            </a:lvl6pPr>
            <a:lvl7pPr lvl="6">
              <a:buNone/>
              <a:defRPr>
                <a:solidFill>
                  <a:schemeClr val="lt2"/>
                </a:solidFill>
              </a:defRPr>
            </a:lvl7pPr>
            <a:lvl8pPr lvl="7">
              <a:buNone/>
              <a:defRPr>
                <a:solidFill>
                  <a:schemeClr val="lt2"/>
                </a:solidFill>
              </a:defRPr>
            </a:lvl8pPr>
            <a:lvl9pPr lvl="8">
              <a:buNone/>
              <a:defRPr>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9" name="Shape 109"/>
        <p:cNvGrpSpPr/>
        <p:nvPr/>
      </p:nvGrpSpPr>
      <p:grpSpPr>
        <a:xfrm>
          <a:off x="0" y="0"/>
          <a:ext cx="0" cy="0"/>
          <a:chOff x="0" y="0"/>
          <a:chExt cx="0" cy="0"/>
        </a:xfrm>
      </p:grpSpPr>
      <p:sp>
        <p:nvSpPr>
          <p:cNvPr id="110" name="Google Shape;110;p7"/>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ketched">
    <p:bg>
      <p:bgPr>
        <a:solidFill>
          <a:schemeClr val="lt2"/>
        </a:solidFill>
      </p:bgPr>
    </p:bg>
    <p:spTree>
      <p:nvGrpSpPr>
        <p:cNvPr id="5" name="Shape 5"/>
        <p:cNvGrpSpPr/>
        <p:nvPr/>
      </p:nvGrpSpPr>
      <p:grpSpPr>
        <a:xfrm>
          <a:off x="0" y="0"/>
          <a:ext cx="0" cy="0"/>
          <a:chOff x="0" y="0"/>
          <a:chExt cx="0" cy="0"/>
        </a:xfrm>
      </p:grpSpPr>
      <p:grpSp>
        <p:nvGrpSpPr>
          <p:cNvPr id="6" name="Google Shape;6;p1"/>
          <p:cNvGrpSpPr/>
          <p:nvPr/>
        </p:nvGrpSpPr>
        <p:grpSpPr>
          <a:xfrm>
            <a:off x="0" y="0"/>
            <a:ext cx="9159875" cy="5148513"/>
            <a:chOff x="0" y="0"/>
            <a:chExt cx="5770" cy="4324"/>
          </a:xfrm>
        </p:grpSpPr>
        <p:sp>
          <p:nvSpPr>
            <p:cNvPr id="7" name="Google Shape;7;p1"/>
            <p:cNvSpPr/>
            <p:nvPr/>
          </p:nvSpPr>
          <p:spPr>
            <a:xfrm>
              <a:off x="70" y="91"/>
              <a:ext cx="5700" cy="4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 name="Google Shape;8;p1"/>
            <p:cNvSpPr/>
            <p:nvPr/>
          </p:nvSpPr>
          <p:spPr>
            <a:xfrm>
              <a:off x="0" y="0"/>
              <a:ext cx="5761" cy="4324"/>
            </a:xfrm>
            <a:custGeom>
              <a:rect b="b" l="l" r="r" t="t"/>
              <a:pathLst>
                <a:path extrusionOk="0" h="4138" w="5620">
                  <a:moveTo>
                    <a:pt x="5602" y="1282"/>
                  </a:moveTo>
                  <a:lnTo>
                    <a:pt x="5602" y="1282"/>
                  </a:lnTo>
                  <a:lnTo>
                    <a:pt x="5604" y="268"/>
                  </a:lnTo>
                  <a:lnTo>
                    <a:pt x="5604" y="268"/>
                  </a:lnTo>
                  <a:lnTo>
                    <a:pt x="5608" y="220"/>
                  </a:lnTo>
                  <a:lnTo>
                    <a:pt x="5612" y="146"/>
                  </a:lnTo>
                  <a:lnTo>
                    <a:pt x="5614" y="110"/>
                  </a:lnTo>
                  <a:lnTo>
                    <a:pt x="5610" y="80"/>
                  </a:lnTo>
                  <a:lnTo>
                    <a:pt x="5608" y="66"/>
                  </a:lnTo>
                  <a:lnTo>
                    <a:pt x="5604" y="58"/>
                  </a:lnTo>
                  <a:lnTo>
                    <a:pt x="5598" y="52"/>
                  </a:lnTo>
                  <a:lnTo>
                    <a:pt x="5592" y="50"/>
                  </a:lnTo>
                  <a:lnTo>
                    <a:pt x="5592" y="50"/>
                  </a:lnTo>
                  <a:lnTo>
                    <a:pt x="5188" y="46"/>
                  </a:lnTo>
                  <a:lnTo>
                    <a:pt x="5188" y="46"/>
                  </a:lnTo>
                  <a:lnTo>
                    <a:pt x="5232" y="50"/>
                  </a:lnTo>
                  <a:lnTo>
                    <a:pt x="5232" y="50"/>
                  </a:lnTo>
                  <a:lnTo>
                    <a:pt x="5204" y="50"/>
                  </a:lnTo>
                  <a:lnTo>
                    <a:pt x="5188" y="48"/>
                  </a:lnTo>
                  <a:lnTo>
                    <a:pt x="5154" y="44"/>
                  </a:lnTo>
                  <a:lnTo>
                    <a:pt x="5154" y="44"/>
                  </a:lnTo>
                  <a:lnTo>
                    <a:pt x="5182" y="40"/>
                  </a:lnTo>
                  <a:lnTo>
                    <a:pt x="5210" y="34"/>
                  </a:lnTo>
                  <a:lnTo>
                    <a:pt x="5210" y="34"/>
                  </a:lnTo>
                  <a:lnTo>
                    <a:pt x="5146" y="24"/>
                  </a:lnTo>
                  <a:lnTo>
                    <a:pt x="5128" y="22"/>
                  </a:lnTo>
                  <a:lnTo>
                    <a:pt x="5154" y="26"/>
                  </a:lnTo>
                  <a:lnTo>
                    <a:pt x="5154" y="26"/>
                  </a:lnTo>
                  <a:lnTo>
                    <a:pt x="5140" y="26"/>
                  </a:lnTo>
                  <a:lnTo>
                    <a:pt x="5152" y="26"/>
                  </a:lnTo>
                  <a:lnTo>
                    <a:pt x="5174" y="30"/>
                  </a:lnTo>
                  <a:lnTo>
                    <a:pt x="5182" y="32"/>
                  </a:lnTo>
                  <a:lnTo>
                    <a:pt x="5186" y="34"/>
                  </a:lnTo>
                  <a:lnTo>
                    <a:pt x="5186" y="34"/>
                  </a:lnTo>
                  <a:lnTo>
                    <a:pt x="5140" y="30"/>
                  </a:lnTo>
                  <a:lnTo>
                    <a:pt x="5094" y="24"/>
                  </a:lnTo>
                  <a:lnTo>
                    <a:pt x="5094" y="24"/>
                  </a:lnTo>
                  <a:lnTo>
                    <a:pt x="5106" y="26"/>
                  </a:lnTo>
                  <a:lnTo>
                    <a:pt x="5100" y="26"/>
                  </a:lnTo>
                  <a:lnTo>
                    <a:pt x="5100" y="26"/>
                  </a:lnTo>
                  <a:lnTo>
                    <a:pt x="5124" y="32"/>
                  </a:lnTo>
                  <a:lnTo>
                    <a:pt x="5124" y="32"/>
                  </a:lnTo>
                  <a:lnTo>
                    <a:pt x="5002" y="28"/>
                  </a:lnTo>
                  <a:lnTo>
                    <a:pt x="4966" y="26"/>
                  </a:lnTo>
                  <a:lnTo>
                    <a:pt x="5016" y="26"/>
                  </a:lnTo>
                  <a:lnTo>
                    <a:pt x="5016" y="26"/>
                  </a:lnTo>
                  <a:lnTo>
                    <a:pt x="4988" y="26"/>
                  </a:lnTo>
                  <a:lnTo>
                    <a:pt x="4962" y="24"/>
                  </a:lnTo>
                  <a:lnTo>
                    <a:pt x="4934" y="22"/>
                  </a:lnTo>
                  <a:lnTo>
                    <a:pt x="4896" y="20"/>
                  </a:lnTo>
                  <a:lnTo>
                    <a:pt x="4896" y="20"/>
                  </a:lnTo>
                  <a:lnTo>
                    <a:pt x="4866" y="20"/>
                  </a:lnTo>
                  <a:lnTo>
                    <a:pt x="4824" y="18"/>
                  </a:lnTo>
                  <a:lnTo>
                    <a:pt x="4812" y="16"/>
                  </a:lnTo>
                  <a:lnTo>
                    <a:pt x="4810" y="14"/>
                  </a:lnTo>
                  <a:lnTo>
                    <a:pt x="4810" y="12"/>
                  </a:lnTo>
                  <a:lnTo>
                    <a:pt x="4810" y="12"/>
                  </a:lnTo>
                  <a:lnTo>
                    <a:pt x="4832" y="12"/>
                  </a:lnTo>
                  <a:lnTo>
                    <a:pt x="4852" y="16"/>
                  </a:lnTo>
                  <a:lnTo>
                    <a:pt x="4852" y="16"/>
                  </a:lnTo>
                  <a:lnTo>
                    <a:pt x="4826" y="10"/>
                  </a:lnTo>
                  <a:lnTo>
                    <a:pt x="4800" y="6"/>
                  </a:lnTo>
                  <a:lnTo>
                    <a:pt x="4772" y="2"/>
                  </a:lnTo>
                  <a:lnTo>
                    <a:pt x="4744" y="0"/>
                  </a:lnTo>
                  <a:lnTo>
                    <a:pt x="4684" y="2"/>
                  </a:lnTo>
                  <a:lnTo>
                    <a:pt x="4620" y="4"/>
                  </a:lnTo>
                  <a:lnTo>
                    <a:pt x="4496" y="16"/>
                  </a:lnTo>
                  <a:lnTo>
                    <a:pt x="4438" y="22"/>
                  </a:lnTo>
                  <a:lnTo>
                    <a:pt x="4382" y="24"/>
                  </a:lnTo>
                  <a:lnTo>
                    <a:pt x="4382" y="24"/>
                  </a:lnTo>
                  <a:lnTo>
                    <a:pt x="4278" y="26"/>
                  </a:lnTo>
                  <a:lnTo>
                    <a:pt x="4166" y="32"/>
                  </a:lnTo>
                  <a:lnTo>
                    <a:pt x="3932" y="46"/>
                  </a:lnTo>
                  <a:lnTo>
                    <a:pt x="3814" y="52"/>
                  </a:lnTo>
                  <a:lnTo>
                    <a:pt x="3758" y="52"/>
                  </a:lnTo>
                  <a:lnTo>
                    <a:pt x="3704" y="52"/>
                  </a:lnTo>
                  <a:lnTo>
                    <a:pt x="3650" y="50"/>
                  </a:lnTo>
                  <a:lnTo>
                    <a:pt x="3600" y="46"/>
                  </a:lnTo>
                  <a:lnTo>
                    <a:pt x="3554" y="40"/>
                  </a:lnTo>
                  <a:lnTo>
                    <a:pt x="3510" y="34"/>
                  </a:lnTo>
                  <a:lnTo>
                    <a:pt x="3510" y="34"/>
                  </a:lnTo>
                  <a:lnTo>
                    <a:pt x="3438" y="38"/>
                  </a:lnTo>
                  <a:lnTo>
                    <a:pt x="3362" y="44"/>
                  </a:lnTo>
                  <a:lnTo>
                    <a:pt x="3324" y="44"/>
                  </a:lnTo>
                  <a:lnTo>
                    <a:pt x="3288" y="42"/>
                  </a:lnTo>
                  <a:lnTo>
                    <a:pt x="3254" y="40"/>
                  </a:lnTo>
                  <a:lnTo>
                    <a:pt x="3222" y="34"/>
                  </a:lnTo>
                  <a:lnTo>
                    <a:pt x="3222" y="34"/>
                  </a:lnTo>
                  <a:lnTo>
                    <a:pt x="3154" y="36"/>
                  </a:lnTo>
                  <a:lnTo>
                    <a:pt x="3098" y="36"/>
                  </a:lnTo>
                  <a:lnTo>
                    <a:pt x="3052" y="36"/>
                  </a:lnTo>
                  <a:lnTo>
                    <a:pt x="3052" y="36"/>
                  </a:lnTo>
                  <a:lnTo>
                    <a:pt x="3074" y="40"/>
                  </a:lnTo>
                  <a:lnTo>
                    <a:pt x="3074" y="40"/>
                  </a:lnTo>
                  <a:lnTo>
                    <a:pt x="2964" y="38"/>
                  </a:lnTo>
                  <a:lnTo>
                    <a:pt x="2854" y="38"/>
                  </a:lnTo>
                  <a:lnTo>
                    <a:pt x="2854" y="38"/>
                  </a:lnTo>
                  <a:lnTo>
                    <a:pt x="2876" y="42"/>
                  </a:lnTo>
                  <a:lnTo>
                    <a:pt x="2890" y="44"/>
                  </a:lnTo>
                  <a:lnTo>
                    <a:pt x="2900" y="48"/>
                  </a:lnTo>
                  <a:lnTo>
                    <a:pt x="2900" y="48"/>
                  </a:lnTo>
                  <a:lnTo>
                    <a:pt x="2892" y="44"/>
                  </a:lnTo>
                  <a:lnTo>
                    <a:pt x="2878" y="42"/>
                  </a:lnTo>
                  <a:lnTo>
                    <a:pt x="2842" y="42"/>
                  </a:lnTo>
                  <a:lnTo>
                    <a:pt x="2810" y="42"/>
                  </a:lnTo>
                  <a:lnTo>
                    <a:pt x="2800" y="42"/>
                  </a:lnTo>
                  <a:lnTo>
                    <a:pt x="2800" y="42"/>
                  </a:lnTo>
                  <a:lnTo>
                    <a:pt x="2802" y="44"/>
                  </a:lnTo>
                  <a:lnTo>
                    <a:pt x="2800" y="46"/>
                  </a:lnTo>
                  <a:lnTo>
                    <a:pt x="2792" y="44"/>
                  </a:lnTo>
                  <a:lnTo>
                    <a:pt x="2792" y="44"/>
                  </a:lnTo>
                  <a:lnTo>
                    <a:pt x="2820" y="48"/>
                  </a:lnTo>
                  <a:lnTo>
                    <a:pt x="2820" y="48"/>
                  </a:lnTo>
                  <a:lnTo>
                    <a:pt x="2808" y="44"/>
                  </a:lnTo>
                  <a:lnTo>
                    <a:pt x="2796" y="40"/>
                  </a:lnTo>
                  <a:lnTo>
                    <a:pt x="2764" y="38"/>
                  </a:lnTo>
                  <a:lnTo>
                    <a:pt x="2726" y="38"/>
                  </a:lnTo>
                  <a:lnTo>
                    <a:pt x="2686" y="40"/>
                  </a:lnTo>
                  <a:lnTo>
                    <a:pt x="2608" y="46"/>
                  </a:lnTo>
                  <a:lnTo>
                    <a:pt x="2576" y="48"/>
                  </a:lnTo>
                  <a:lnTo>
                    <a:pt x="2552" y="50"/>
                  </a:lnTo>
                  <a:lnTo>
                    <a:pt x="2552" y="50"/>
                  </a:lnTo>
                  <a:lnTo>
                    <a:pt x="2498" y="48"/>
                  </a:lnTo>
                  <a:lnTo>
                    <a:pt x="2428" y="40"/>
                  </a:lnTo>
                  <a:lnTo>
                    <a:pt x="2346" y="32"/>
                  </a:lnTo>
                  <a:lnTo>
                    <a:pt x="2258" y="26"/>
                  </a:lnTo>
                  <a:lnTo>
                    <a:pt x="2172" y="22"/>
                  </a:lnTo>
                  <a:lnTo>
                    <a:pt x="2130" y="20"/>
                  </a:lnTo>
                  <a:lnTo>
                    <a:pt x="2092" y="22"/>
                  </a:lnTo>
                  <a:lnTo>
                    <a:pt x="2058" y="24"/>
                  </a:lnTo>
                  <a:lnTo>
                    <a:pt x="2028" y="30"/>
                  </a:lnTo>
                  <a:lnTo>
                    <a:pt x="2002" y="38"/>
                  </a:lnTo>
                  <a:lnTo>
                    <a:pt x="1992" y="42"/>
                  </a:lnTo>
                  <a:lnTo>
                    <a:pt x="1984" y="48"/>
                  </a:lnTo>
                  <a:lnTo>
                    <a:pt x="1984" y="48"/>
                  </a:lnTo>
                  <a:lnTo>
                    <a:pt x="1990" y="46"/>
                  </a:lnTo>
                  <a:lnTo>
                    <a:pt x="1986" y="46"/>
                  </a:lnTo>
                  <a:lnTo>
                    <a:pt x="1990" y="46"/>
                  </a:lnTo>
                  <a:lnTo>
                    <a:pt x="1990" y="46"/>
                  </a:lnTo>
                  <a:lnTo>
                    <a:pt x="1898" y="46"/>
                  </a:lnTo>
                  <a:lnTo>
                    <a:pt x="1800" y="46"/>
                  </a:lnTo>
                  <a:lnTo>
                    <a:pt x="1642" y="50"/>
                  </a:lnTo>
                  <a:lnTo>
                    <a:pt x="1642" y="50"/>
                  </a:lnTo>
                  <a:lnTo>
                    <a:pt x="1584" y="52"/>
                  </a:lnTo>
                  <a:lnTo>
                    <a:pt x="1516" y="56"/>
                  </a:lnTo>
                  <a:lnTo>
                    <a:pt x="1372" y="64"/>
                  </a:lnTo>
                  <a:lnTo>
                    <a:pt x="1300" y="66"/>
                  </a:lnTo>
                  <a:lnTo>
                    <a:pt x="1232" y="66"/>
                  </a:lnTo>
                  <a:lnTo>
                    <a:pt x="1202" y="62"/>
                  </a:lnTo>
                  <a:lnTo>
                    <a:pt x="1174" y="60"/>
                  </a:lnTo>
                  <a:lnTo>
                    <a:pt x="1148" y="54"/>
                  </a:lnTo>
                  <a:lnTo>
                    <a:pt x="1126" y="48"/>
                  </a:lnTo>
                  <a:lnTo>
                    <a:pt x="1126" y="48"/>
                  </a:lnTo>
                  <a:lnTo>
                    <a:pt x="1096" y="44"/>
                  </a:lnTo>
                  <a:lnTo>
                    <a:pt x="1068" y="42"/>
                  </a:lnTo>
                  <a:lnTo>
                    <a:pt x="1068" y="42"/>
                  </a:lnTo>
                  <a:lnTo>
                    <a:pt x="1080" y="40"/>
                  </a:lnTo>
                  <a:lnTo>
                    <a:pt x="1082" y="40"/>
                  </a:lnTo>
                  <a:lnTo>
                    <a:pt x="1080" y="38"/>
                  </a:lnTo>
                  <a:lnTo>
                    <a:pt x="1050" y="36"/>
                  </a:lnTo>
                  <a:lnTo>
                    <a:pt x="990" y="32"/>
                  </a:lnTo>
                  <a:lnTo>
                    <a:pt x="990" y="32"/>
                  </a:lnTo>
                  <a:lnTo>
                    <a:pt x="934" y="26"/>
                  </a:lnTo>
                  <a:lnTo>
                    <a:pt x="844" y="20"/>
                  </a:lnTo>
                  <a:lnTo>
                    <a:pt x="760" y="18"/>
                  </a:lnTo>
                  <a:lnTo>
                    <a:pt x="734" y="18"/>
                  </a:lnTo>
                  <a:lnTo>
                    <a:pt x="726" y="18"/>
                  </a:lnTo>
                  <a:lnTo>
                    <a:pt x="722" y="20"/>
                  </a:lnTo>
                  <a:lnTo>
                    <a:pt x="722" y="20"/>
                  </a:lnTo>
                  <a:lnTo>
                    <a:pt x="656" y="20"/>
                  </a:lnTo>
                  <a:lnTo>
                    <a:pt x="588" y="22"/>
                  </a:lnTo>
                  <a:lnTo>
                    <a:pt x="520" y="28"/>
                  </a:lnTo>
                  <a:lnTo>
                    <a:pt x="454" y="34"/>
                  </a:lnTo>
                  <a:lnTo>
                    <a:pt x="388" y="42"/>
                  </a:lnTo>
                  <a:lnTo>
                    <a:pt x="322" y="46"/>
                  </a:lnTo>
                  <a:lnTo>
                    <a:pt x="260" y="48"/>
                  </a:lnTo>
                  <a:lnTo>
                    <a:pt x="202" y="48"/>
                  </a:lnTo>
                  <a:lnTo>
                    <a:pt x="202" y="48"/>
                  </a:lnTo>
                  <a:lnTo>
                    <a:pt x="160" y="46"/>
                  </a:lnTo>
                  <a:lnTo>
                    <a:pt x="94" y="46"/>
                  </a:lnTo>
                  <a:lnTo>
                    <a:pt x="60" y="46"/>
                  </a:lnTo>
                  <a:lnTo>
                    <a:pt x="30" y="50"/>
                  </a:lnTo>
                  <a:lnTo>
                    <a:pt x="20" y="52"/>
                  </a:lnTo>
                  <a:lnTo>
                    <a:pt x="10" y="54"/>
                  </a:lnTo>
                  <a:lnTo>
                    <a:pt x="6" y="58"/>
                  </a:lnTo>
                  <a:lnTo>
                    <a:pt x="4" y="62"/>
                  </a:lnTo>
                  <a:lnTo>
                    <a:pt x="4" y="62"/>
                  </a:lnTo>
                  <a:lnTo>
                    <a:pt x="4" y="390"/>
                  </a:lnTo>
                  <a:lnTo>
                    <a:pt x="4" y="390"/>
                  </a:lnTo>
                  <a:lnTo>
                    <a:pt x="4" y="710"/>
                  </a:lnTo>
                  <a:lnTo>
                    <a:pt x="8" y="1030"/>
                  </a:lnTo>
                  <a:lnTo>
                    <a:pt x="8" y="1030"/>
                  </a:lnTo>
                  <a:lnTo>
                    <a:pt x="10" y="1296"/>
                  </a:lnTo>
                  <a:lnTo>
                    <a:pt x="10" y="1564"/>
                  </a:lnTo>
                  <a:lnTo>
                    <a:pt x="6" y="2098"/>
                  </a:lnTo>
                  <a:lnTo>
                    <a:pt x="6" y="2098"/>
                  </a:lnTo>
                  <a:lnTo>
                    <a:pt x="2" y="2726"/>
                  </a:lnTo>
                  <a:lnTo>
                    <a:pt x="0" y="3354"/>
                  </a:lnTo>
                  <a:lnTo>
                    <a:pt x="0" y="3354"/>
                  </a:lnTo>
                  <a:lnTo>
                    <a:pt x="0" y="4080"/>
                  </a:lnTo>
                  <a:lnTo>
                    <a:pt x="0" y="4080"/>
                  </a:lnTo>
                  <a:lnTo>
                    <a:pt x="2" y="4088"/>
                  </a:lnTo>
                  <a:lnTo>
                    <a:pt x="6" y="4094"/>
                  </a:lnTo>
                  <a:lnTo>
                    <a:pt x="10" y="4100"/>
                  </a:lnTo>
                  <a:lnTo>
                    <a:pt x="18" y="4104"/>
                  </a:lnTo>
                  <a:lnTo>
                    <a:pt x="36" y="4114"/>
                  </a:lnTo>
                  <a:lnTo>
                    <a:pt x="62" y="4120"/>
                  </a:lnTo>
                  <a:lnTo>
                    <a:pt x="92" y="4124"/>
                  </a:lnTo>
                  <a:lnTo>
                    <a:pt x="126" y="4128"/>
                  </a:lnTo>
                  <a:lnTo>
                    <a:pt x="162" y="4130"/>
                  </a:lnTo>
                  <a:lnTo>
                    <a:pt x="200" y="4132"/>
                  </a:lnTo>
                  <a:lnTo>
                    <a:pt x="278" y="4130"/>
                  </a:lnTo>
                  <a:lnTo>
                    <a:pt x="352" y="4126"/>
                  </a:lnTo>
                  <a:lnTo>
                    <a:pt x="414" y="4120"/>
                  </a:lnTo>
                  <a:lnTo>
                    <a:pt x="454" y="4114"/>
                  </a:lnTo>
                  <a:lnTo>
                    <a:pt x="454" y="4114"/>
                  </a:lnTo>
                  <a:lnTo>
                    <a:pt x="444" y="4118"/>
                  </a:lnTo>
                  <a:lnTo>
                    <a:pt x="442" y="4118"/>
                  </a:lnTo>
                  <a:lnTo>
                    <a:pt x="444" y="4120"/>
                  </a:lnTo>
                  <a:lnTo>
                    <a:pt x="456" y="4120"/>
                  </a:lnTo>
                  <a:lnTo>
                    <a:pt x="478" y="4118"/>
                  </a:lnTo>
                  <a:lnTo>
                    <a:pt x="478" y="4118"/>
                  </a:lnTo>
                  <a:lnTo>
                    <a:pt x="450" y="4124"/>
                  </a:lnTo>
                  <a:lnTo>
                    <a:pt x="422" y="4130"/>
                  </a:lnTo>
                  <a:lnTo>
                    <a:pt x="422" y="4130"/>
                  </a:lnTo>
                  <a:lnTo>
                    <a:pt x="2136" y="4120"/>
                  </a:lnTo>
                  <a:lnTo>
                    <a:pt x="2136" y="4120"/>
                  </a:lnTo>
                  <a:lnTo>
                    <a:pt x="2130" y="4120"/>
                  </a:lnTo>
                  <a:lnTo>
                    <a:pt x="2124" y="4120"/>
                  </a:lnTo>
                  <a:lnTo>
                    <a:pt x="2118" y="4118"/>
                  </a:lnTo>
                  <a:lnTo>
                    <a:pt x="2114" y="4114"/>
                  </a:lnTo>
                  <a:lnTo>
                    <a:pt x="2114" y="4114"/>
                  </a:lnTo>
                  <a:lnTo>
                    <a:pt x="2158" y="4114"/>
                  </a:lnTo>
                  <a:lnTo>
                    <a:pt x="2158" y="4114"/>
                  </a:lnTo>
                  <a:lnTo>
                    <a:pt x="2150" y="4116"/>
                  </a:lnTo>
                  <a:lnTo>
                    <a:pt x="2146" y="4118"/>
                  </a:lnTo>
                  <a:lnTo>
                    <a:pt x="2144" y="4120"/>
                  </a:lnTo>
                  <a:lnTo>
                    <a:pt x="2144" y="4120"/>
                  </a:lnTo>
                  <a:lnTo>
                    <a:pt x="2202" y="4120"/>
                  </a:lnTo>
                  <a:lnTo>
                    <a:pt x="2202" y="4120"/>
                  </a:lnTo>
                  <a:lnTo>
                    <a:pt x="2198" y="4120"/>
                  </a:lnTo>
                  <a:lnTo>
                    <a:pt x="2204" y="4118"/>
                  </a:lnTo>
                  <a:lnTo>
                    <a:pt x="2204" y="4118"/>
                  </a:lnTo>
                  <a:lnTo>
                    <a:pt x="2194" y="4122"/>
                  </a:lnTo>
                  <a:lnTo>
                    <a:pt x="2184" y="4124"/>
                  </a:lnTo>
                  <a:lnTo>
                    <a:pt x="2178" y="4120"/>
                  </a:lnTo>
                  <a:lnTo>
                    <a:pt x="2174" y="4114"/>
                  </a:lnTo>
                  <a:lnTo>
                    <a:pt x="2174" y="4114"/>
                  </a:lnTo>
                  <a:lnTo>
                    <a:pt x="2228" y="4114"/>
                  </a:lnTo>
                  <a:lnTo>
                    <a:pt x="2282" y="4114"/>
                  </a:lnTo>
                  <a:lnTo>
                    <a:pt x="2282" y="4114"/>
                  </a:lnTo>
                  <a:lnTo>
                    <a:pt x="2266" y="4116"/>
                  </a:lnTo>
                  <a:lnTo>
                    <a:pt x="2252" y="4116"/>
                  </a:lnTo>
                  <a:lnTo>
                    <a:pt x="2222" y="4116"/>
                  </a:lnTo>
                  <a:lnTo>
                    <a:pt x="2222" y="4116"/>
                  </a:lnTo>
                  <a:lnTo>
                    <a:pt x="2302" y="4120"/>
                  </a:lnTo>
                  <a:lnTo>
                    <a:pt x="2382" y="4122"/>
                  </a:lnTo>
                  <a:lnTo>
                    <a:pt x="2462" y="4122"/>
                  </a:lnTo>
                  <a:lnTo>
                    <a:pt x="2542" y="4122"/>
                  </a:lnTo>
                  <a:lnTo>
                    <a:pt x="2702" y="4116"/>
                  </a:lnTo>
                  <a:lnTo>
                    <a:pt x="2862" y="4114"/>
                  </a:lnTo>
                  <a:lnTo>
                    <a:pt x="2862" y="4114"/>
                  </a:lnTo>
                  <a:lnTo>
                    <a:pt x="3170" y="4114"/>
                  </a:lnTo>
                  <a:lnTo>
                    <a:pt x="3170" y="4114"/>
                  </a:lnTo>
                  <a:lnTo>
                    <a:pt x="3214" y="4116"/>
                  </a:lnTo>
                  <a:lnTo>
                    <a:pt x="3274" y="4122"/>
                  </a:lnTo>
                  <a:lnTo>
                    <a:pt x="3344" y="4128"/>
                  </a:lnTo>
                  <a:lnTo>
                    <a:pt x="3418" y="4134"/>
                  </a:lnTo>
                  <a:lnTo>
                    <a:pt x="3490" y="4138"/>
                  </a:lnTo>
                  <a:lnTo>
                    <a:pt x="3524" y="4138"/>
                  </a:lnTo>
                  <a:lnTo>
                    <a:pt x="3556" y="4138"/>
                  </a:lnTo>
                  <a:lnTo>
                    <a:pt x="3586" y="4136"/>
                  </a:lnTo>
                  <a:lnTo>
                    <a:pt x="3612" y="4132"/>
                  </a:lnTo>
                  <a:lnTo>
                    <a:pt x="3632" y="4126"/>
                  </a:lnTo>
                  <a:lnTo>
                    <a:pt x="3648" y="4116"/>
                  </a:lnTo>
                  <a:lnTo>
                    <a:pt x="3648" y="4116"/>
                  </a:lnTo>
                  <a:lnTo>
                    <a:pt x="3642" y="4118"/>
                  </a:lnTo>
                  <a:lnTo>
                    <a:pt x="3646" y="4118"/>
                  </a:lnTo>
                  <a:lnTo>
                    <a:pt x="3642" y="4118"/>
                  </a:lnTo>
                  <a:lnTo>
                    <a:pt x="3642" y="4118"/>
                  </a:lnTo>
                  <a:lnTo>
                    <a:pt x="3734" y="4118"/>
                  </a:lnTo>
                  <a:lnTo>
                    <a:pt x="3832" y="4118"/>
                  </a:lnTo>
                  <a:lnTo>
                    <a:pt x="3990" y="4114"/>
                  </a:lnTo>
                  <a:lnTo>
                    <a:pt x="3990" y="4114"/>
                  </a:lnTo>
                  <a:lnTo>
                    <a:pt x="4130" y="4112"/>
                  </a:lnTo>
                  <a:lnTo>
                    <a:pt x="4274" y="4108"/>
                  </a:lnTo>
                  <a:lnTo>
                    <a:pt x="4348" y="4108"/>
                  </a:lnTo>
                  <a:lnTo>
                    <a:pt x="4422" y="4108"/>
                  </a:lnTo>
                  <a:lnTo>
                    <a:pt x="4494" y="4110"/>
                  </a:lnTo>
                  <a:lnTo>
                    <a:pt x="4564" y="4116"/>
                  </a:lnTo>
                  <a:lnTo>
                    <a:pt x="4564" y="4116"/>
                  </a:lnTo>
                  <a:lnTo>
                    <a:pt x="4558" y="4116"/>
                  </a:lnTo>
                  <a:lnTo>
                    <a:pt x="4564" y="4116"/>
                  </a:lnTo>
                  <a:lnTo>
                    <a:pt x="4606" y="4118"/>
                  </a:lnTo>
                  <a:lnTo>
                    <a:pt x="4662" y="4118"/>
                  </a:lnTo>
                  <a:lnTo>
                    <a:pt x="4702" y="4116"/>
                  </a:lnTo>
                  <a:lnTo>
                    <a:pt x="4702" y="4116"/>
                  </a:lnTo>
                  <a:lnTo>
                    <a:pt x="4756" y="4114"/>
                  </a:lnTo>
                  <a:lnTo>
                    <a:pt x="4812" y="4116"/>
                  </a:lnTo>
                  <a:lnTo>
                    <a:pt x="4912" y="4122"/>
                  </a:lnTo>
                  <a:lnTo>
                    <a:pt x="4912" y="4122"/>
                  </a:lnTo>
                  <a:lnTo>
                    <a:pt x="4944" y="4116"/>
                  </a:lnTo>
                  <a:lnTo>
                    <a:pt x="4978" y="4112"/>
                  </a:lnTo>
                  <a:lnTo>
                    <a:pt x="5010" y="4110"/>
                  </a:lnTo>
                  <a:lnTo>
                    <a:pt x="5044" y="4110"/>
                  </a:lnTo>
                  <a:lnTo>
                    <a:pt x="5110" y="4114"/>
                  </a:lnTo>
                  <a:lnTo>
                    <a:pt x="5174" y="4118"/>
                  </a:lnTo>
                  <a:lnTo>
                    <a:pt x="5240" y="4124"/>
                  </a:lnTo>
                  <a:lnTo>
                    <a:pt x="5306" y="4128"/>
                  </a:lnTo>
                  <a:lnTo>
                    <a:pt x="5338" y="4128"/>
                  </a:lnTo>
                  <a:lnTo>
                    <a:pt x="5370" y="4126"/>
                  </a:lnTo>
                  <a:lnTo>
                    <a:pt x="5402" y="4122"/>
                  </a:lnTo>
                  <a:lnTo>
                    <a:pt x="5434" y="4116"/>
                  </a:lnTo>
                  <a:lnTo>
                    <a:pt x="5434" y="4116"/>
                  </a:lnTo>
                  <a:lnTo>
                    <a:pt x="5488" y="4114"/>
                  </a:lnTo>
                  <a:lnTo>
                    <a:pt x="5534" y="4112"/>
                  </a:lnTo>
                  <a:lnTo>
                    <a:pt x="5548" y="4112"/>
                  </a:lnTo>
                  <a:lnTo>
                    <a:pt x="5552" y="4114"/>
                  </a:lnTo>
                  <a:lnTo>
                    <a:pt x="5552" y="4114"/>
                  </a:lnTo>
                  <a:lnTo>
                    <a:pt x="5572" y="4106"/>
                  </a:lnTo>
                  <a:lnTo>
                    <a:pt x="5586" y="4100"/>
                  </a:lnTo>
                  <a:lnTo>
                    <a:pt x="5594" y="4098"/>
                  </a:lnTo>
                  <a:lnTo>
                    <a:pt x="5600" y="4096"/>
                  </a:lnTo>
                  <a:lnTo>
                    <a:pt x="5602" y="4088"/>
                  </a:lnTo>
                  <a:lnTo>
                    <a:pt x="5604" y="4078"/>
                  </a:lnTo>
                  <a:lnTo>
                    <a:pt x="5604" y="4028"/>
                  </a:lnTo>
                  <a:lnTo>
                    <a:pt x="5604" y="4028"/>
                  </a:lnTo>
                  <a:lnTo>
                    <a:pt x="5610" y="3756"/>
                  </a:lnTo>
                  <a:lnTo>
                    <a:pt x="5610" y="3756"/>
                  </a:lnTo>
                  <a:lnTo>
                    <a:pt x="5614" y="3536"/>
                  </a:lnTo>
                  <a:lnTo>
                    <a:pt x="5616" y="3316"/>
                  </a:lnTo>
                  <a:lnTo>
                    <a:pt x="5620" y="2876"/>
                  </a:lnTo>
                  <a:lnTo>
                    <a:pt x="5620" y="2876"/>
                  </a:lnTo>
                  <a:lnTo>
                    <a:pt x="5620" y="2676"/>
                  </a:lnTo>
                  <a:lnTo>
                    <a:pt x="5620" y="2478"/>
                  </a:lnTo>
                  <a:lnTo>
                    <a:pt x="5614" y="2080"/>
                  </a:lnTo>
                  <a:lnTo>
                    <a:pt x="5608" y="1680"/>
                  </a:lnTo>
                  <a:lnTo>
                    <a:pt x="5602" y="1282"/>
                  </a:lnTo>
                  <a:lnTo>
                    <a:pt x="5602" y="1282"/>
                  </a:lnTo>
                  <a:close/>
                  <a:moveTo>
                    <a:pt x="42" y="3306"/>
                  </a:moveTo>
                  <a:lnTo>
                    <a:pt x="42" y="3306"/>
                  </a:lnTo>
                  <a:lnTo>
                    <a:pt x="40" y="3306"/>
                  </a:lnTo>
                  <a:lnTo>
                    <a:pt x="40" y="3306"/>
                  </a:lnTo>
                  <a:lnTo>
                    <a:pt x="42" y="3306"/>
                  </a:lnTo>
                  <a:lnTo>
                    <a:pt x="42" y="3306"/>
                  </a:lnTo>
                  <a:close/>
                  <a:moveTo>
                    <a:pt x="8" y="4106"/>
                  </a:moveTo>
                  <a:lnTo>
                    <a:pt x="8" y="4106"/>
                  </a:lnTo>
                  <a:lnTo>
                    <a:pt x="8" y="4094"/>
                  </a:lnTo>
                  <a:lnTo>
                    <a:pt x="8" y="4106"/>
                  </a:lnTo>
                  <a:lnTo>
                    <a:pt x="8" y="4106"/>
                  </a:lnTo>
                  <a:close/>
                  <a:moveTo>
                    <a:pt x="14" y="1158"/>
                  </a:moveTo>
                  <a:lnTo>
                    <a:pt x="14" y="1158"/>
                  </a:lnTo>
                  <a:lnTo>
                    <a:pt x="16" y="1144"/>
                  </a:lnTo>
                  <a:lnTo>
                    <a:pt x="16" y="1144"/>
                  </a:lnTo>
                  <a:lnTo>
                    <a:pt x="18" y="1152"/>
                  </a:lnTo>
                  <a:lnTo>
                    <a:pt x="18" y="1154"/>
                  </a:lnTo>
                  <a:lnTo>
                    <a:pt x="14" y="1158"/>
                  </a:lnTo>
                  <a:lnTo>
                    <a:pt x="14" y="1158"/>
                  </a:lnTo>
                  <a:close/>
                  <a:moveTo>
                    <a:pt x="42" y="3402"/>
                  </a:moveTo>
                  <a:lnTo>
                    <a:pt x="42" y="3402"/>
                  </a:lnTo>
                  <a:lnTo>
                    <a:pt x="36" y="3404"/>
                  </a:lnTo>
                  <a:lnTo>
                    <a:pt x="32" y="3402"/>
                  </a:lnTo>
                  <a:lnTo>
                    <a:pt x="30" y="3402"/>
                  </a:lnTo>
                  <a:lnTo>
                    <a:pt x="28" y="3400"/>
                  </a:lnTo>
                  <a:lnTo>
                    <a:pt x="28" y="3392"/>
                  </a:lnTo>
                  <a:lnTo>
                    <a:pt x="30" y="3386"/>
                  </a:lnTo>
                  <a:lnTo>
                    <a:pt x="34" y="3382"/>
                  </a:lnTo>
                  <a:lnTo>
                    <a:pt x="36" y="3380"/>
                  </a:lnTo>
                  <a:lnTo>
                    <a:pt x="38" y="3380"/>
                  </a:lnTo>
                  <a:lnTo>
                    <a:pt x="40" y="3384"/>
                  </a:lnTo>
                  <a:lnTo>
                    <a:pt x="42" y="3388"/>
                  </a:lnTo>
                  <a:lnTo>
                    <a:pt x="42" y="3402"/>
                  </a:lnTo>
                  <a:lnTo>
                    <a:pt x="42" y="3402"/>
                  </a:lnTo>
                  <a:lnTo>
                    <a:pt x="38" y="3402"/>
                  </a:lnTo>
                  <a:lnTo>
                    <a:pt x="40" y="3402"/>
                  </a:lnTo>
                  <a:lnTo>
                    <a:pt x="40" y="3400"/>
                  </a:lnTo>
                  <a:lnTo>
                    <a:pt x="42" y="3402"/>
                  </a:lnTo>
                  <a:lnTo>
                    <a:pt x="42" y="3402"/>
                  </a:lnTo>
                  <a:close/>
                  <a:moveTo>
                    <a:pt x="48" y="3384"/>
                  </a:moveTo>
                  <a:lnTo>
                    <a:pt x="48" y="3384"/>
                  </a:lnTo>
                  <a:lnTo>
                    <a:pt x="44" y="3378"/>
                  </a:lnTo>
                  <a:lnTo>
                    <a:pt x="44" y="3376"/>
                  </a:lnTo>
                  <a:lnTo>
                    <a:pt x="50" y="3382"/>
                  </a:lnTo>
                  <a:lnTo>
                    <a:pt x="54" y="3388"/>
                  </a:lnTo>
                  <a:lnTo>
                    <a:pt x="52" y="3388"/>
                  </a:lnTo>
                  <a:lnTo>
                    <a:pt x="48" y="3384"/>
                  </a:lnTo>
                  <a:lnTo>
                    <a:pt x="48" y="3384"/>
                  </a:lnTo>
                  <a:lnTo>
                    <a:pt x="48" y="3384"/>
                  </a:lnTo>
                  <a:lnTo>
                    <a:pt x="48" y="3384"/>
                  </a:lnTo>
                  <a:lnTo>
                    <a:pt x="48" y="3386"/>
                  </a:lnTo>
                  <a:lnTo>
                    <a:pt x="48" y="3384"/>
                  </a:lnTo>
                  <a:lnTo>
                    <a:pt x="48" y="3384"/>
                  </a:lnTo>
                  <a:close/>
                  <a:moveTo>
                    <a:pt x="56" y="1198"/>
                  </a:moveTo>
                  <a:lnTo>
                    <a:pt x="56" y="1198"/>
                  </a:lnTo>
                  <a:lnTo>
                    <a:pt x="58" y="1194"/>
                  </a:lnTo>
                  <a:lnTo>
                    <a:pt x="56" y="1198"/>
                  </a:lnTo>
                  <a:lnTo>
                    <a:pt x="56" y="1198"/>
                  </a:lnTo>
                  <a:lnTo>
                    <a:pt x="56" y="1198"/>
                  </a:lnTo>
                  <a:lnTo>
                    <a:pt x="56" y="1198"/>
                  </a:lnTo>
                  <a:lnTo>
                    <a:pt x="56" y="1198"/>
                  </a:lnTo>
                  <a:close/>
                  <a:moveTo>
                    <a:pt x="222" y="62"/>
                  </a:moveTo>
                  <a:lnTo>
                    <a:pt x="218" y="62"/>
                  </a:lnTo>
                  <a:lnTo>
                    <a:pt x="218" y="62"/>
                  </a:lnTo>
                  <a:lnTo>
                    <a:pt x="220" y="62"/>
                  </a:lnTo>
                  <a:lnTo>
                    <a:pt x="222" y="62"/>
                  </a:lnTo>
                  <a:lnTo>
                    <a:pt x="222" y="62"/>
                  </a:lnTo>
                  <a:close/>
                  <a:moveTo>
                    <a:pt x="64" y="3768"/>
                  </a:moveTo>
                  <a:lnTo>
                    <a:pt x="64" y="3768"/>
                  </a:lnTo>
                  <a:lnTo>
                    <a:pt x="62" y="3764"/>
                  </a:lnTo>
                  <a:lnTo>
                    <a:pt x="64" y="3768"/>
                  </a:lnTo>
                  <a:lnTo>
                    <a:pt x="64" y="3768"/>
                  </a:lnTo>
                  <a:lnTo>
                    <a:pt x="64" y="3768"/>
                  </a:lnTo>
                  <a:lnTo>
                    <a:pt x="64" y="3768"/>
                  </a:lnTo>
                  <a:lnTo>
                    <a:pt x="64" y="3768"/>
                  </a:lnTo>
                  <a:close/>
                  <a:moveTo>
                    <a:pt x="96" y="3380"/>
                  </a:moveTo>
                  <a:lnTo>
                    <a:pt x="96" y="3380"/>
                  </a:lnTo>
                  <a:lnTo>
                    <a:pt x="96" y="3374"/>
                  </a:lnTo>
                  <a:lnTo>
                    <a:pt x="98" y="3378"/>
                  </a:lnTo>
                  <a:lnTo>
                    <a:pt x="98" y="3382"/>
                  </a:lnTo>
                  <a:lnTo>
                    <a:pt x="96" y="3380"/>
                  </a:lnTo>
                  <a:lnTo>
                    <a:pt x="96" y="3380"/>
                  </a:lnTo>
                  <a:lnTo>
                    <a:pt x="98" y="3380"/>
                  </a:lnTo>
                  <a:lnTo>
                    <a:pt x="96" y="3380"/>
                  </a:lnTo>
                  <a:lnTo>
                    <a:pt x="96" y="3380"/>
                  </a:lnTo>
                  <a:close/>
                  <a:moveTo>
                    <a:pt x="106" y="3258"/>
                  </a:moveTo>
                  <a:lnTo>
                    <a:pt x="106" y="3258"/>
                  </a:lnTo>
                  <a:lnTo>
                    <a:pt x="104" y="3260"/>
                  </a:lnTo>
                  <a:lnTo>
                    <a:pt x="106" y="3258"/>
                  </a:lnTo>
                  <a:lnTo>
                    <a:pt x="108" y="3258"/>
                  </a:lnTo>
                  <a:lnTo>
                    <a:pt x="106" y="3258"/>
                  </a:lnTo>
                  <a:lnTo>
                    <a:pt x="106" y="3258"/>
                  </a:lnTo>
                  <a:lnTo>
                    <a:pt x="104" y="3260"/>
                  </a:lnTo>
                  <a:lnTo>
                    <a:pt x="106" y="3258"/>
                  </a:lnTo>
                  <a:lnTo>
                    <a:pt x="108" y="3258"/>
                  </a:lnTo>
                  <a:lnTo>
                    <a:pt x="106" y="3258"/>
                  </a:lnTo>
                  <a:lnTo>
                    <a:pt x="106" y="3258"/>
                  </a:lnTo>
                  <a:close/>
                  <a:moveTo>
                    <a:pt x="130" y="104"/>
                  </a:moveTo>
                  <a:lnTo>
                    <a:pt x="130" y="104"/>
                  </a:lnTo>
                  <a:lnTo>
                    <a:pt x="108" y="112"/>
                  </a:lnTo>
                  <a:lnTo>
                    <a:pt x="120" y="108"/>
                  </a:lnTo>
                  <a:lnTo>
                    <a:pt x="138" y="102"/>
                  </a:lnTo>
                  <a:lnTo>
                    <a:pt x="138" y="102"/>
                  </a:lnTo>
                  <a:lnTo>
                    <a:pt x="130" y="104"/>
                  </a:lnTo>
                  <a:lnTo>
                    <a:pt x="130" y="104"/>
                  </a:lnTo>
                  <a:lnTo>
                    <a:pt x="128" y="104"/>
                  </a:lnTo>
                  <a:lnTo>
                    <a:pt x="130" y="104"/>
                  </a:lnTo>
                  <a:lnTo>
                    <a:pt x="130" y="104"/>
                  </a:lnTo>
                  <a:close/>
                  <a:moveTo>
                    <a:pt x="160" y="3242"/>
                  </a:moveTo>
                  <a:lnTo>
                    <a:pt x="160" y="3242"/>
                  </a:lnTo>
                  <a:lnTo>
                    <a:pt x="152" y="3238"/>
                  </a:lnTo>
                  <a:lnTo>
                    <a:pt x="150" y="3232"/>
                  </a:lnTo>
                  <a:lnTo>
                    <a:pt x="152" y="3230"/>
                  </a:lnTo>
                  <a:lnTo>
                    <a:pt x="158" y="3228"/>
                  </a:lnTo>
                  <a:lnTo>
                    <a:pt x="162" y="3228"/>
                  </a:lnTo>
                  <a:lnTo>
                    <a:pt x="166" y="3230"/>
                  </a:lnTo>
                  <a:lnTo>
                    <a:pt x="166" y="3234"/>
                  </a:lnTo>
                  <a:lnTo>
                    <a:pt x="160" y="3242"/>
                  </a:lnTo>
                  <a:lnTo>
                    <a:pt x="160" y="3242"/>
                  </a:lnTo>
                  <a:lnTo>
                    <a:pt x="160" y="3240"/>
                  </a:lnTo>
                  <a:lnTo>
                    <a:pt x="162" y="3240"/>
                  </a:lnTo>
                  <a:lnTo>
                    <a:pt x="162" y="3240"/>
                  </a:lnTo>
                  <a:lnTo>
                    <a:pt x="160" y="3242"/>
                  </a:lnTo>
                  <a:lnTo>
                    <a:pt x="160" y="3242"/>
                  </a:lnTo>
                  <a:close/>
                  <a:moveTo>
                    <a:pt x="164" y="3250"/>
                  </a:moveTo>
                  <a:lnTo>
                    <a:pt x="164" y="3250"/>
                  </a:lnTo>
                  <a:lnTo>
                    <a:pt x="164" y="3250"/>
                  </a:lnTo>
                  <a:lnTo>
                    <a:pt x="164" y="3250"/>
                  </a:lnTo>
                  <a:lnTo>
                    <a:pt x="164" y="3250"/>
                  </a:lnTo>
                  <a:lnTo>
                    <a:pt x="164" y="3250"/>
                  </a:lnTo>
                  <a:lnTo>
                    <a:pt x="164" y="3250"/>
                  </a:lnTo>
                  <a:lnTo>
                    <a:pt x="164" y="3250"/>
                  </a:lnTo>
                  <a:close/>
                  <a:moveTo>
                    <a:pt x="174" y="110"/>
                  </a:moveTo>
                  <a:lnTo>
                    <a:pt x="174" y="110"/>
                  </a:lnTo>
                  <a:lnTo>
                    <a:pt x="182" y="106"/>
                  </a:lnTo>
                  <a:lnTo>
                    <a:pt x="186" y="104"/>
                  </a:lnTo>
                  <a:lnTo>
                    <a:pt x="192" y="104"/>
                  </a:lnTo>
                  <a:lnTo>
                    <a:pt x="192" y="106"/>
                  </a:lnTo>
                  <a:lnTo>
                    <a:pt x="190" y="108"/>
                  </a:lnTo>
                  <a:lnTo>
                    <a:pt x="174" y="110"/>
                  </a:lnTo>
                  <a:lnTo>
                    <a:pt x="174" y="110"/>
                  </a:lnTo>
                  <a:lnTo>
                    <a:pt x="176" y="110"/>
                  </a:lnTo>
                  <a:lnTo>
                    <a:pt x="174" y="110"/>
                  </a:lnTo>
                  <a:lnTo>
                    <a:pt x="174" y="110"/>
                  </a:lnTo>
                  <a:close/>
                  <a:moveTo>
                    <a:pt x="190" y="4018"/>
                  </a:moveTo>
                  <a:lnTo>
                    <a:pt x="190" y="4022"/>
                  </a:lnTo>
                  <a:lnTo>
                    <a:pt x="190" y="4022"/>
                  </a:lnTo>
                  <a:lnTo>
                    <a:pt x="190" y="4020"/>
                  </a:lnTo>
                  <a:lnTo>
                    <a:pt x="190" y="4018"/>
                  </a:lnTo>
                  <a:lnTo>
                    <a:pt x="190" y="4018"/>
                  </a:lnTo>
                  <a:close/>
                  <a:moveTo>
                    <a:pt x="194" y="3304"/>
                  </a:moveTo>
                  <a:lnTo>
                    <a:pt x="194" y="3304"/>
                  </a:lnTo>
                  <a:lnTo>
                    <a:pt x="198" y="3296"/>
                  </a:lnTo>
                  <a:lnTo>
                    <a:pt x="200" y="3292"/>
                  </a:lnTo>
                  <a:lnTo>
                    <a:pt x="202" y="3296"/>
                  </a:lnTo>
                  <a:lnTo>
                    <a:pt x="204" y="3300"/>
                  </a:lnTo>
                  <a:lnTo>
                    <a:pt x="204" y="3306"/>
                  </a:lnTo>
                  <a:lnTo>
                    <a:pt x="202" y="3310"/>
                  </a:lnTo>
                  <a:lnTo>
                    <a:pt x="202" y="3310"/>
                  </a:lnTo>
                  <a:lnTo>
                    <a:pt x="200" y="3310"/>
                  </a:lnTo>
                  <a:lnTo>
                    <a:pt x="194" y="3304"/>
                  </a:lnTo>
                  <a:lnTo>
                    <a:pt x="194" y="3304"/>
                  </a:lnTo>
                  <a:lnTo>
                    <a:pt x="196" y="3304"/>
                  </a:lnTo>
                  <a:lnTo>
                    <a:pt x="196" y="3306"/>
                  </a:lnTo>
                  <a:lnTo>
                    <a:pt x="196" y="3306"/>
                  </a:lnTo>
                  <a:lnTo>
                    <a:pt x="194" y="3304"/>
                  </a:lnTo>
                  <a:lnTo>
                    <a:pt x="194" y="3304"/>
                  </a:lnTo>
                  <a:close/>
                  <a:moveTo>
                    <a:pt x="212" y="4018"/>
                  </a:moveTo>
                  <a:lnTo>
                    <a:pt x="212" y="4018"/>
                  </a:lnTo>
                  <a:lnTo>
                    <a:pt x="212" y="4012"/>
                  </a:lnTo>
                  <a:lnTo>
                    <a:pt x="210" y="4016"/>
                  </a:lnTo>
                  <a:lnTo>
                    <a:pt x="208" y="4032"/>
                  </a:lnTo>
                  <a:lnTo>
                    <a:pt x="208" y="4042"/>
                  </a:lnTo>
                  <a:lnTo>
                    <a:pt x="212" y="4018"/>
                  </a:lnTo>
                  <a:lnTo>
                    <a:pt x="212" y="4018"/>
                  </a:lnTo>
                  <a:lnTo>
                    <a:pt x="212" y="4020"/>
                  </a:lnTo>
                  <a:lnTo>
                    <a:pt x="212" y="4018"/>
                  </a:lnTo>
                  <a:lnTo>
                    <a:pt x="212" y="4018"/>
                  </a:lnTo>
                  <a:close/>
                  <a:moveTo>
                    <a:pt x="200" y="82"/>
                  </a:moveTo>
                  <a:lnTo>
                    <a:pt x="200" y="82"/>
                  </a:lnTo>
                  <a:lnTo>
                    <a:pt x="212" y="80"/>
                  </a:lnTo>
                  <a:lnTo>
                    <a:pt x="224" y="80"/>
                  </a:lnTo>
                  <a:lnTo>
                    <a:pt x="226" y="80"/>
                  </a:lnTo>
                  <a:lnTo>
                    <a:pt x="224" y="80"/>
                  </a:lnTo>
                  <a:lnTo>
                    <a:pt x="200" y="82"/>
                  </a:lnTo>
                  <a:lnTo>
                    <a:pt x="200" y="82"/>
                  </a:lnTo>
                  <a:lnTo>
                    <a:pt x="206" y="82"/>
                  </a:lnTo>
                  <a:lnTo>
                    <a:pt x="200" y="82"/>
                  </a:lnTo>
                  <a:lnTo>
                    <a:pt x="200" y="82"/>
                  </a:lnTo>
                  <a:close/>
                  <a:moveTo>
                    <a:pt x="242" y="3438"/>
                  </a:moveTo>
                  <a:lnTo>
                    <a:pt x="242" y="3438"/>
                  </a:lnTo>
                  <a:lnTo>
                    <a:pt x="236" y="3436"/>
                  </a:lnTo>
                  <a:lnTo>
                    <a:pt x="234" y="3434"/>
                  </a:lnTo>
                  <a:lnTo>
                    <a:pt x="234" y="3432"/>
                  </a:lnTo>
                  <a:lnTo>
                    <a:pt x="236" y="3432"/>
                  </a:lnTo>
                  <a:lnTo>
                    <a:pt x="238" y="3432"/>
                  </a:lnTo>
                  <a:lnTo>
                    <a:pt x="240" y="3432"/>
                  </a:lnTo>
                  <a:lnTo>
                    <a:pt x="242" y="3434"/>
                  </a:lnTo>
                  <a:lnTo>
                    <a:pt x="242" y="3438"/>
                  </a:lnTo>
                  <a:lnTo>
                    <a:pt x="242" y="3438"/>
                  </a:lnTo>
                  <a:lnTo>
                    <a:pt x="240" y="3438"/>
                  </a:lnTo>
                  <a:lnTo>
                    <a:pt x="240" y="3436"/>
                  </a:lnTo>
                  <a:lnTo>
                    <a:pt x="242" y="3436"/>
                  </a:lnTo>
                  <a:lnTo>
                    <a:pt x="242" y="3438"/>
                  </a:lnTo>
                  <a:lnTo>
                    <a:pt x="242" y="3438"/>
                  </a:lnTo>
                  <a:close/>
                  <a:moveTo>
                    <a:pt x="260" y="4066"/>
                  </a:moveTo>
                  <a:lnTo>
                    <a:pt x="260" y="4066"/>
                  </a:lnTo>
                  <a:lnTo>
                    <a:pt x="254" y="4060"/>
                  </a:lnTo>
                  <a:lnTo>
                    <a:pt x="250" y="4052"/>
                  </a:lnTo>
                  <a:lnTo>
                    <a:pt x="250" y="4048"/>
                  </a:lnTo>
                  <a:lnTo>
                    <a:pt x="250" y="4046"/>
                  </a:lnTo>
                  <a:lnTo>
                    <a:pt x="252" y="4044"/>
                  </a:lnTo>
                  <a:lnTo>
                    <a:pt x="254" y="4048"/>
                  </a:lnTo>
                  <a:lnTo>
                    <a:pt x="256" y="4054"/>
                  </a:lnTo>
                  <a:lnTo>
                    <a:pt x="260" y="4066"/>
                  </a:lnTo>
                  <a:lnTo>
                    <a:pt x="260" y="4066"/>
                  </a:lnTo>
                  <a:lnTo>
                    <a:pt x="258" y="4064"/>
                  </a:lnTo>
                  <a:lnTo>
                    <a:pt x="260" y="4066"/>
                  </a:lnTo>
                  <a:lnTo>
                    <a:pt x="260" y="4066"/>
                  </a:lnTo>
                  <a:close/>
                  <a:moveTo>
                    <a:pt x="298" y="3602"/>
                  </a:moveTo>
                  <a:lnTo>
                    <a:pt x="298" y="3602"/>
                  </a:lnTo>
                  <a:lnTo>
                    <a:pt x="298" y="3608"/>
                  </a:lnTo>
                  <a:lnTo>
                    <a:pt x="296" y="3614"/>
                  </a:lnTo>
                  <a:lnTo>
                    <a:pt x="292" y="3616"/>
                  </a:lnTo>
                  <a:lnTo>
                    <a:pt x="288" y="3618"/>
                  </a:lnTo>
                  <a:lnTo>
                    <a:pt x="280" y="3618"/>
                  </a:lnTo>
                  <a:lnTo>
                    <a:pt x="270" y="3616"/>
                  </a:lnTo>
                  <a:lnTo>
                    <a:pt x="270" y="3616"/>
                  </a:lnTo>
                  <a:lnTo>
                    <a:pt x="266" y="3602"/>
                  </a:lnTo>
                  <a:lnTo>
                    <a:pt x="266" y="3586"/>
                  </a:lnTo>
                  <a:lnTo>
                    <a:pt x="268" y="3572"/>
                  </a:lnTo>
                  <a:lnTo>
                    <a:pt x="274" y="3556"/>
                  </a:lnTo>
                  <a:lnTo>
                    <a:pt x="274" y="3556"/>
                  </a:lnTo>
                  <a:lnTo>
                    <a:pt x="280" y="3556"/>
                  </a:lnTo>
                  <a:lnTo>
                    <a:pt x="286" y="3560"/>
                  </a:lnTo>
                  <a:lnTo>
                    <a:pt x="290" y="3566"/>
                  </a:lnTo>
                  <a:lnTo>
                    <a:pt x="294" y="3574"/>
                  </a:lnTo>
                  <a:lnTo>
                    <a:pt x="298" y="3590"/>
                  </a:lnTo>
                  <a:lnTo>
                    <a:pt x="300" y="3598"/>
                  </a:lnTo>
                  <a:lnTo>
                    <a:pt x="298" y="3602"/>
                  </a:lnTo>
                  <a:lnTo>
                    <a:pt x="298" y="3602"/>
                  </a:lnTo>
                  <a:lnTo>
                    <a:pt x="300" y="3598"/>
                  </a:lnTo>
                  <a:lnTo>
                    <a:pt x="298" y="3602"/>
                  </a:lnTo>
                  <a:lnTo>
                    <a:pt x="298" y="3602"/>
                  </a:lnTo>
                  <a:close/>
                  <a:moveTo>
                    <a:pt x="304" y="390"/>
                  </a:moveTo>
                  <a:lnTo>
                    <a:pt x="304" y="390"/>
                  </a:lnTo>
                  <a:lnTo>
                    <a:pt x="308" y="386"/>
                  </a:lnTo>
                  <a:lnTo>
                    <a:pt x="308" y="386"/>
                  </a:lnTo>
                  <a:lnTo>
                    <a:pt x="306" y="388"/>
                  </a:lnTo>
                  <a:lnTo>
                    <a:pt x="304" y="390"/>
                  </a:lnTo>
                  <a:lnTo>
                    <a:pt x="304" y="390"/>
                  </a:lnTo>
                  <a:lnTo>
                    <a:pt x="306" y="390"/>
                  </a:lnTo>
                  <a:lnTo>
                    <a:pt x="304" y="390"/>
                  </a:lnTo>
                  <a:lnTo>
                    <a:pt x="304" y="390"/>
                  </a:lnTo>
                  <a:close/>
                  <a:moveTo>
                    <a:pt x="662" y="166"/>
                  </a:moveTo>
                  <a:lnTo>
                    <a:pt x="662" y="166"/>
                  </a:lnTo>
                  <a:lnTo>
                    <a:pt x="668" y="170"/>
                  </a:lnTo>
                  <a:lnTo>
                    <a:pt x="662" y="170"/>
                  </a:lnTo>
                  <a:lnTo>
                    <a:pt x="658" y="168"/>
                  </a:lnTo>
                  <a:lnTo>
                    <a:pt x="658" y="166"/>
                  </a:lnTo>
                  <a:lnTo>
                    <a:pt x="662" y="166"/>
                  </a:lnTo>
                  <a:lnTo>
                    <a:pt x="662" y="166"/>
                  </a:lnTo>
                  <a:lnTo>
                    <a:pt x="664" y="168"/>
                  </a:lnTo>
                  <a:lnTo>
                    <a:pt x="662" y="168"/>
                  </a:lnTo>
                  <a:lnTo>
                    <a:pt x="662" y="166"/>
                  </a:lnTo>
                  <a:lnTo>
                    <a:pt x="662" y="166"/>
                  </a:lnTo>
                  <a:lnTo>
                    <a:pt x="662" y="166"/>
                  </a:lnTo>
                  <a:close/>
                  <a:moveTo>
                    <a:pt x="584" y="254"/>
                  </a:moveTo>
                  <a:lnTo>
                    <a:pt x="584" y="254"/>
                  </a:lnTo>
                  <a:lnTo>
                    <a:pt x="584" y="256"/>
                  </a:lnTo>
                  <a:lnTo>
                    <a:pt x="584" y="254"/>
                  </a:lnTo>
                  <a:lnTo>
                    <a:pt x="584" y="254"/>
                  </a:lnTo>
                  <a:close/>
                  <a:moveTo>
                    <a:pt x="520" y="180"/>
                  </a:moveTo>
                  <a:lnTo>
                    <a:pt x="520" y="180"/>
                  </a:lnTo>
                  <a:lnTo>
                    <a:pt x="528" y="176"/>
                  </a:lnTo>
                  <a:lnTo>
                    <a:pt x="540" y="170"/>
                  </a:lnTo>
                  <a:lnTo>
                    <a:pt x="546" y="168"/>
                  </a:lnTo>
                  <a:lnTo>
                    <a:pt x="554" y="170"/>
                  </a:lnTo>
                  <a:lnTo>
                    <a:pt x="562" y="174"/>
                  </a:lnTo>
                  <a:lnTo>
                    <a:pt x="568" y="180"/>
                  </a:lnTo>
                  <a:lnTo>
                    <a:pt x="568" y="180"/>
                  </a:lnTo>
                  <a:lnTo>
                    <a:pt x="570" y="186"/>
                  </a:lnTo>
                  <a:lnTo>
                    <a:pt x="568" y="190"/>
                  </a:lnTo>
                  <a:lnTo>
                    <a:pt x="566" y="194"/>
                  </a:lnTo>
                  <a:lnTo>
                    <a:pt x="562" y="194"/>
                  </a:lnTo>
                  <a:lnTo>
                    <a:pt x="554" y="194"/>
                  </a:lnTo>
                  <a:lnTo>
                    <a:pt x="544" y="192"/>
                  </a:lnTo>
                  <a:lnTo>
                    <a:pt x="524" y="184"/>
                  </a:lnTo>
                  <a:lnTo>
                    <a:pt x="520" y="180"/>
                  </a:lnTo>
                  <a:lnTo>
                    <a:pt x="518" y="180"/>
                  </a:lnTo>
                  <a:lnTo>
                    <a:pt x="520" y="180"/>
                  </a:lnTo>
                  <a:lnTo>
                    <a:pt x="520" y="180"/>
                  </a:lnTo>
                  <a:lnTo>
                    <a:pt x="522" y="178"/>
                  </a:lnTo>
                  <a:lnTo>
                    <a:pt x="520" y="180"/>
                  </a:lnTo>
                  <a:lnTo>
                    <a:pt x="520" y="180"/>
                  </a:lnTo>
                  <a:close/>
                  <a:moveTo>
                    <a:pt x="540" y="250"/>
                  </a:moveTo>
                  <a:lnTo>
                    <a:pt x="540" y="250"/>
                  </a:lnTo>
                  <a:lnTo>
                    <a:pt x="538" y="254"/>
                  </a:lnTo>
                  <a:lnTo>
                    <a:pt x="540" y="254"/>
                  </a:lnTo>
                  <a:lnTo>
                    <a:pt x="550" y="252"/>
                  </a:lnTo>
                  <a:lnTo>
                    <a:pt x="556" y="250"/>
                  </a:lnTo>
                  <a:lnTo>
                    <a:pt x="540" y="250"/>
                  </a:lnTo>
                  <a:lnTo>
                    <a:pt x="540" y="250"/>
                  </a:lnTo>
                  <a:lnTo>
                    <a:pt x="542" y="250"/>
                  </a:lnTo>
                  <a:lnTo>
                    <a:pt x="540" y="250"/>
                  </a:lnTo>
                  <a:lnTo>
                    <a:pt x="540" y="250"/>
                  </a:lnTo>
                  <a:close/>
                  <a:moveTo>
                    <a:pt x="480" y="1638"/>
                  </a:moveTo>
                  <a:lnTo>
                    <a:pt x="480" y="1638"/>
                  </a:lnTo>
                  <a:lnTo>
                    <a:pt x="474" y="1640"/>
                  </a:lnTo>
                  <a:lnTo>
                    <a:pt x="480" y="1638"/>
                  </a:lnTo>
                  <a:lnTo>
                    <a:pt x="480" y="1638"/>
                  </a:lnTo>
                  <a:close/>
                  <a:moveTo>
                    <a:pt x="474" y="1686"/>
                  </a:moveTo>
                  <a:lnTo>
                    <a:pt x="474" y="1686"/>
                  </a:lnTo>
                  <a:lnTo>
                    <a:pt x="480" y="1684"/>
                  </a:lnTo>
                  <a:lnTo>
                    <a:pt x="488" y="1684"/>
                  </a:lnTo>
                  <a:lnTo>
                    <a:pt x="496" y="1686"/>
                  </a:lnTo>
                  <a:lnTo>
                    <a:pt x="504" y="1688"/>
                  </a:lnTo>
                  <a:lnTo>
                    <a:pt x="510" y="1694"/>
                  </a:lnTo>
                  <a:lnTo>
                    <a:pt x="516" y="1704"/>
                  </a:lnTo>
                  <a:lnTo>
                    <a:pt x="518" y="1718"/>
                  </a:lnTo>
                  <a:lnTo>
                    <a:pt x="518" y="1718"/>
                  </a:lnTo>
                  <a:lnTo>
                    <a:pt x="514" y="1722"/>
                  </a:lnTo>
                  <a:lnTo>
                    <a:pt x="512" y="1724"/>
                  </a:lnTo>
                  <a:lnTo>
                    <a:pt x="508" y="1726"/>
                  </a:lnTo>
                  <a:lnTo>
                    <a:pt x="504" y="1724"/>
                  </a:lnTo>
                  <a:lnTo>
                    <a:pt x="498" y="1720"/>
                  </a:lnTo>
                  <a:lnTo>
                    <a:pt x="492" y="1712"/>
                  </a:lnTo>
                  <a:lnTo>
                    <a:pt x="480" y="1694"/>
                  </a:lnTo>
                  <a:lnTo>
                    <a:pt x="474" y="1686"/>
                  </a:lnTo>
                  <a:lnTo>
                    <a:pt x="474" y="1686"/>
                  </a:lnTo>
                  <a:lnTo>
                    <a:pt x="474" y="1686"/>
                  </a:lnTo>
                  <a:lnTo>
                    <a:pt x="474" y="1686"/>
                  </a:lnTo>
                  <a:lnTo>
                    <a:pt x="474" y="1686"/>
                  </a:lnTo>
                  <a:close/>
                  <a:moveTo>
                    <a:pt x="466" y="1278"/>
                  </a:moveTo>
                  <a:lnTo>
                    <a:pt x="466" y="1278"/>
                  </a:lnTo>
                  <a:lnTo>
                    <a:pt x="462" y="1282"/>
                  </a:lnTo>
                  <a:lnTo>
                    <a:pt x="466" y="1278"/>
                  </a:lnTo>
                  <a:lnTo>
                    <a:pt x="466" y="1278"/>
                  </a:lnTo>
                  <a:close/>
                  <a:moveTo>
                    <a:pt x="446" y="200"/>
                  </a:moveTo>
                  <a:lnTo>
                    <a:pt x="446" y="200"/>
                  </a:lnTo>
                  <a:lnTo>
                    <a:pt x="454" y="202"/>
                  </a:lnTo>
                  <a:lnTo>
                    <a:pt x="456" y="206"/>
                  </a:lnTo>
                  <a:lnTo>
                    <a:pt x="454" y="208"/>
                  </a:lnTo>
                  <a:lnTo>
                    <a:pt x="450" y="210"/>
                  </a:lnTo>
                  <a:lnTo>
                    <a:pt x="438" y="212"/>
                  </a:lnTo>
                  <a:lnTo>
                    <a:pt x="428" y="212"/>
                  </a:lnTo>
                  <a:lnTo>
                    <a:pt x="428" y="212"/>
                  </a:lnTo>
                  <a:lnTo>
                    <a:pt x="430" y="210"/>
                  </a:lnTo>
                  <a:lnTo>
                    <a:pt x="428" y="210"/>
                  </a:lnTo>
                  <a:lnTo>
                    <a:pt x="424" y="206"/>
                  </a:lnTo>
                  <a:lnTo>
                    <a:pt x="410" y="198"/>
                  </a:lnTo>
                  <a:lnTo>
                    <a:pt x="408" y="196"/>
                  </a:lnTo>
                  <a:lnTo>
                    <a:pt x="410" y="194"/>
                  </a:lnTo>
                  <a:lnTo>
                    <a:pt x="446" y="200"/>
                  </a:lnTo>
                  <a:lnTo>
                    <a:pt x="446" y="200"/>
                  </a:lnTo>
                  <a:lnTo>
                    <a:pt x="444" y="200"/>
                  </a:lnTo>
                  <a:lnTo>
                    <a:pt x="446" y="200"/>
                  </a:lnTo>
                  <a:lnTo>
                    <a:pt x="446" y="200"/>
                  </a:lnTo>
                  <a:close/>
                  <a:moveTo>
                    <a:pt x="406" y="192"/>
                  </a:moveTo>
                  <a:lnTo>
                    <a:pt x="406" y="192"/>
                  </a:lnTo>
                  <a:lnTo>
                    <a:pt x="408" y="194"/>
                  </a:lnTo>
                  <a:lnTo>
                    <a:pt x="406" y="192"/>
                  </a:lnTo>
                  <a:lnTo>
                    <a:pt x="406" y="192"/>
                  </a:lnTo>
                  <a:close/>
                  <a:moveTo>
                    <a:pt x="382" y="392"/>
                  </a:moveTo>
                  <a:lnTo>
                    <a:pt x="382" y="392"/>
                  </a:lnTo>
                  <a:lnTo>
                    <a:pt x="386" y="400"/>
                  </a:lnTo>
                  <a:lnTo>
                    <a:pt x="386" y="402"/>
                  </a:lnTo>
                  <a:lnTo>
                    <a:pt x="384" y="402"/>
                  </a:lnTo>
                  <a:lnTo>
                    <a:pt x="380" y="402"/>
                  </a:lnTo>
                  <a:lnTo>
                    <a:pt x="376" y="398"/>
                  </a:lnTo>
                  <a:lnTo>
                    <a:pt x="370" y="394"/>
                  </a:lnTo>
                  <a:lnTo>
                    <a:pt x="370" y="392"/>
                  </a:lnTo>
                  <a:lnTo>
                    <a:pt x="370" y="390"/>
                  </a:lnTo>
                  <a:lnTo>
                    <a:pt x="372" y="390"/>
                  </a:lnTo>
                  <a:lnTo>
                    <a:pt x="382" y="392"/>
                  </a:lnTo>
                  <a:lnTo>
                    <a:pt x="382" y="392"/>
                  </a:lnTo>
                  <a:lnTo>
                    <a:pt x="382" y="394"/>
                  </a:lnTo>
                  <a:lnTo>
                    <a:pt x="382" y="394"/>
                  </a:lnTo>
                  <a:lnTo>
                    <a:pt x="380" y="392"/>
                  </a:lnTo>
                  <a:lnTo>
                    <a:pt x="382" y="392"/>
                  </a:lnTo>
                  <a:lnTo>
                    <a:pt x="382" y="392"/>
                  </a:lnTo>
                  <a:close/>
                  <a:moveTo>
                    <a:pt x="320" y="368"/>
                  </a:moveTo>
                  <a:lnTo>
                    <a:pt x="320" y="368"/>
                  </a:lnTo>
                  <a:lnTo>
                    <a:pt x="326" y="364"/>
                  </a:lnTo>
                  <a:lnTo>
                    <a:pt x="326" y="366"/>
                  </a:lnTo>
                  <a:lnTo>
                    <a:pt x="322" y="370"/>
                  </a:lnTo>
                  <a:lnTo>
                    <a:pt x="322" y="370"/>
                  </a:lnTo>
                  <a:lnTo>
                    <a:pt x="320" y="368"/>
                  </a:lnTo>
                  <a:lnTo>
                    <a:pt x="320" y="368"/>
                  </a:lnTo>
                  <a:lnTo>
                    <a:pt x="322" y="368"/>
                  </a:lnTo>
                  <a:lnTo>
                    <a:pt x="322" y="368"/>
                  </a:lnTo>
                  <a:lnTo>
                    <a:pt x="322" y="368"/>
                  </a:lnTo>
                  <a:lnTo>
                    <a:pt x="320" y="368"/>
                  </a:lnTo>
                  <a:lnTo>
                    <a:pt x="320" y="368"/>
                  </a:lnTo>
                  <a:close/>
                  <a:moveTo>
                    <a:pt x="326" y="3764"/>
                  </a:moveTo>
                  <a:lnTo>
                    <a:pt x="326" y="3764"/>
                  </a:lnTo>
                  <a:lnTo>
                    <a:pt x="328" y="3760"/>
                  </a:lnTo>
                  <a:lnTo>
                    <a:pt x="326" y="3764"/>
                  </a:lnTo>
                  <a:lnTo>
                    <a:pt x="326" y="3764"/>
                  </a:lnTo>
                  <a:close/>
                  <a:moveTo>
                    <a:pt x="342" y="3730"/>
                  </a:moveTo>
                  <a:lnTo>
                    <a:pt x="342" y="3730"/>
                  </a:lnTo>
                  <a:lnTo>
                    <a:pt x="346" y="3740"/>
                  </a:lnTo>
                  <a:lnTo>
                    <a:pt x="346" y="3740"/>
                  </a:lnTo>
                  <a:lnTo>
                    <a:pt x="346" y="3740"/>
                  </a:lnTo>
                  <a:lnTo>
                    <a:pt x="336" y="3726"/>
                  </a:lnTo>
                  <a:lnTo>
                    <a:pt x="330" y="3714"/>
                  </a:lnTo>
                  <a:lnTo>
                    <a:pt x="326" y="3704"/>
                  </a:lnTo>
                  <a:lnTo>
                    <a:pt x="326" y="3700"/>
                  </a:lnTo>
                  <a:lnTo>
                    <a:pt x="328" y="3698"/>
                  </a:lnTo>
                  <a:lnTo>
                    <a:pt x="330" y="3696"/>
                  </a:lnTo>
                  <a:lnTo>
                    <a:pt x="334" y="3696"/>
                  </a:lnTo>
                  <a:lnTo>
                    <a:pt x="334" y="3696"/>
                  </a:lnTo>
                  <a:lnTo>
                    <a:pt x="338" y="3698"/>
                  </a:lnTo>
                  <a:lnTo>
                    <a:pt x="342" y="3704"/>
                  </a:lnTo>
                  <a:lnTo>
                    <a:pt x="346" y="3716"/>
                  </a:lnTo>
                  <a:lnTo>
                    <a:pt x="348" y="3722"/>
                  </a:lnTo>
                  <a:lnTo>
                    <a:pt x="346" y="3728"/>
                  </a:lnTo>
                  <a:lnTo>
                    <a:pt x="346" y="3730"/>
                  </a:lnTo>
                  <a:lnTo>
                    <a:pt x="342" y="3730"/>
                  </a:lnTo>
                  <a:lnTo>
                    <a:pt x="342" y="3730"/>
                  </a:lnTo>
                  <a:lnTo>
                    <a:pt x="344" y="3734"/>
                  </a:lnTo>
                  <a:lnTo>
                    <a:pt x="342" y="3730"/>
                  </a:lnTo>
                  <a:lnTo>
                    <a:pt x="342" y="3730"/>
                  </a:lnTo>
                  <a:close/>
                  <a:moveTo>
                    <a:pt x="368" y="3590"/>
                  </a:moveTo>
                  <a:lnTo>
                    <a:pt x="368" y="3590"/>
                  </a:lnTo>
                  <a:lnTo>
                    <a:pt x="358" y="3554"/>
                  </a:lnTo>
                  <a:lnTo>
                    <a:pt x="358" y="3554"/>
                  </a:lnTo>
                  <a:lnTo>
                    <a:pt x="364" y="3554"/>
                  </a:lnTo>
                  <a:lnTo>
                    <a:pt x="368" y="3556"/>
                  </a:lnTo>
                  <a:lnTo>
                    <a:pt x="370" y="3562"/>
                  </a:lnTo>
                  <a:lnTo>
                    <a:pt x="372" y="3568"/>
                  </a:lnTo>
                  <a:lnTo>
                    <a:pt x="370" y="3582"/>
                  </a:lnTo>
                  <a:lnTo>
                    <a:pt x="368" y="3590"/>
                  </a:lnTo>
                  <a:lnTo>
                    <a:pt x="368" y="3590"/>
                  </a:lnTo>
                  <a:lnTo>
                    <a:pt x="364" y="3588"/>
                  </a:lnTo>
                  <a:lnTo>
                    <a:pt x="368" y="3590"/>
                  </a:lnTo>
                  <a:lnTo>
                    <a:pt x="368" y="3590"/>
                  </a:lnTo>
                  <a:close/>
                  <a:moveTo>
                    <a:pt x="364" y="3518"/>
                  </a:moveTo>
                  <a:lnTo>
                    <a:pt x="364" y="3518"/>
                  </a:lnTo>
                  <a:lnTo>
                    <a:pt x="368" y="3520"/>
                  </a:lnTo>
                  <a:lnTo>
                    <a:pt x="364" y="3518"/>
                  </a:lnTo>
                  <a:lnTo>
                    <a:pt x="364" y="3518"/>
                  </a:lnTo>
                  <a:close/>
                  <a:moveTo>
                    <a:pt x="378" y="3492"/>
                  </a:moveTo>
                  <a:lnTo>
                    <a:pt x="378" y="3492"/>
                  </a:lnTo>
                  <a:lnTo>
                    <a:pt x="376" y="3492"/>
                  </a:lnTo>
                  <a:lnTo>
                    <a:pt x="368" y="3486"/>
                  </a:lnTo>
                  <a:lnTo>
                    <a:pt x="366" y="3480"/>
                  </a:lnTo>
                  <a:lnTo>
                    <a:pt x="364" y="3474"/>
                  </a:lnTo>
                  <a:lnTo>
                    <a:pt x="364" y="3468"/>
                  </a:lnTo>
                  <a:lnTo>
                    <a:pt x="366" y="3460"/>
                  </a:lnTo>
                  <a:lnTo>
                    <a:pt x="366" y="3460"/>
                  </a:lnTo>
                  <a:lnTo>
                    <a:pt x="372" y="3460"/>
                  </a:lnTo>
                  <a:lnTo>
                    <a:pt x="376" y="3462"/>
                  </a:lnTo>
                  <a:lnTo>
                    <a:pt x="378" y="3468"/>
                  </a:lnTo>
                  <a:lnTo>
                    <a:pt x="378" y="3474"/>
                  </a:lnTo>
                  <a:lnTo>
                    <a:pt x="378" y="3486"/>
                  </a:lnTo>
                  <a:lnTo>
                    <a:pt x="378" y="3492"/>
                  </a:lnTo>
                  <a:lnTo>
                    <a:pt x="378" y="3492"/>
                  </a:lnTo>
                  <a:lnTo>
                    <a:pt x="380" y="3494"/>
                  </a:lnTo>
                  <a:lnTo>
                    <a:pt x="378" y="3492"/>
                  </a:lnTo>
                  <a:lnTo>
                    <a:pt x="378" y="3492"/>
                  </a:lnTo>
                  <a:close/>
                  <a:moveTo>
                    <a:pt x="388" y="3446"/>
                  </a:moveTo>
                  <a:lnTo>
                    <a:pt x="388" y="3446"/>
                  </a:lnTo>
                  <a:lnTo>
                    <a:pt x="382" y="3442"/>
                  </a:lnTo>
                  <a:lnTo>
                    <a:pt x="378" y="3438"/>
                  </a:lnTo>
                  <a:lnTo>
                    <a:pt x="376" y="3430"/>
                  </a:lnTo>
                  <a:lnTo>
                    <a:pt x="374" y="3420"/>
                  </a:lnTo>
                  <a:lnTo>
                    <a:pt x="374" y="3412"/>
                  </a:lnTo>
                  <a:lnTo>
                    <a:pt x="374" y="3406"/>
                  </a:lnTo>
                  <a:lnTo>
                    <a:pt x="376" y="3402"/>
                  </a:lnTo>
                  <a:lnTo>
                    <a:pt x="380" y="3404"/>
                  </a:lnTo>
                  <a:lnTo>
                    <a:pt x="380" y="3404"/>
                  </a:lnTo>
                  <a:lnTo>
                    <a:pt x="386" y="3414"/>
                  </a:lnTo>
                  <a:lnTo>
                    <a:pt x="390" y="3424"/>
                  </a:lnTo>
                  <a:lnTo>
                    <a:pt x="390" y="3434"/>
                  </a:lnTo>
                  <a:lnTo>
                    <a:pt x="388" y="3446"/>
                  </a:lnTo>
                  <a:lnTo>
                    <a:pt x="388" y="3446"/>
                  </a:lnTo>
                  <a:lnTo>
                    <a:pt x="386" y="3444"/>
                  </a:lnTo>
                  <a:lnTo>
                    <a:pt x="386" y="3444"/>
                  </a:lnTo>
                  <a:lnTo>
                    <a:pt x="388" y="3444"/>
                  </a:lnTo>
                  <a:lnTo>
                    <a:pt x="388" y="3446"/>
                  </a:lnTo>
                  <a:lnTo>
                    <a:pt x="388" y="3446"/>
                  </a:lnTo>
                  <a:close/>
                  <a:moveTo>
                    <a:pt x="358" y="2294"/>
                  </a:moveTo>
                  <a:lnTo>
                    <a:pt x="358" y="2294"/>
                  </a:lnTo>
                  <a:lnTo>
                    <a:pt x="358" y="2286"/>
                  </a:lnTo>
                  <a:lnTo>
                    <a:pt x="360" y="2282"/>
                  </a:lnTo>
                  <a:lnTo>
                    <a:pt x="362" y="2278"/>
                  </a:lnTo>
                  <a:lnTo>
                    <a:pt x="366" y="2276"/>
                  </a:lnTo>
                  <a:lnTo>
                    <a:pt x="370" y="2276"/>
                  </a:lnTo>
                  <a:lnTo>
                    <a:pt x="376" y="2276"/>
                  </a:lnTo>
                  <a:lnTo>
                    <a:pt x="386" y="2280"/>
                  </a:lnTo>
                  <a:lnTo>
                    <a:pt x="398" y="2288"/>
                  </a:lnTo>
                  <a:lnTo>
                    <a:pt x="408" y="2298"/>
                  </a:lnTo>
                  <a:lnTo>
                    <a:pt x="414" y="2310"/>
                  </a:lnTo>
                  <a:lnTo>
                    <a:pt x="416" y="2320"/>
                  </a:lnTo>
                  <a:lnTo>
                    <a:pt x="416" y="2320"/>
                  </a:lnTo>
                  <a:lnTo>
                    <a:pt x="400" y="2318"/>
                  </a:lnTo>
                  <a:lnTo>
                    <a:pt x="384" y="2312"/>
                  </a:lnTo>
                  <a:lnTo>
                    <a:pt x="370" y="2304"/>
                  </a:lnTo>
                  <a:lnTo>
                    <a:pt x="358" y="2294"/>
                  </a:lnTo>
                  <a:lnTo>
                    <a:pt x="358" y="2294"/>
                  </a:lnTo>
                  <a:lnTo>
                    <a:pt x="358" y="2292"/>
                  </a:lnTo>
                  <a:lnTo>
                    <a:pt x="360" y="2290"/>
                  </a:lnTo>
                  <a:lnTo>
                    <a:pt x="362" y="2294"/>
                  </a:lnTo>
                  <a:lnTo>
                    <a:pt x="364" y="2298"/>
                  </a:lnTo>
                  <a:lnTo>
                    <a:pt x="362" y="2296"/>
                  </a:lnTo>
                  <a:lnTo>
                    <a:pt x="358" y="2294"/>
                  </a:lnTo>
                  <a:lnTo>
                    <a:pt x="358" y="2294"/>
                  </a:lnTo>
                  <a:close/>
                  <a:moveTo>
                    <a:pt x="428" y="3076"/>
                  </a:moveTo>
                  <a:lnTo>
                    <a:pt x="428" y="3076"/>
                  </a:lnTo>
                  <a:lnTo>
                    <a:pt x="420" y="3078"/>
                  </a:lnTo>
                  <a:lnTo>
                    <a:pt x="428" y="3076"/>
                  </a:lnTo>
                  <a:lnTo>
                    <a:pt x="428" y="3076"/>
                  </a:lnTo>
                  <a:lnTo>
                    <a:pt x="428" y="3076"/>
                  </a:lnTo>
                  <a:lnTo>
                    <a:pt x="428" y="3076"/>
                  </a:lnTo>
                  <a:lnTo>
                    <a:pt x="428" y="3076"/>
                  </a:lnTo>
                  <a:close/>
                  <a:moveTo>
                    <a:pt x="432" y="1332"/>
                  </a:moveTo>
                  <a:lnTo>
                    <a:pt x="432" y="1332"/>
                  </a:lnTo>
                  <a:lnTo>
                    <a:pt x="440" y="1320"/>
                  </a:lnTo>
                  <a:lnTo>
                    <a:pt x="444" y="1312"/>
                  </a:lnTo>
                  <a:lnTo>
                    <a:pt x="446" y="1308"/>
                  </a:lnTo>
                  <a:lnTo>
                    <a:pt x="444" y="1304"/>
                  </a:lnTo>
                  <a:lnTo>
                    <a:pt x="444" y="1304"/>
                  </a:lnTo>
                  <a:lnTo>
                    <a:pt x="452" y="1312"/>
                  </a:lnTo>
                  <a:lnTo>
                    <a:pt x="458" y="1320"/>
                  </a:lnTo>
                  <a:lnTo>
                    <a:pt x="462" y="1326"/>
                  </a:lnTo>
                  <a:lnTo>
                    <a:pt x="464" y="1334"/>
                  </a:lnTo>
                  <a:lnTo>
                    <a:pt x="466" y="1348"/>
                  </a:lnTo>
                  <a:lnTo>
                    <a:pt x="464" y="1360"/>
                  </a:lnTo>
                  <a:lnTo>
                    <a:pt x="462" y="1364"/>
                  </a:lnTo>
                  <a:lnTo>
                    <a:pt x="458" y="1366"/>
                  </a:lnTo>
                  <a:lnTo>
                    <a:pt x="454" y="1366"/>
                  </a:lnTo>
                  <a:lnTo>
                    <a:pt x="450" y="1364"/>
                  </a:lnTo>
                  <a:lnTo>
                    <a:pt x="446" y="1360"/>
                  </a:lnTo>
                  <a:lnTo>
                    <a:pt x="440" y="1354"/>
                  </a:lnTo>
                  <a:lnTo>
                    <a:pt x="436" y="1344"/>
                  </a:lnTo>
                  <a:lnTo>
                    <a:pt x="432" y="1332"/>
                  </a:lnTo>
                  <a:lnTo>
                    <a:pt x="432" y="1332"/>
                  </a:lnTo>
                  <a:lnTo>
                    <a:pt x="432" y="1334"/>
                  </a:lnTo>
                  <a:lnTo>
                    <a:pt x="432" y="1332"/>
                  </a:lnTo>
                  <a:lnTo>
                    <a:pt x="432" y="1332"/>
                  </a:lnTo>
                  <a:close/>
                  <a:moveTo>
                    <a:pt x="438" y="3190"/>
                  </a:moveTo>
                  <a:lnTo>
                    <a:pt x="438" y="3190"/>
                  </a:lnTo>
                  <a:lnTo>
                    <a:pt x="438" y="3188"/>
                  </a:lnTo>
                  <a:lnTo>
                    <a:pt x="438" y="3190"/>
                  </a:lnTo>
                  <a:lnTo>
                    <a:pt x="438" y="3190"/>
                  </a:lnTo>
                  <a:close/>
                  <a:moveTo>
                    <a:pt x="436" y="1564"/>
                  </a:moveTo>
                  <a:lnTo>
                    <a:pt x="436" y="1564"/>
                  </a:lnTo>
                  <a:lnTo>
                    <a:pt x="438" y="1548"/>
                  </a:lnTo>
                  <a:lnTo>
                    <a:pt x="440" y="1542"/>
                  </a:lnTo>
                  <a:lnTo>
                    <a:pt x="442" y="1540"/>
                  </a:lnTo>
                  <a:lnTo>
                    <a:pt x="444" y="1540"/>
                  </a:lnTo>
                  <a:lnTo>
                    <a:pt x="446" y="1540"/>
                  </a:lnTo>
                  <a:lnTo>
                    <a:pt x="452" y="1546"/>
                  </a:lnTo>
                  <a:lnTo>
                    <a:pt x="458" y="1554"/>
                  </a:lnTo>
                  <a:lnTo>
                    <a:pt x="464" y="1566"/>
                  </a:lnTo>
                  <a:lnTo>
                    <a:pt x="468" y="1576"/>
                  </a:lnTo>
                  <a:lnTo>
                    <a:pt x="468" y="1584"/>
                  </a:lnTo>
                  <a:lnTo>
                    <a:pt x="468" y="1584"/>
                  </a:lnTo>
                  <a:lnTo>
                    <a:pt x="456" y="1586"/>
                  </a:lnTo>
                  <a:lnTo>
                    <a:pt x="452" y="1586"/>
                  </a:lnTo>
                  <a:lnTo>
                    <a:pt x="446" y="1584"/>
                  </a:lnTo>
                  <a:lnTo>
                    <a:pt x="444" y="1580"/>
                  </a:lnTo>
                  <a:lnTo>
                    <a:pt x="440" y="1576"/>
                  </a:lnTo>
                  <a:lnTo>
                    <a:pt x="436" y="1564"/>
                  </a:lnTo>
                  <a:lnTo>
                    <a:pt x="436" y="1564"/>
                  </a:lnTo>
                  <a:lnTo>
                    <a:pt x="438" y="1562"/>
                  </a:lnTo>
                  <a:lnTo>
                    <a:pt x="438" y="1564"/>
                  </a:lnTo>
                  <a:lnTo>
                    <a:pt x="438" y="1566"/>
                  </a:lnTo>
                  <a:lnTo>
                    <a:pt x="436" y="1564"/>
                  </a:lnTo>
                  <a:lnTo>
                    <a:pt x="436" y="1564"/>
                  </a:lnTo>
                  <a:close/>
                  <a:moveTo>
                    <a:pt x="496" y="4116"/>
                  </a:moveTo>
                  <a:lnTo>
                    <a:pt x="496" y="4116"/>
                  </a:lnTo>
                  <a:lnTo>
                    <a:pt x="462" y="4114"/>
                  </a:lnTo>
                  <a:lnTo>
                    <a:pt x="462" y="4114"/>
                  </a:lnTo>
                  <a:lnTo>
                    <a:pt x="506" y="4112"/>
                  </a:lnTo>
                  <a:lnTo>
                    <a:pt x="518" y="4114"/>
                  </a:lnTo>
                  <a:lnTo>
                    <a:pt x="496" y="4116"/>
                  </a:lnTo>
                  <a:lnTo>
                    <a:pt x="496" y="4116"/>
                  </a:lnTo>
                  <a:lnTo>
                    <a:pt x="490" y="4116"/>
                  </a:lnTo>
                  <a:lnTo>
                    <a:pt x="492" y="4116"/>
                  </a:lnTo>
                  <a:lnTo>
                    <a:pt x="496" y="4116"/>
                  </a:lnTo>
                  <a:lnTo>
                    <a:pt x="496" y="4116"/>
                  </a:lnTo>
                  <a:lnTo>
                    <a:pt x="496" y="4116"/>
                  </a:lnTo>
                  <a:close/>
                  <a:moveTo>
                    <a:pt x="550" y="1806"/>
                  </a:moveTo>
                  <a:lnTo>
                    <a:pt x="550" y="1806"/>
                  </a:lnTo>
                  <a:lnTo>
                    <a:pt x="538" y="1802"/>
                  </a:lnTo>
                  <a:lnTo>
                    <a:pt x="530" y="1798"/>
                  </a:lnTo>
                  <a:lnTo>
                    <a:pt x="522" y="1794"/>
                  </a:lnTo>
                  <a:lnTo>
                    <a:pt x="516" y="1788"/>
                  </a:lnTo>
                  <a:lnTo>
                    <a:pt x="508" y="1774"/>
                  </a:lnTo>
                  <a:lnTo>
                    <a:pt x="500" y="1758"/>
                  </a:lnTo>
                  <a:lnTo>
                    <a:pt x="500" y="1758"/>
                  </a:lnTo>
                  <a:lnTo>
                    <a:pt x="504" y="1758"/>
                  </a:lnTo>
                  <a:lnTo>
                    <a:pt x="510" y="1756"/>
                  </a:lnTo>
                  <a:lnTo>
                    <a:pt x="520" y="1760"/>
                  </a:lnTo>
                  <a:lnTo>
                    <a:pt x="532" y="1768"/>
                  </a:lnTo>
                  <a:lnTo>
                    <a:pt x="544" y="1778"/>
                  </a:lnTo>
                  <a:lnTo>
                    <a:pt x="552" y="1788"/>
                  </a:lnTo>
                  <a:lnTo>
                    <a:pt x="558" y="1796"/>
                  </a:lnTo>
                  <a:lnTo>
                    <a:pt x="558" y="1800"/>
                  </a:lnTo>
                  <a:lnTo>
                    <a:pt x="558" y="1802"/>
                  </a:lnTo>
                  <a:lnTo>
                    <a:pt x="554" y="1804"/>
                  </a:lnTo>
                  <a:lnTo>
                    <a:pt x="550" y="1806"/>
                  </a:lnTo>
                  <a:lnTo>
                    <a:pt x="550" y="1806"/>
                  </a:lnTo>
                  <a:lnTo>
                    <a:pt x="546" y="1804"/>
                  </a:lnTo>
                  <a:lnTo>
                    <a:pt x="548" y="1804"/>
                  </a:lnTo>
                  <a:lnTo>
                    <a:pt x="552" y="1804"/>
                  </a:lnTo>
                  <a:lnTo>
                    <a:pt x="550" y="1806"/>
                  </a:lnTo>
                  <a:lnTo>
                    <a:pt x="550" y="1806"/>
                  </a:lnTo>
                  <a:close/>
                  <a:moveTo>
                    <a:pt x="574" y="3834"/>
                  </a:moveTo>
                  <a:lnTo>
                    <a:pt x="574" y="3834"/>
                  </a:lnTo>
                  <a:lnTo>
                    <a:pt x="568" y="3832"/>
                  </a:lnTo>
                  <a:lnTo>
                    <a:pt x="568" y="3830"/>
                  </a:lnTo>
                  <a:lnTo>
                    <a:pt x="570" y="3830"/>
                  </a:lnTo>
                  <a:lnTo>
                    <a:pt x="576" y="3832"/>
                  </a:lnTo>
                  <a:lnTo>
                    <a:pt x="576" y="3834"/>
                  </a:lnTo>
                  <a:lnTo>
                    <a:pt x="574" y="3834"/>
                  </a:lnTo>
                  <a:lnTo>
                    <a:pt x="574" y="3834"/>
                  </a:lnTo>
                  <a:lnTo>
                    <a:pt x="572" y="3834"/>
                  </a:lnTo>
                  <a:lnTo>
                    <a:pt x="574" y="3834"/>
                  </a:lnTo>
                  <a:lnTo>
                    <a:pt x="574" y="3834"/>
                  </a:lnTo>
                  <a:lnTo>
                    <a:pt x="574" y="3834"/>
                  </a:lnTo>
                  <a:lnTo>
                    <a:pt x="574" y="3834"/>
                  </a:lnTo>
                  <a:close/>
                  <a:moveTo>
                    <a:pt x="560" y="1506"/>
                  </a:moveTo>
                  <a:lnTo>
                    <a:pt x="560" y="1506"/>
                  </a:lnTo>
                  <a:lnTo>
                    <a:pt x="562" y="1498"/>
                  </a:lnTo>
                  <a:lnTo>
                    <a:pt x="560" y="1490"/>
                  </a:lnTo>
                  <a:lnTo>
                    <a:pt x="558" y="1484"/>
                  </a:lnTo>
                  <a:lnTo>
                    <a:pt x="554" y="1478"/>
                  </a:lnTo>
                  <a:lnTo>
                    <a:pt x="550" y="1472"/>
                  </a:lnTo>
                  <a:lnTo>
                    <a:pt x="548" y="1464"/>
                  </a:lnTo>
                  <a:lnTo>
                    <a:pt x="548" y="1454"/>
                  </a:lnTo>
                  <a:lnTo>
                    <a:pt x="554" y="1438"/>
                  </a:lnTo>
                  <a:lnTo>
                    <a:pt x="554" y="1438"/>
                  </a:lnTo>
                  <a:lnTo>
                    <a:pt x="570" y="1440"/>
                  </a:lnTo>
                  <a:lnTo>
                    <a:pt x="582" y="1434"/>
                  </a:lnTo>
                  <a:lnTo>
                    <a:pt x="582" y="1434"/>
                  </a:lnTo>
                  <a:lnTo>
                    <a:pt x="592" y="1468"/>
                  </a:lnTo>
                  <a:lnTo>
                    <a:pt x="596" y="1480"/>
                  </a:lnTo>
                  <a:lnTo>
                    <a:pt x="598" y="1490"/>
                  </a:lnTo>
                  <a:lnTo>
                    <a:pt x="594" y="1496"/>
                  </a:lnTo>
                  <a:lnTo>
                    <a:pt x="588" y="1502"/>
                  </a:lnTo>
                  <a:lnTo>
                    <a:pt x="576" y="1504"/>
                  </a:lnTo>
                  <a:lnTo>
                    <a:pt x="560" y="1506"/>
                  </a:lnTo>
                  <a:lnTo>
                    <a:pt x="560" y="1506"/>
                  </a:lnTo>
                  <a:lnTo>
                    <a:pt x="562" y="1500"/>
                  </a:lnTo>
                  <a:lnTo>
                    <a:pt x="564" y="1500"/>
                  </a:lnTo>
                  <a:lnTo>
                    <a:pt x="564" y="1500"/>
                  </a:lnTo>
                  <a:lnTo>
                    <a:pt x="564" y="1504"/>
                  </a:lnTo>
                  <a:lnTo>
                    <a:pt x="562" y="1506"/>
                  </a:lnTo>
                  <a:lnTo>
                    <a:pt x="560" y="1506"/>
                  </a:lnTo>
                  <a:lnTo>
                    <a:pt x="560" y="1506"/>
                  </a:lnTo>
                  <a:close/>
                  <a:moveTo>
                    <a:pt x="604" y="3852"/>
                  </a:moveTo>
                  <a:lnTo>
                    <a:pt x="604" y="3852"/>
                  </a:lnTo>
                  <a:lnTo>
                    <a:pt x="598" y="3850"/>
                  </a:lnTo>
                  <a:lnTo>
                    <a:pt x="600" y="3848"/>
                  </a:lnTo>
                  <a:lnTo>
                    <a:pt x="604" y="3850"/>
                  </a:lnTo>
                  <a:lnTo>
                    <a:pt x="604" y="3850"/>
                  </a:lnTo>
                  <a:lnTo>
                    <a:pt x="604" y="3852"/>
                  </a:lnTo>
                  <a:lnTo>
                    <a:pt x="604" y="3852"/>
                  </a:lnTo>
                  <a:lnTo>
                    <a:pt x="606" y="3850"/>
                  </a:lnTo>
                  <a:lnTo>
                    <a:pt x="604" y="3852"/>
                  </a:lnTo>
                  <a:lnTo>
                    <a:pt x="604" y="3852"/>
                  </a:lnTo>
                  <a:close/>
                  <a:moveTo>
                    <a:pt x="600" y="3762"/>
                  </a:moveTo>
                  <a:lnTo>
                    <a:pt x="600" y="3762"/>
                  </a:lnTo>
                  <a:lnTo>
                    <a:pt x="590" y="3760"/>
                  </a:lnTo>
                  <a:lnTo>
                    <a:pt x="588" y="3758"/>
                  </a:lnTo>
                  <a:lnTo>
                    <a:pt x="588" y="3758"/>
                  </a:lnTo>
                  <a:lnTo>
                    <a:pt x="592" y="3754"/>
                  </a:lnTo>
                  <a:lnTo>
                    <a:pt x="598" y="3752"/>
                  </a:lnTo>
                  <a:lnTo>
                    <a:pt x="606" y="3750"/>
                  </a:lnTo>
                  <a:lnTo>
                    <a:pt x="610" y="3752"/>
                  </a:lnTo>
                  <a:lnTo>
                    <a:pt x="612" y="3754"/>
                  </a:lnTo>
                  <a:lnTo>
                    <a:pt x="610" y="3756"/>
                  </a:lnTo>
                  <a:lnTo>
                    <a:pt x="600" y="3762"/>
                  </a:lnTo>
                  <a:lnTo>
                    <a:pt x="600" y="3762"/>
                  </a:lnTo>
                  <a:lnTo>
                    <a:pt x="598" y="3762"/>
                  </a:lnTo>
                  <a:lnTo>
                    <a:pt x="600" y="3762"/>
                  </a:lnTo>
                  <a:lnTo>
                    <a:pt x="602" y="3762"/>
                  </a:lnTo>
                  <a:lnTo>
                    <a:pt x="600" y="3762"/>
                  </a:lnTo>
                  <a:lnTo>
                    <a:pt x="600" y="3762"/>
                  </a:lnTo>
                  <a:close/>
                  <a:moveTo>
                    <a:pt x="622" y="270"/>
                  </a:moveTo>
                  <a:lnTo>
                    <a:pt x="622" y="270"/>
                  </a:lnTo>
                  <a:lnTo>
                    <a:pt x="608" y="272"/>
                  </a:lnTo>
                  <a:lnTo>
                    <a:pt x="604" y="272"/>
                  </a:lnTo>
                  <a:lnTo>
                    <a:pt x="604" y="270"/>
                  </a:lnTo>
                  <a:lnTo>
                    <a:pt x="602" y="266"/>
                  </a:lnTo>
                  <a:lnTo>
                    <a:pt x="602" y="264"/>
                  </a:lnTo>
                  <a:lnTo>
                    <a:pt x="598" y="264"/>
                  </a:lnTo>
                  <a:lnTo>
                    <a:pt x="598" y="264"/>
                  </a:lnTo>
                  <a:lnTo>
                    <a:pt x="604" y="262"/>
                  </a:lnTo>
                  <a:lnTo>
                    <a:pt x="608" y="260"/>
                  </a:lnTo>
                  <a:lnTo>
                    <a:pt x="620" y="262"/>
                  </a:lnTo>
                  <a:lnTo>
                    <a:pt x="624" y="262"/>
                  </a:lnTo>
                  <a:lnTo>
                    <a:pt x="628" y="264"/>
                  </a:lnTo>
                  <a:lnTo>
                    <a:pt x="626" y="266"/>
                  </a:lnTo>
                  <a:lnTo>
                    <a:pt x="622" y="270"/>
                  </a:lnTo>
                  <a:lnTo>
                    <a:pt x="622" y="270"/>
                  </a:lnTo>
                  <a:lnTo>
                    <a:pt x="620" y="270"/>
                  </a:lnTo>
                  <a:lnTo>
                    <a:pt x="622" y="270"/>
                  </a:lnTo>
                  <a:lnTo>
                    <a:pt x="622" y="270"/>
                  </a:lnTo>
                  <a:close/>
                  <a:moveTo>
                    <a:pt x="650" y="3300"/>
                  </a:moveTo>
                  <a:lnTo>
                    <a:pt x="650" y="3300"/>
                  </a:lnTo>
                  <a:lnTo>
                    <a:pt x="638" y="3270"/>
                  </a:lnTo>
                  <a:lnTo>
                    <a:pt x="638" y="3270"/>
                  </a:lnTo>
                  <a:lnTo>
                    <a:pt x="638" y="3268"/>
                  </a:lnTo>
                  <a:lnTo>
                    <a:pt x="642" y="3268"/>
                  </a:lnTo>
                  <a:lnTo>
                    <a:pt x="646" y="3276"/>
                  </a:lnTo>
                  <a:lnTo>
                    <a:pt x="650" y="3290"/>
                  </a:lnTo>
                  <a:lnTo>
                    <a:pt x="652" y="3296"/>
                  </a:lnTo>
                  <a:lnTo>
                    <a:pt x="650" y="3300"/>
                  </a:lnTo>
                  <a:lnTo>
                    <a:pt x="650" y="3300"/>
                  </a:lnTo>
                  <a:lnTo>
                    <a:pt x="648" y="3294"/>
                  </a:lnTo>
                  <a:lnTo>
                    <a:pt x="650" y="3294"/>
                  </a:lnTo>
                  <a:lnTo>
                    <a:pt x="650" y="3296"/>
                  </a:lnTo>
                  <a:lnTo>
                    <a:pt x="650" y="3300"/>
                  </a:lnTo>
                  <a:lnTo>
                    <a:pt x="650" y="3300"/>
                  </a:lnTo>
                  <a:close/>
                  <a:moveTo>
                    <a:pt x="668" y="280"/>
                  </a:moveTo>
                  <a:lnTo>
                    <a:pt x="668" y="280"/>
                  </a:lnTo>
                  <a:lnTo>
                    <a:pt x="658" y="284"/>
                  </a:lnTo>
                  <a:lnTo>
                    <a:pt x="650" y="286"/>
                  </a:lnTo>
                  <a:lnTo>
                    <a:pt x="642" y="284"/>
                  </a:lnTo>
                  <a:lnTo>
                    <a:pt x="636" y="280"/>
                  </a:lnTo>
                  <a:lnTo>
                    <a:pt x="636" y="280"/>
                  </a:lnTo>
                  <a:lnTo>
                    <a:pt x="638" y="276"/>
                  </a:lnTo>
                  <a:lnTo>
                    <a:pt x="642" y="274"/>
                  </a:lnTo>
                  <a:lnTo>
                    <a:pt x="650" y="272"/>
                  </a:lnTo>
                  <a:lnTo>
                    <a:pt x="656" y="272"/>
                  </a:lnTo>
                  <a:lnTo>
                    <a:pt x="666" y="276"/>
                  </a:lnTo>
                  <a:lnTo>
                    <a:pt x="668" y="278"/>
                  </a:lnTo>
                  <a:lnTo>
                    <a:pt x="668" y="280"/>
                  </a:lnTo>
                  <a:lnTo>
                    <a:pt x="668" y="280"/>
                  </a:lnTo>
                  <a:lnTo>
                    <a:pt x="666" y="282"/>
                  </a:lnTo>
                  <a:lnTo>
                    <a:pt x="666" y="280"/>
                  </a:lnTo>
                  <a:lnTo>
                    <a:pt x="668" y="280"/>
                  </a:lnTo>
                  <a:lnTo>
                    <a:pt x="668" y="280"/>
                  </a:lnTo>
                  <a:lnTo>
                    <a:pt x="668" y="280"/>
                  </a:lnTo>
                  <a:close/>
                  <a:moveTo>
                    <a:pt x="794" y="1072"/>
                  </a:moveTo>
                  <a:lnTo>
                    <a:pt x="796" y="1068"/>
                  </a:lnTo>
                  <a:lnTo>
                    <a:pt x="796" y="1068"/>
                  </a:lnTo>
                  <a:lnTo>
                    <a:pt x="796" y="1070"/>
                  </a:lnTo>
                  <a:lnTo>
                    <a:pt x="794" y="1072"/>
                  </a:lnTo>
                  <a:lnTo>
                    <a:pt x="794" y="1072"/>
                  </a:lnTo>
                  <a:close/>
                  <a:moveTo>
                    <a:pt x="766" y="34"/>
                  </a:moveTo>
                  <a:lnTo>
                    <a:pt x="766" y="34"/>
                  </a:lnTo>
                  <a:lnTo>
                    <a:pt x="770" y="34"/>
                  </a:lnTo>
                  <a:lnTo>
                    <a:pt x="770" y="34"/>
                  </a:lnTo>
                  <a:lnTo>
                    <a:pt x="768" y="38"/>
                  </a:lnTo>
                  <a:lnTo>
                    <a:pt x="764" y="40"/>
                  </a:lnTo>
                  <a:lnTo>
                    <a:pt x="766" y="34"/>
                  </a:lnTo>
                  <a:lnTo>
                    <a:pt x="766" y="34"/>
                  </a:lnTo>
                  <a:lnTo>
                    <a:pt x="768" y="34"/>
                  </a:lnTo>
                  <a:lnTo>
                    <a:pt x="766" y="34"/>
                  </a:lnTo>
                  <a:lnTo>
                    <a:pt x="766" y="34"/>
                  </a:lnTo>
                  <a:close/>
                  <a:moveTo>
                    <a:pt x="760" y="154"/>
                  </a:moveTo>
                  <a:lnTo>
                    <a:pt x="760" y="154"/>
                  </a:lnTo>
                  <a:lnTo>
                    <a:pt x="766" y="158"/>
                  </a:lnTo>
                  <a:lnTo>
                    <a:pt x="768" y="160"/>
                  </a:lnTo>
                  <a:lnTo>
                    <a:pt x="766" y="160"/>
                  </a:lnTo>
                  <a:lnTo>
                    <a:pt x="762" y="160"/>
                  </a:lnTo>
                  <a:lnTo>
                    <a:pt x="756" y="158"/>
                  </a:lnTo>
                  <a:lnTo>
                    <a:pt x="756" y="156"/>
                  </a:lnTo>
                  <a:lnTo>
                    <a:pt x="760" y="154"/>
                  </a:lnTo>
                  <a:lnTo>
                    <a:pt x="760" y="154"/>
                  </a:lnTo>
                  <a:lnTo>
                    <a:pt x="760" y="154"/>
                  </a:lnTo>
                  <a:lnTo>
                    <a:pt x="758" y="156"/>
                  </a:lnTo>
                  <a:lnTo>
                    <a:pt x="758" y="156"/>
                  </a:lnTo>
                  <a:lnTo>
                    <a:pt x="760" y="154"/>
                  </a:lnTo>
                  <a:lnTo>
                    <a:pt x="760" y="154"/>
                  </a:lnTo>
                  <a:close/>
                  <a:moveTo>
                    <a:pt x="718" y="36"/>
                  </a:moveTo>
                  <a:lnTo>
                    <a:pt x="718" y="36"/>
                  </a:lnTo>
                  <a:lnTo>
                    <a:pt x="724" y="34"/>
                  </a:lnTo>
                  <a:lnTo>
                    <a:pt x="724" y="34"/>
                  </a:lnTo>
                  <a:lnTo>
                    <a:pt x="720" y="38"/>
                  </a:lnTo>
                  <a:lnTo>
                    <a:pt x="714" y="40"/>
                  </a:lnTo>
                  <a:lnTo>
                    <a:pt x="714" y="38"/>
                  </a:lnTo>
                  <a:lnTo>
                    <a:pt x="718" y="36"/>
                  </a:lnTo>
                  <a:lnTo>
                    <a:pt x="718" y="36"/>
                  </a:lnTo>
                  <a:lnTo>
                    <a:pt x="718" y="36"/>
                  </a:lnTo>
                  <a:lnTo>
                    <a:pt x="718" y="36"/>
                  </a:lnTo>
                  <a:lnTo>
                    <a:pt x="718" y="36"/>
                  </a:lnTo>
                  <a:close/>
                  <a:moveTo>
                    <a:pt x="704" y="1600"/>
                  </a:moveTo>
                  <a:lnTo>
                    <a:pt x="704" y="1600"/>
                  </a:lnTo>
                  <a:lnTo>
                    <a:pt x="698" y="1602"/>
                  </a:lnTo>
                  <a:lnTo>
                    <a:pt x="698" y="1600"/>
                  </a:lnTo>
                  <a:lnTo>
                    <a:pt x="698" y="1598"/>
                  </a:lnTo>
                  <a:lnTo>
                    <a:pt x="700" y="1596"/>
                  </a:lnTo>
                  <a:lnTo>
                    <a:pt x="704" y="1592"/>
                  </a:lnTo>
                  <a:lnTo>
                    <a:pt x="710" y="1588"/>
                  </a:lnTo>
                  <a:lnTo>
                    <a:pt x="712" y="1588"/>
                  </a:lnTo>
                  <a:lnTo>
                    <a:pt x="710" y="1592"/>
                  </a:lnTo>
                  <a:lnTo>
                    <a:pt x="704" y="1600"/>
                  </a:lnTo>
                  <a:lnTo>
                    <a:pt x="704" y="1600"/>
                  </a:lnTo>
                  <a:lnTo>
                    <a:pt x="702" y="1600"/>
                  </a:lnTo>
                  <a:lnTo>
                    <a:pt x="704" y="1600"/>
                  </a:lnTo>
                  <a:lnTo>
                    <a:pt x="704" y="1600"/>
                  </a:lnTo>
                  <a:lnTo>
                    <a:pt x="704" y="1600"/>
                  </a:lnTo>
                  <a:lnTo>
                    <a:pt x="704" y="1600"/>
                  </a:lnTo>
                  <a:close/>
                  <a:moveTo>
                    <a:pt x="710" y="1032"/>
                  </a:moveTo>
                  <a:lnTo>
                    <a:pt x="710" y="1032"/>
                  </a:lnTo>
                  <a:lnTo>
                    <a:pt x="700" y="1040"/>
                  </a:lnTo>
                  <a:lnTo>
                    <a:pt x="698" y="1040"/>
                  </a:lnTo>
                  <a:lnTo>
                    <a:pt x="696" y="1038"/>
                  </a:lnTo>
                  <a:lnTo>
                    <a:pt x="694" y="1032"/>
                  </a:lnTo>
                  <a:lnTo>
                    <a:pt x="694" y="1022"/>
                  </a:lnTo>
                  <a:lnTo>
                    <a:pt x="694" y="1022"/>
                  </a:lnTo>
                  <a:lnTo>
                    <a:pt x="702" y="1014"/>
                  </a:lnTo>
                  <a:lnTo>
                    <a:pt x="706" y="1014"/>
                  </a:lnTo>
                  <a:lnTo>
                    <a:pt x="708" y="1014"/>
                  </a:lnTo>
                  <a:lnTo>
                    <a:pt x="708" y="1016"/>
                  </a:lnTo>
                  <a:lnTo>
                    <a:pt x="710" y="1020"/>
                  </a:lnTo>
                  <a:lnTo>
                    <a:pt x="710" y="1032"/>
                  </a:lnTo>
                  <a:lnTo>
                    <a:pt x="710" y="1032"/>
                  </a:lnTo>
                  <a:lnTo>
                    <a:pt x="708" y="1032"/>
                  </a:lnTo>
                  <a:lnTo>
                    <a:pt x="710" y="1032"/>
                  </a:lnTo>
                  <a:lnTo>
                    <a:pt x="710" y="1030"/>
                  </a:lnTo>
                  <a:lnTo>
                    <a:pt x="710" y="1032"/>
                  </a:lnTo>
                  <a:lnTo>
                    <a:pt x="710" y="1032"/>
                  </a:lnTo>
                  <a:close/>
                  <a:moveTo>
                    <a:pt x="720" y="496"/>
                  </a:moveTo>
                  <a:lnTo>
                    <a:pt x="720" y="496"/>
                  </a:lnTo>
                  <a:lnTo>
                    <a:pt x="718" y="490"/>
                  </a:lnTo>
                  <a:lnTo>
                    <a:pt x="718" y="488"/>
                  </a:lnTo>
                  <a:lnTo>
                    <a:pt x="720" y="488"/>
                  </a:lnTo>
                  <a:lnTo>
                    <a:pt x="726" y="488"/>
                  </a:lnTo>
                  <a:lnTo>
                    <a:pt x="732" y="490"/>
                  </a:lnTo>
                  <a:lnTo>
                    <a:pt x="736" y="492"/>
                  </a:lnTo>
                  <a:lnTo>
                    <a:pt x="736" y="496"/>
                  </a:lnTo>
                  <a:lnTo>
                    <a:pt x="732" y="496"/>
                  </a:lnTo>
                  <a:lnTo>
                    <a:pt x="720" y="496"/>
                  </a:lnTo>
                  <a:lnTo>
                    <a:pt x="720" y="496"/>
                  </a:lnTo>
                  <a:lnTo>
                    <a:pt x="718" y="496"/>
                  </a:lnTo>
                  <a:lnTo>
                    <a:pt x="720" y="496"/>
                  </a:lnTo>
                  <a:lnTo>
                    <a:pt x="722" y="496"/>
                  </a:lnTo>
                  <a:lnTo>
                    <a:pt x="720" y="496"/>
                  </a:lnTo>
                  <a:lnTo>
                    <a:pt x="720" y="496"/>
                  </a:lnTo>
                  <a:close/>
                  <a:moveTo>
                    <a:pt x="758" y="1068"/>
                  </a:moveTo>
                  <a:lnTo>
                    <a:pt x="758" y="1068"/>
                  </a:lnTo>
                  <a:lnTo>
                    <a:pt x="754" y="1072"/>
                  </a:lnTo>
                  <a:lnTo>
                    <a:pt x="762" y="1068"/>
                  </a:lnTo>
                  <a:lnTo>
                    <a:pt x="766" y="1062"/>
                  </a:lnTo>
                  <a:lnTo>
                    <a:pt x="758" y="1068"/>
                  </a:lnTo>
                  <a:lnTo>
                    <a:pt x="758" y="1068"/>
                  </a:lnTo>
                  <a:lnTo>
                    <a:pt x="760" y="1066"/>
                  </a:lnTo>
                  <a:lnTo>
                    <a:pt x="758" y="1068"/>
                  </a:lnTo>
                  <a:lnTo>
                    <a:pt x="758" y="1068"/>
                  </a:lnTo>
                  <a:close/>
                  <a:moveTo>
                    <a:pt x="758" y="974"/>
                  </a:moveTo>
                  <a:lnTo>
                    <a:pt x="758" y="974"/>
                  </a:lnTo>
                  <a:lnTo>
                    <a:pt x="754" y="972"/>
                  </a:lnTo>
                  <a:lnTo>
                    <a:pt x="752" y="970"/>
                  </a:lnTo>
                  <a:lnTo>
                    <a:pt x="750" y="964"/>
                  </a:lnTo>
                  <a:lnTo>
                    <a:pt x="750" y="956"/>
                  </a:lnTo>
                  <a:lnTo>
                    <a:pt x="754" y="948"/>
                  </a:lnTo>
                  <a:lnTo>
                    <a:pt x="762" y="930"/>
                  </a:lnTo>
                  <a:lnTo>
                    <a:pt x="768" y="918"/>
                  </a:lnTo>
                  <a:lnTo>
                    <a:pt x="768" y="918"/>
                  </a:lnTo>
                  <a:lnTo>
                    <a:pt x="770" y="926"/>
                  </a:lnTo>
                  <a:lnTo>
                    <a:pt x="772" y="924"/>
                  </a:lnTo>
                  <a:lnTo>
                    <a:pt x="772" y="922"/>
                  </a:lnTo>
                  <a:lnTo>
                    <a:pt x="772" y="922"/>
                  </a:lnTo>
                  <a:lnTo>
                    <a:pt x="774" y="938"/>
                  </a:lnTo>
                  <a:lnTo>
                    <a:pt x="774" y="950"/>
                  </a:lnTo>
                  <a:lnTo>
                    <a:pt x="768" y="962"/>
                  </a:lnTo>
                  <a:lnTo>
                    <a:pt x="758" y="974"/>
                  </a:lnTo>
                  <a:lnTo>
                    <a:pt x="758" y="974"/>
                  </a:lnTo>
                  <a:lnTo>
                    <a:pt x="756" y="974"/>
                  </a:lnTo>
                  <a:lnTo>
                    <a:pt x="756" y="972"/>
                  </a:lnTo>
                  <a:lnTo>
                    <a:pt x="762" y="970"/>
                  </a:lnTo>
                  <a:lnTo>
                    <a:pt x="764" y="970"/>
                  </a:lnTo>
                  <a:lnTo>
                    <a:pt x="758" y="974"/>
                  </a:lnTo>
                  <a:lnTo>
                    <a:pt x="758" y="974"/>
                  </a:lnTo>
                  <a:close/>
                  <a:moveTo>
                    <a:pt x="788" y="2114"/>
                  </a:moveTo>
                  <a:lnTo>
                    <a:pt x="788" y="2114"/>
                  </a:lnTo>
                  <a:lnTo>
                    <a:pt x="798" y="2114"/>
                  </a:lnTo>
                  <a:lnTo>
                    <a:pt x="788" y="2114"/>
                  </a:lnTo>
                  <a:lnTo>
                    <a:pt x="788" y="2114"/>
                  </a:lnTo>
                  <a:close/>
                  <a:moveTo>
                    <a:pt x="802" y="142"/>
                  </a:moveTo>
                  <a:lnTo>
                    <a:pt x="802" y="142"/>
                  </a:lnTo>
                  <a:lnTo>
                    <a:pt x="800" y="144"/>
                  </a:lnTo>
                  <a:lnTo>
                    <a:pt x="798" y="144"/>
                  </a:lnTo>
                  <a:lnTo>
                    <a:pt x="798" y="140"/>
                  </a:lnTo>
                  <a:lnTo>
                    <a:pt x="800" y="136"/>
                  </a:lnTo>
                  <a:lnTo>
                    <a:pt x="802" y="142"/>
                  </a:lnTo>
                  <a:lnTo>
                    <a:pt x="802" y="142"/>
                  </a:lnTo>
                  <a:lnTo>
                    <a:pt x="800" y="142"/>
                  </a:lnTo>
                  <a:lnTo>
                    <a:pt x="800" y="142"/>
                  </a:lnTo>
                  <a:lnTo>
                    <a:pt x="800" y="142"/>
                  </a:lnTo>
                  <a:lnTo>
                    <a:pt x="802" y="142"/>
                  </a:lnTo>
                  <a:lnTo>
                    <a:pt x="802" y="142"/>
                  </a:lnTo>
                  <a:close/>
                  <a:moveTo>
                    <a:pt x="802" y="94"/>
                  </a:moveTo>
                  <a:lnTo>
                    <a:pt x="802" y="94"/>
                  </a:lnTo>
                  <a:lnTo>
                    <a:pt x="798" y="94"/>
                  </a:lnTo>
                  <a:lnTo>
                    <a:pt x="796" y="92"/>
                  </a:lnTo>
                  <a:lnTo>
                    <a:pt x="800" y="90"/>
                  </a:lnTo>
                  <a:lnTo>
                    <a:pt x="804" y="90"/>
                  </a:lnTo>
                  <a:lnTo>
                    <a:pt x="804" y="90"/>
                  </a:lnTo>
                  <a:lnTo>
                    <a:pt x="802" y="94"/>
                  </a:lnTo>
                  <a:lnTo>
                    <a:pt x="802" y="94"/>
                  </a:lnTo>
                  <a:lnTo>
                    <a:pt x="802" y="94"/>
                  </a:lnTo>
                  <a:lnTo>
                    <a:pt x="802" y="94"/>
                  </a:lnTo>
                  <a:lnTo>
                    <a:pt x="802" y="94"/>
                  </a:lnTo>
                  <a:lnTo>
                    <a:pt x="802" y="94"/>
                  </a:lnTo>
                  <a:lnTo>
                    <a:pt x="802" y="94"/>
                  </a:lnTo>
                  <a:close/>
                  <a:moveTo>
                    <a:pt x="816" y="134"/>
                  </a:moveTo>
                  <a:lnTo>
                    <a:pt x="816" y="134"/>
                  </a:lnTo>
                  <a:lnTo>
                    <a:pt x="804" y="130"/>
                  </a:lnTo>
                  <a:lnTo>
                    <a:pt x="804" y="130"/>
                  </a:lnTo>
                  <a:lnTo>
                    <a:pt x="806" y="130"/>
                  </a:lnTo>
                  <a:lnTo>
                    <a:pt x="814" y="132"/>
                  </a:lnTo>
                  <a:lnTo>
                    <a:pt x="816" y="134"/>
                  </a:lnTo>
                  <a:lnTo>
                    <a:pt x="816" y="134"/>
                  </a:lnTo>
                  <a:lnTo>
                    <a:pt x="816" y="134"/>
                  </a:lnTo>
                  <a:lnTo>
                    <a:pt x="816" y="132"/>
                  </a:lnTo>
                  <a:lnTo>
                    <a:pt x="818" y="132"/>
                  </a:lnTo>
                  <a:lnTo>
                    <a:pt x="816" y="134"/>
                  </a:lnTo>
                  <a:lnTo>
                    <a:pt x="816" y="134"/>
                  </a:lnTo>
                  <a:close/>
                  <a:moveTo>
                    <a:pt x="820" y="348"/>
                  </a:moveTo>
                  <a:lnTo>
                    <a:pt x="820" y="348"/>
                  </a:lnTo>
                  <a:lnTo>
                    <a:pt x="824" y="346"/>
                  </a:lnTo>
                  <a:lnTo>
                    <a:pt x="820" y="348"/>
                  </a:lnTo>
                  <a:lnTo>
                    <a:pt x="820" y="348"/>
                  </a:lnTo>
                  <a:close/>
                  <a:moveTo>
                    <a:pt x="834" y="1666"/>
                  </a:moveTo>
                  <a:lnTo>
                    <a:pt x="834" y="1666"/>
                  </a:lnTo>
                  <a:lnTo>
                    <a:pt x="822" y="1660"/>
                  </a:lnTo>
                  <a:lnTo>
                    <a:pt x="820" y="1658"/>
                  </a:lnTo>
                  <a:lnTo>
                    <a:pt x="822" y="1658"/>
                  </a:lnTo>
                  <a:lnTo>
                    <a:pt x="828" y="1656"/>
                  </a:lnTo>
                  <a:lnTo>
                    <a:pt x="840" y="1654"/>
                  </a:lnTo>
                  <a:lnTo>
                    <a:pt x="850" y="1654"/>
                  </a:lnTo>
                  <a:lnTo>
                    <a:pt x="856" y="1656"/>
                  </a:lnTo>
                  <a:lnTo>
                    <a:pt x="854" y="1658"/>
                  </a:lnTo>
                  <a:lnTo>
                    <a:pt x="852" y="1660"/>
                  </a:lnTo>
                  <a:lnTo>
                    <a:pt x="834" y="1666"/>
                  </a:lnTo>
                  <a:lnTo>
                    <a:pt x="834" y="1666"/>
                  </a:lnTo>
                  <a:lnTo>
                    <a:pt x="832" y="1664"/>
                  </a:lnTo>
                  <a:lnTo>
                    <a:pt x="834" y="1664"/>
                  </a:lnTo>
                  <a:lnTo>
                    <a:pt x="836" y="1664"/>
                  </a:lnTo>
                  <a:lnTo>
                    <a:pt x="834" y="1666"/>
                  </a:lnTo>
                  <a:lnTo>
                    <a:pt x="834" y="1666"/>
                  </a:lnTo>
                  <a:close/>
                  <a:moveTo>
                    <a:pt x="1024" y="60"/>
                  </a:moveTo>
                  <a:lnTo>
                    <a:pt x="1024" y="60"/>
                  </a:lnTo>
                  <a:lnTo>
                    <a:pt x="1026" y="62"/>
                  </a:lnTo>
                  <a:lnTo>
                    <a:pt x="1028" y="64"/>
                  </a:lnTo>
                  <a:lnTo>
                    <a:pt x="1038" y="64"/>
                  </a:lnTo>
                  <a:lnTo>
                    <a:pt x="1040" y="66"/>
                  </a:lnTo>
                  <a:lnTo>
                    <a:pt x="1040" y="66"/>
                  </a:lnTo>
                  <a:lnTo>
                    <a:pt x="1030" y="70"/>
                  </a:lnTo>
                  <a:lnTo>
                    <a:pt x="1030" y="70"/>
                  </a:lnTo>
                  <a:lnTo>
                    <a:pt x="1026" y="66"/>
                  </a:lnTo>
                  <a:lnTo>
                    <a:pt x="1024" y="60"/>
                  </a:lnTo>
                  <a:lnTo>
                    <a:pt x="1024" y="60"/>
                  </a:lnTo>
                  <a:lnTo>
                    <a:pt x="1024" y="62"/>
                  </a:lnTo>
                  <a:lnTo>
                    <a:pt x="1024" y="60"/>
                  </a:lnTo>
                  <a:lnTo>
                    <a:pt x="1024" y="60"/>
                  </a:lnTo>
                  <a:close/>
                  <a:moveTo>
                    <a:pt x="954" y="1384"/>
                  </a:moveTo>
                  <a:lnTo>
                    <a:pt x="954" y="1384"/>
                  </a:lnTo>
                  <a:lnTo>
                    <a:pt x="956" y="1384"/>
                  </a:lnTo>
                  <a:lnTo>
                    <a:pt x="956" y="1386"/>
                  </a:lnTo>
                  <a:lnTo>
                    <a:pt x="950" y="1392"/>
                  </a:lnTo>
                  <a:lnTo>
                    <a:pt x="946" y="1396"/>
                  </a:lnTo>
                  <a:lnTo>
                    <a:pt x="944" y="1396"/>
                  </a:lnTo>
                  <a:lnTo>
                    <a:pt x="946" y="1392"/>
                  </a:lnTo>
                  <a:lnTo>
                    <a:pt x="954" y="1384"/>
                  </a:lnTo>
                  <a:lnTo>
                    <a:pt x="954" y="1384"/>
                  </a:lnTo>
                  <a:lnTo>
                    <a:pt x="954" y="1384"/>
                  </a:lnTo>
                  <a:lnTo>
                    <a:pt x="954" y="1384"/>
                  </a:lnTo>
                  <a:lnTo>
                    <a:pt x="952" y="1386"/>
                  </a:lnTo>
                  <a:lnTo>
                    <a:pt x="954" y="1384"/>
                  </a:lnTo>
                  <a:lnTo>
                    <a:pt x="954" y="1384"/>
                  </a:lnTo>
                  <a:close/>
                  <a:moveTo>
                    <a:pt x="898" y="1130"/>
                  </a:moveTo>
                  <a:lnTo>
                    <a:pt x="898" y="1130"/>
                  </a:lnTo>
                  <a:lnTo>
                    <a:pt x="898" y="1134"/>
                  </a:lnTo>
                  <a:lnTo>
                    <a:pt x="898" y="1130"/>
                  </a:lnTo>
                  <a:lnTo>
                    <a:pt x="898" y="1130"/>
                  </a:lnTo>
                  <a:lnTo>
                    <a:pt x="898" y="1132"/>
                  </a:lnTo>
                  <a:lnTo>
                    <a:pt x="898" y="1130"/>
                  </a:lnTo>
                  <a:lnTo>
                    <a:pt x="898" y="1130"/>
                  </a:lnTo>
                  <a:close/>
                  <a:moveTo>
                    <a:pt x="898" y="1372"/>
                  </a:moveTo>
                  <a:lnTo>
                    <a:pt x="898" y="1372"/>
                  </a:lnTo>
                  <a:lnTo>
                    <a:pt x="890" y="1368"/>
                  </a:lnTo>
                  <a:lnTo>
                    <a:pt x="898" y="1372"/>
                  </a:lnTo>
                  <a:lnTo>
                    <a:pt x="906" y="1376"/>
                  </a:lnTo>
                  <a:lnTo>
                    <a:pt x="898" y="1372"/>
                  </a:lnTo>
                  <a:lnTo>
                    <a:pt x="898" y="1372"/>
                  </a:lnTo>
                  <a:lnTo>
                    <a:pt x="898" y="1372"/>
                  </a:lnTo>
                  <a:lnTo>
                    <a:pt x="898" y="1372"/>
                  </a:lnTo>
                  <a:lnTo>
                    <a:pt x="898" y="1372"/>
                  </a:lnTo>
                  <a:close/>
                  <a:moveTo>
                    <a:pt x="916" y="1642"/>
                  </a:moveTo>
                  <a:lnTo>
                    <a:pt x="916" y="1642"/>
                  </a:lnTo>
                  <a:lnTo>
                    <a:pt x="912" y="1648"/>
                  </a:lnTo>
                  <a:lnTo>
                    <a:pt x="910" y="1648"/>
                  </a:lnTo>
                  <a:lnTo>
                    <a:pt x="910" y="1646"/>
                  </a:lnTo>
                  <a:lnTo>
                    <a:pt x="914" y="1636"/>
                  </a:lnTo>
                  <a:lnTo>
                    <a:pt x="918" y="1628"/>
                  </a:lnTo>
                  <a:lnTo>
                    <a:pt x="918" y="1632"/>
                  </a:lnTo>
                  <a:lnTo>
                    <a:pt x="916" y="1642"/>
                  </a:lnTo>
                  <a:lnTo>
                    <a:pt x="916" y="1642"/>
                  </a:lnTo>
                  <a:lnTo>
                    <a:pt x="914" y="1644"/>
                  </a:lnTo>
                  <a:lnTo>
                    <a:pt x="914" y="1642"/>
                  </a:lnTo>
                  <a:lnTo>
                    <a:pt x="916" y="1642"/>
                  </a:lnTo>
                  <a:lnTo>
                    <a:pt x="916" y="1642"/>
                  </a:lnTo>
                  <a:lnTo>
                    <a:pt x="916" y="1642"/>
                  </a:lnTo>
                  <a:close/>
                  <a:moveTo>
                    <a:pt x="922" y="1330"/>
                  </a:moveTo>
                  <a:lnTo>
                    <a:pt x="922" y="1330"/>
                  </a:lnTo>
                  <a:lnTo>
                    <a:pt x="922" y="1332"/>
                  </a:lnTo>
                  <a:lnTo>
                    <a:pt x="922" y="1332"/>
                  </a:lnTo>
                  <a:lnTo>
                    <a:pt x="924" y="1330"/>
                  </a:lnTo>
                  <a:lnTo>
                    <a:pt x="924" y="1326"/>
                  </a:lnTo>
                  <a:lnTo>
                    <a:pt x="922" y="1330"/>
                  </a:lnTo>
                  <a:lnTo>
                    <a:pt x="922" y="1330"/>
                  </a:lnTo>
                  <a:lnTo>
                    <a:pt x="922" y="1330"/>
                  </a:lnTo>
                  <a:lnTo>
                    <a:pt x="922" y="1330"/>
                  </a:lnTo>
                  <a:lnTo>
                    <a:pt x="922" y="1330"/>
                  </a:lnTo>
                  <a:close/>
                  <a:moveTo>
                    <a:pt x="924" y="346"/>
                  </a:moveTo>
                  <a:lnTo>
                    <a:pt x="924" y="346"/>
                  </a:lnTo>
                  <a:lnTo>
                    <a:pt x="912" y="340"/>
                  </a:lnTo>
                  <a:lnTo>
                    <a:pt x="912" y="340"/>
                  </a:lnTo>
                  <a:lnTo>
                    <a:pt x="914" y="340"/>
                  </a:lnTo>
                  <a:lnTo>
                    <a:pt x="922" y="342"/>
                  </a:lnTo>
                  <a:lnTo>
                    <a:pt x="924" y="344"/>
                  </a:lnTo>
                  <a:lnTo>
                    <a:pt x="924" y="346"/>
                  </a:lnTo>
                  <a:lnTo>
                    <a:pt x="924" y="346"/>
                  </a:lnTo>
                  <a:lnTo>
                    <a:pt x="926" y="346"/>
                  </a:lnTo>
                  <a:lnTo>
                    <a:pt x="924" y="346"/>
                  </a:lnTo>
                  <a:lnTo>
                    <a:pt x="924" y="346"/>
                  </a:lnTo>
                  <a:close/>
                  <a:moveTo>
                    <a:pt x="946" y="1638"/>
                  </a:moveTo>
                  <a:lnTo>
                    <a:pt x="946" y="1638"/>
                  </a:lnTo>
                  <a:lnTo>
                    <a:pt x="938" y="1628"/>
                  </a:lnTo>
                  <a:lnTo>
                    <a:pt x="934" y="1624"/>
                  </a:lnTo>
                  <a:lnTo>
                    <a:pt x="934" y="1622"/>
                  </a:lnTo>
                  <a:lnTo>
                    <a:pt x="936" y="1622"/>
                  </a:lnTo>
                  <a:lnTo>
                    <a:pt x="944" y="1630"/>
                  </a:lnTo>
                  <a:lnTo>
                    <a:pt x="946" y="1634"/>
                  </a:lnTo>
                  <a:lnTo>
                    <a:pt x="946" y="1638"/>
                  </a:lnTo>
                  <a:lnTo>
                    <a:pt x="946" y="1638"/>
                  </a:lnTo>
                  <a:lnTo>
                    <a:pt x="944" y="1636"/>
                  </a:lnTo>
                  <a:lnTo>
                    <a:pt x="944" y="1632"/>
                  </a:lnTo>
                  <a:lnTo>
                    <a:pt x="948" y="1628"/>
                  </a:lnTo>
                  <a:lnTo>
                    <a:pt x="948" y="1628"/>
                  </a:lnTo>
                  <a:lnTo>
                    <a:pt x="948" y="1630"/>
                  </a:lnTo>
                  <a:lnTo>
                    <a:pt x="946" y="1638"/>
                  </a:lnTo>
                  <a:lnTo>
                    <a:pt x="946" y="1638"/>
                  </a:lnTo>
                  <a:close/>
                  <a:moveTo>
                    <a:pt x="952" y="1538"/>
                  </a:moveTo>
                  <a:lnTo>
                    <a:pt x="952" y="1538"/>
                  </a:lnTo>
                  <a:lnTo>
                    <a:pt x="948" y="1532"/>
                  </a:lnTo>
                  <a:lnTo>
                    <a:pt x="946" y="1528"/>
                  </a:lnTo>
                  <a:lnTo>
                    <a:pt x="950" y="1524"/>
                  </a:lnTo>
                  <a:lnTo>
                    <a:pt x="954" y="1524"/>
                  </a:lnTo>
                  <a:lnTo>
                    <a:pt x="958" y="1524"/>
                  </a:lnTo>
                  <a:lnTo>
                    <a:pt x="960" y="1526"/>
                  </a:lnTo>
                  <a:lnTo>
                    <a:pt x="958" y="1530"/>
                  </a:lnTo>
                  <a:lnTo>
                    <a:pt x="952" y="1538"/>
                  </a:lnTo>
                  <a:lnTo>
                    <a:pt x="952" y="1538"/>
                  </a:lnTo>
                  <a:lnTo>
                    <a:pt x="952" y="1536"/>
                  </a:lnTo>
                  <a:lnTo>
                    <a:pt x="954" y="1536"/>
                  </a:lnTo>
                  <a:lnTo>
                    <a:pt x="954" y="1536"/>
                  </a:lnTo>
                  <a:lnTo>
                    <a:pt x="952" y="1538"/>
                  </a:lnTo>
                  <a:lnTo>
                    <a:pt x="952" y="1538"/>
                  </a:lnTo>
                  <a:close/>
                  <a:moveTo>
                    <a:pt x="980" y="1226"/>
                  </a:moveTo>
                  <a:lnTo>
                    <a:pt x="980" y="1226"/>
                  </a:lnTo>
                  <a:lnTo>
                    <a:pt x="976" y="1238"/>
                  </a:lnTo>
                  <a:lnTo>
                    <a:pt x="976" y="1242"/>
                  </a:lnTo>
                  <a:lnTo>
                    <a:pt x="984" y="1230"/>
                  </a:lnTo>
                  <a:lnTo>
                    <a:pt x="988" y="1218"/>
                  </a:lnTo>
                  <a:lnTo>
                    <a:pt x="988" y="1218"/>
                  </a:lnTo>
                  <a:lnTo>
                    <a:pt x="988" y="1218"/>
                  </a:lnTo>
                  <a:lnTo>
                    <a:pt x="980" y="1226"/>
                  </a:lnTo>
                  <a:lnTo>
                    <a:pt x="980" y="1226"/>
                  </a:lnTo>
                  <a:lnTo>
                    <a:pt x="980" y="1228"/>
                  </a:lnTo>
                  <a:lnTo>
                    <a:pt x="980" y="1226"/>
                  </a:lnTo>
                  <a:lnTo>
                    <a:pt x="982" y="1226"/>
                  </a:lnTo>
                  <a:lnTo>
                    <a:pt x="980" y="1226"/>
                  </a:lnTo>
                  <a:lnTo>
                    <a:pt x="980" y="1226"/>
                  </a:lnTo>
                  <a:close/>
                  <a:moveTo>
                    <a:pt x="972" y="164"/>
                  </a:moveTo>
                  <a:lnTo>
                    <a:pt x="972" y="164"/>
                  </a:lnTo>
                  <a:lnTo>
                    <a:pt x="986" y="158"/>
                  </a:lnTo>
                  <a:lnTo>
                    <a:pt x="994" y="154"/>
                  </a:lnTo>
                  <a:lnTo>
                    <a:pt x="998" y="154"/>
                  </a:lnTo>
                  <a:lnTo>
                    <a:pt x="1002" y="156"/>
                  </a:lnTo>
                  <a:lnTo>
                    <a:pt x="1002" y="156"/>
                  </a:lnTo>
                  <a:lnTo>
                    <a:pt x="1000" y="166"/>
                  </a:lnTo>
                  <a:lnTo>
                    <a:pt x="996" y="170"/>
                  </a:lnTo>
                  <a:lnTo>
                    <a:pt x="994" y="170"/>
                  </a:lnTo>
                  <a:lnTo>
                    <a:pt x="990" y="172"/>
                  </a:lnTo>
                  <a:lnTo>
                    <a:pt x="984" y="170"/>
                  </a:lnTo>
                  <a:lnTo>
                    <a:pt x="972" y="164"/>
                  </a:lnTo>
                  <a:lnTo>
                    <a:pt x="972" y="164"/>
                  </a:lnTo>
                  <a:lnTo>
                    <a:pt x="976" y="164"/>
                  </a:lnTo>
                  <a:lnTo>
                    <a:pt x="972" y="164"/>
                  </a:lnTo>
                  <a:lnTo>
                    <a:pt x="972" y="164"/>
                  </a:lnTo>
                  <a:close/>
                  <a:moveTo>
                    <a:pt x="1040" y="2182"/>
                  </a:moveTo>
                  <a:lnTo>
                    <a:pt x="1040" y="2182"/>
                  </a:lnTo>
                  <a:lnTo>
                    <a:pt x="1032" y="2178"/>
                  </a:lnTo>
                  <a:lnTo>
                    <a:pt x="1026" y="2176"/>
                  </a:lnTo>
                  <a:lnTo>
                    <a:pt x="1016" y="2176"/>
                  </a:lnTo>
                  <a:lnTo>
                    <a:pt x="1012" y="2176"/>
                  </a:lnTo>
                  <a:lnTo>
                    <a:pt x="1008" y="2174"/>
                  </a:lnTo>
                  <a:lnTo>
                    <a:pt x="1002" y="2170"/>
                  </a:lnTo>
                  <a:lnTo>
                    <a:pt x="998" y="2164"/>
                  </a:lnTo>
                  <a:lnTo>
                    <a:pt x="998" y="2164"/>
                  </a:lnTo>
                  <a:lnTo>
                    <a:pt x="1000" y="2158"/>
                  </a:lnTo>
                  <a:lnTo>
                    <a:pt x="1006" y="2154"/>
                  </a:lnTo>
                  <a:lnTo>
                    <a:pt x="1010" y="2150"/>
                  </a:lnTo>
                  <a:lnTo>
                    <a:pt x="1016" y="2148"/>
                  </a:lnTo>
                  <a:lnTo>
                    <a:pt x="1022" y="2148"/>
                  </a:lnTo>
                  <a:lnTo>
                    <a:pt x="1028" y="2150"/>
                  </a:lnTo>
                  <a:lnTo>
                    <a:pt x="1038" y="2154"/>
                  </a:lnTo>
                  <a:lnTo>
                    <a:pt x="1046" y="2162"/>
                  </a:lnTo>
                  <a:lnTo>
                    <a:pt x="1050" y="2170"/>
                  </a:lnTo>
                  <a:lnTo>
                    <a:pt x="1050" y="2174"/>
                  </a:lnTo>
                  <a:lnTo>
                    <a:pt x="1048" y="2176"/>
                  </a:lnTo>
                  <a:lnTo>
                    <a:pt x="1044" y="2180"/>
                  </a:lnTo>
                  <a:lnTo>
                    <a:pt x="1040" y="2182"/>
                  </a:lnTo>
                  <a:lnTo>
                    <a:pt x="1040" y="2182"/>
                  </a:lnTo>
                  <a:lnTo>
                    <a:pt x="1044" y="2180"/>
                  </a:lnTo>
                  <a:lnTo>
                    <a:pt x="1040" y="2182"/>
                  </a:lnTo>
                  <a:lnTo>
                    <a:pt x="1040" y="2182"/>
                  </a:lnTo>
                  <a:close/>
                  <a:moveTo>
                    <a:pt x="1048" y="330"/>
                  </a:moveTo>
                  <a:lnTo>
                    <a:pt x="1048" y="330"/>
                  </a:lnTo>
                  <a:lnTo>
                    <a:pt x="1044" y="332"/>
                  </a:lnTo>
                  <a:lnTo>
                    <a:pt x="1038" y="334"/>
                  </a:lnTo>
                  <a:lnTo>
                    <a:pt x="1034" y="332"/>
                  </a:lnTo>
                  <a:lnTo>
                    <a:pt x="1032" y="332"/>
                  </a:lnTo>
                  <a:lnTo>
                    <a:pt x="1026" y="326"/>
                  </a:lnTo>
                  <a:lnTo>
                    <a:pt x="1024" y="324"/>
                  </a:lnTo>
                  <a:lnTo>
                    <a:pt x="1024" y="324"/>
                  </a:lnTo>
                  <a:lnTo>
                    <a:pt x="1028" y="318"/>
                  </a:lnTo>
                  <a:lnTo>
                    <a:pt x="1034" y="314"/>
                  </a:lnTo>
                  <a:lnTo>
                    <a:pt x="1038" y="312"/>
                  </a:lnTo>
                  <a:lnTo>
                    <a:pt x="1044" y="312"/>
                  </a:lnTo>
                  <a:lnTo>
                    <a:pt x="1048" y="314"/>
                  </a:lnTo>
                  <a:lnTo>
                    <a:pt x="1050" y="318"/>
                  </a:lnTo>
                  <a:lnTo>
                    <a:pt x="1052" y="324"/>
                  </a:lnTo>
                  <a:lnTo>
                    <a:pt x="1048" y="330"/>
                  </a:lnTo>
                  <a:lnTo>
                    <a:pt x="1048" y="330"/>
                  </a:lnTo>
                  <a:lnTo>
                    <a:pt x="1048" y="332"/>
                  </a:lnTo>
                  <a:lnTo>
                    <a:pt x="1048" y="330"/>
                  </a:lnTo>
                  <a:lnTo>
                    <a:pt x="1048" y="330"/>
                  </a:lnTo>
                  <a:lnTo>
                    <a:pt x="1048" y="330"/>
                  </a:lnTo>
                  <a:lnTo>
                    <a:pt x="1048" y="330"/>
                  </a:lnTo>
                  <a:close/>
                  <a:moveTo>
                    <a:pt x="1654" y="130"/>
                  </a:moveTo>
                  <a:lnTo>
                    <a:pt x="1654" y="130"/>
                  </a:lnTo>
                  <a:lnTo>
                    <a:pt x="1660" y="130"/>
                  </a:lnTo>
                  <a:lnTo>
                    <a:pt x="1664" y="128"/>
                  </a:lnTo>
                  <a:lnTo>
                    <a:pt x="1670" y="122"/>
                  </a:lnTo>
                  <a:lnTo>
                    <a:pt x="1678" y="118"/>
                  </a:lnTo>
                  <a:lnTo>
                    <a:pt x="1682" y="116"/>
                  </a:lnTo>
                  <a:lnTo>
                    <a:pt x="1686" y="116"/>
                  </a:lnTo>
                  <a:lnTo>
                    <a:pt x="1686" y="116"/>
                  </a:lnTo>
                  <a:lnTo>
                    <a:pt x="1684" y="120"/>
                  </a:lnTo>
                  <a:lnTo>
                    <a:pt x="1686" y="122"/>
                  </a:lnTo>
                  <a:lnTo>
                    <a:pt x="1684" y="120"/>
                  </a:lnTo>
                  <a:lnTo>
                    <a:pt x="1684" y="120"/>
                  </a:lnTo>
                  <a:lnTo>
                    <a:pt x="1674" y="132"/>
                  </a:lnTo>
                  <a:lnTo>
                    <a:pt x="1666" y="142"/>
                  </a:lnTo>
                  <a:lnTo>
                    <a:pt x="1666" y="142"/>
                  </a:lnTo>
                  <a:lnTo>
                    <a:pt x="1668" y="140"/>
                  </a:lnTo>
                  <a:lnTo>
                    <a:pt x="1666" y="138"/>
                  </a:lnTo>
                  <a:lnTo>
                    <a:pt x="1658" y="142"/>
                  </a:lnTo>
                  <a:lnTo>
                    <a:pt x="1658" y="142"/>
                  </a:lnTo>
                  <a:lnTo>
                    <a:pt x="1660" y="138"/>
                  </a:lnTo>
                  <a:lnTo>
                    <a:pt x="1654" y="138"/>
                  </a:lnTo>
                  <a:lnTo>
                    <a:pt x="1654" y="138"/>
                  </a:lnTo>
                  <a:lnTo>
                    <a:pt x="1668" y="122"/>
                  </a:lnTo>
                  <a:lnTo>
                    <a:pt x="1664" y="124"/>
                  </a:lnTo>
                  <a:lnTo>
                    <a:pt x="1654" y="130"/>
                  </a:lnTo>
                  <a:lnTo>
                    <a:pt x="1654" y="130"/>
                  </a:lnTo>
                  <a:close/>
                  <a:moveTo>
                    <a:pt x="1646" y="170"/>
                  </a:moveTo>
                  <a:lnTo>
                    <a:pt x="1646" y="170"/>
                  </a:lnTo>
                  <a:lnTo>
                    <a:pt x="1640" y="172"/>
                  </a:lnTo>
                  <a:lnTo>
                    <a:pt x="1646" y="170"/>
                  </a:lnTo>
                  <a:lnTo>
                    <a:pt x="1646" y="170"/>
                  </a:lnTo>
                  <a:lnTo>
                    <a:pt x="1644" y="170"/>
                  </a:lnTo>
                  <a:lnTo>
                    <a:pt x="1646" y="170"/>
                  </a:lnTo>
                  <a:lnTo>
                    <a:pt x="1646" y="170"/>
                  </a:lnTo>
                  <a:close/>
                  <a:moveTo>
                    <a:pt x="1642" y="656"/>
                  </a:moveTo>
                  <a:lnTo>
                    <a:pt x="1642" y="656"/>
                  </a:lnTo>
                  <a:lnTo>
                    <a:pt x="1636" y="656"/>
                  </a:lnTo>
                  <a:lnTo>
                    <a:pt x="1642" y="656"/>
                  </a:lnTo>
                  <a:lnTo>
                    <a:pt x="1642" y="656"/>
                  </a:lnTo>
                  <a:close/>
                  <a:moveTo>
                    <a:pt x="1630" y="658"/>
                  </a:moveTo>
                  <a:lnTo>
                    <a:pt x="1630" y="658"/>
                  </a:lnTo>
                  <a:lnTo>
                    <a:pt x="1626" y="660"/>
                  </a:lnTo>
                  <a:lnTo>
                    <a:pt x="1630" y="658"/>
                  </a:lnTo>
                  <a:lnTo>
                    <a:pt x="1630" y="658"/>
                  </a:lnTo>
                  <a:close/>
                  <a:moveTo>
                    <a:pt x="1534" y="1870"/>
                  </a:moveTo>
                  <a:lnTo>
                    <a:pt x="1534" y="1870"/>
                  </a:lnTo>
                  <a:lnTo>
                    <a:pt x="1528" y="1872"/>
                  </a:lnTo>
                  <a:lnTo>
                    <a:pt x="1534" y="1870"/>
                  </a:lnTo>
                  <a:lnTo>
                    <a:pt x="1534" y="1870"/>
                  </a:lnTo>
                  <a:close/>
                  <a:moveTo>
                    <a:pt x="1422" y="138"/>
                  </a:moveTo>
                  <a:lnTo>
                    <a:pt x="1422" y="138"/>
                  </a:lnTo>
                  <a:lnTo>
                    <a:pt x="1406" y="150"/>
                  </a:lnTo>
                  <a:lnTo>
                    <a:pt x="1400" y="154"/>
                  </a:lnTo>
                  <a:lnTo>
                    <a:pt x="1394" y="156"/>
                  </a:lnTo>
                  <a:lnTo>
                    <a:pt x="1386" y="158"/>
                  </a:lnTo>
                  <a:lnTo>
                    <a:pt x="1376" y="158"/>
                  </a:lnTo>
                  <a:lnTo>
                    <a:pt x="1376" y="158"/>
                  </a:lnTo>
                  <a:lnTo>
                    <a:pt x="1422" y="138"/>
                  </a:lnTo>
                  <a:lnTo>
                    <a:pt x="1422" y="138"/>
                  </a:lnTo>
                  <a:lnTo>
                    <a:pt x="1416" y="136"/>
                  </a:lnTo>
                  <a:lnTo>
                    <a:pt x="1422" y="138"/>
                  </a:lnTo>
                  <a:lnTo>
                    <a:pt x="1422" y="138"/>
                  </a:lnTo>
                  <a:close/>
                  <a:moveTo>
                    <a:pt x="1386" y="316"/>
                  </a:moveTo>
                  <a:lnTo>
                    <a:pt x="1386" y="316"/>
                  </a:lnTo>
                  <a:lnTo>
                    <a:pt x="1396" y="318"/>
                  </a:lnTo>
                  <a:lnTo>
                    <a:pt x="1398" y="320"/>
                  </a:lnTo>
                  <a:lnTo>
                    <a:pt x="1400" y="322"/>
                  </a:lnTo>
                  <a:lnTo>
                    <a:pt x="1396" y="328"/>
                  </a:lnTo>
                  <a:lnTo>
                    <a:pt x="1384" y="338"/>
                  </a:lnTo>
                  <a:lnTo>
                    <a:pt x="1384" y="338"/>
                  </a:lnTo>
                  <a:lnTo>
                    <a:pt x="1378" y="334"/>
                  </a:lnTo>
                  <a:lnTo>
                    <a:pt x="1372" y="326"/>
                  </a:lnTo>
                  <a:lnTo>
                    <a:pt x="1372" y="322"/>
                  </a:lnTo>
                  <a:lnTo>
                    <a:pt x="1374" y="320"/>
                  </a:lnTo>
                  <a:lnTo>
                    <a:pt x="1378" y="318"/>
                  </a:lnTo>
                  <a:lnTo>
                    <a:pt x="1386" y="316"/>
                  </a:lnTo>
                  <a:lnTo>
                    <a:pt x="1386" y="316"/>
                  </a:lnTo>
                  <a:lnTo>
                    <a:pt x="1384" y="316"/>
                  </a:lnTo>
                  <a:lnTo>
                    <a:pt x="1386" y="316"/>
                  </a:lnTo>
                  <a:lnTo>
                    <a:pt x="1386" y="316"/>
                  </a:lnTo>
                  <a:close/>
                  <a:moveTo>
                    <a:pt x="1346" y="1104"/>
                  </a:moveTo>
                  <a:lnTo>
                    <a:pt x="1346" y="1104"/>
                  </a:lnTo>
                  <a:lnTo>
                    <a:pt x="1348" y="1114"/>
                  </a:lnTo>
                  <a:lnTo>
                    <a:pt x="1346" y="1120"/>
                  </a:lnTo>
                  <a:lnTo>
                    <a:pt x="1344" y="1126"/>
                  </a:lnTo>
                  <a:lnTo>
                    <a:pt x="1340" y="1130"/>
                  </a:lnTo>
                  <a:lnTo>
                    <a:pt x="1336" y="1134"/>
                  </a:lnTo>
                  <a:lnTo>
                    <a:pt x="1328" y="1134"/>
                  </a:lnTo>
                  <a:lnTo>
                    <a:pt x="1314" y="1132"/>
                  </a:lnTo>
                  <a:lnTo>
                    <a:pt x="1314" y="1132"/>
                  </a:lnTo>
                  <a:lnTo>
                    <a:pt x="1316" y="1128"/>
                  </a:lnTo>
                  <a:lnTo>
                    <a:pt x="1318" y="1124"/>
                  </a:lnTo>
                  <a:lnTo>
                    <a:pt x="1316" y="1120"/>
                  </a:lnTo>
                  <a:lnTo>
                    <a:pt x="1314" y="1118"/>
                  </a:lnTo>
                  <a:lnTo>
                    <a:pt x="1302" y="1112"/>
                  </a:lnTo>
                  <a:lnTo>
                    <a:pt x="1284" y="1108"/>
                  </a:lnTo>
                  <a:lnTo>
                    <a:pt x="1284" y="1108"/>
                  </a:lnTo>
                  <a:lnTo>
                    <a:pt x="1288" y="1104"/>
                  </a:lnTo>
                  <a:lnTo>
                    <a:pt x="1292" y="1100"/>
                  </a:lnTo>
                  <a:lnTo>
                    <a:pt x="1294" y="1096"/>
                  </a:lnTo>
                  <a:lnTo>
                    <a:pt x="1294" y="1094"/>
                  </a:lnTo>
                  <a:lnTo>
                    <a:pt x="1294" y="1094"/>
                  </a:lnTo>
                  <a:lnTo>
                    <a:pt x="1300" y="1098"/>
                  </a:lnTo>
                  <a:lnTo>
                    <a:pt x="1306" y="1098"/>
                  </a:lnTo>
                  <a:lnTo>
                    <a:pt x="1318" y="1092"/>
                  </a:lnTo>
                  <a:lnTo>
                    <a:pt x="1324" y="1090"/>
                  </a:lnTo>
                  <a:lnTo>
                    <a:pt x="1330" y="1090"/>
                  </a:lnTo>
                  <a:lnTo>
                    <a:pt x="1338" y="1094"/>
                  </a:lnTo>
                  <a:lnTo>
                    <a:pt x="1346" y="1104"/>
                  </a:lnTo>
                  <a:lnTo>
                    <a:pt x="1346" y="1104"/>
                  </a:lnTo>
                  <a:lnTo>
                    <a:pt x="1346" y="1106"/>
                  </a:lnTo>
                  <a:lnTo>
                    <a:pt x="1344" y="1104"/>
                  </a:lnTo>
                  <a:lnTo>
                    <a:pt x="1340" y="1100"/>
                  </a:lnTo>
                  <a:lnTo>
                    <a:pt x="1338" y="1096"/>
                  </a:lnTo>
                  <a:lnTo>
                    <a:pt x="1346" y="1104"/>
                  </a:lnTo>
                  <a:lnTo>
                    <a:pt x="1346" y="1104"/>
                  </a:lnTo>
                  <a:close/>
                  <a:moveTo>
                    <a:pt x="1298" y="372"/>
                  </a:moveTo>
                  <a:lnTo>
                    <a:pt x="1298" y="372"/>
                  </a:lnTo>
                  <a:lnTo>
                    <a:pt x="1302" y="382"/>
                  </a:lnTo>
                  <a:lnTo>
                    <a:pt x="1302" y="384"/>
                  </a:lnTo>
                  <a:lnTo>
                    <a:pt x="1302" y="384"/>
                  </a:lnTo>
                  <a:lnTo>
                    <a:pt x="1296" y="380"/>
                  </a:lnTo>
                  <a:lnTo>
                    <a:pt x="1290" y="374"/>
                  </a:lnTo>
                  <a:lnTo>
                    <a:pt x="1286" y="368"/>
                  </a:lnTo>
                  <a:lnTo>
                    <a:pt x="1284" y="364"/>
                  </a:lnTo>
                  <a:lnTo>
                    <a:pt x="1284" y="364"/>
                  </a:lnTo>
                  <a:lnTo>
                    <a:pt x="1288" y="364"/>
                  </a:lnTo>
                  <a:lnTo>
                    <a:pt x="1298" y="372"/>
                  </a:lnTo>
                  <a:lnTo>
                    <a:pt x="1298" y="372"/>
                  </a:lnTo>
                  <a:lnTo>
                    <a:pt x="1298" y="372"/>
                  </a:lnTo>
                  <a:lnTo>
                    <a:pt x="1298" y="372"/>
                  </a:lnTo>
                  <a:lnTo>
                    <a:pt x="1296" y="370"/>
                  </a:lnTo>
                  <a:lnTo>
                    <a:pt x="1298" y="372"/>
                  </a:lnTo>
                  <a:lnTo>
                    <a:pt x="1298" y="372"/>
                  </a:lnTo>
                  <a:close/>
                  <a:moveTo>
                    <a:pt x="1284" y="1416"/>
                  </a:moveTo>
                  <a:lnTo>
                    <a:pt x="1284" y="1416"/>
                  </a:lnTo>
                  <a:lnTo>
                    <a:pt x="1296" y="1420"/>
                  </a:lnTo>
                  <a:lnTo>
                    <a:pt x="1300" y="1424"/>
                  </a:lnTo>
                  <a:lnTo>
                    <a:pt x="1302" y="1426"/>
                  </a:lnTo>
                  <a:lnTo>
                    <a:pt x="1302" y="1430"/>
                  </a:lnTo>
                  <a:lnTo>
                    <a:pt x="1302" y="1434"/>
                  </a:lnTo>
                  <a:lnTo>
                    <a:pt x="1294" y="1444"/>
                  </a:lnTo>
                  <a:lnTo>
                    <a:pt x="1294" y="1444"/>
                  </a:lnTo>
                  <a:lnTo>
                    <a:pt x="1280" y="1446"/>
                  </a:lnTo>
                  <a:lnTo>
                    <a:pt x="1274" y="1444"/>
                  </a:lnTo>
                  <a:lnTo>
                    <a:pt x="1270" y="1440"/>
                  </a:lnTo>
                  <a:lnTo>
                    <a:pt x="1270" y="1436"/>
                  </a:lnTo>
                  <a:lnTo>
                    <a:pt x="1272" y="1430"/>
                  </a:lnTo>
                  <a:lnTo>
                    <a:pt x="1276" y="1426"/>
                  </a:lnTo>
                  <a:lnTo>
                    <a:pt x="1284" y="1416"/>
                  </a:lnTo>
                  <a:lnTo>
                    <a:pt x="1284" y="1416"/>
                  </a:lnTo>
                  <a:lnTo>
                    <a:pt x="1286" y="1416"/>
                  </a:lnTo>
                  <a:lnTo>
                    <a:pt x="1284" y="1418"/>
                  </a:lnTo>
                  <a:lnTo>
                    <a:pt x="1282" y="1418"/>
                  </a:lnTo>
                  <a:lnTo>
                    <a:pt x="1284" y="1416"/>
                  </a:lnTo>
                  <a:lnTo>
                    <a:pt x="1284" y="1416"/>
                  </a:lnTo>
                  <a:close/>
                  <a:moveTo>
                    <a:pt x="1252" y="854"/>
                  </a:moveTo>
                  <a:lnTo>
                    <a:pt x="1252" y="854"/>
                  </a:lnTo>
                  <a:lnTo>
                    <a:pt x="1262" y="858"/>
                  </a:lnTo>
                  <a:lnTo>
                    <a:pt x="1266" y="862"/>
                  </a:lnTo>
                  <a:lnTo>
                    <a:pt x="1268" y="866"/>
                  </a:lnTo>
                  <a:lnTo>
                    <a:pt x="1268" y="870"/>
                  </a:lnTo>
                  <a:lnTo>
                    <a:pt x="1268" y="876"/>
                  </a:lnTo>
                  <a:lnTo>
                    <a:pt x="1264" y="888"/>
                  </a:lnTo>
                  <a:lnTo>
                    <a:pt x="1264" y="888"/>
                  </a:lnTo>
                  <a:lnTo>
                    <a:pt x="1256" y="880"/>
                  </a:lnTo>
                  <a:lnTo>
                    <a:pt x="1252" y="872"/>
                  </a:lnTo>
                  <a:lnTo>
                    <a:pt x="1252" y="864"/>
                  </a:lnTo>
                  <a:lnTo>
                    <a:pt x="1252" y="854"/>
                  </a:lnTo>
                  <a:lnTo>
                    <a:pt x="1252" y="854"/>
                  </a:lnTo>
                  <a:lnTo>
                    <a:pt x="1254" y="854"/>
                  </a:lnTo>
                  <a:lnTo>
                    <a:pt x="1254" y="854"/>
                  </a:lnTo>
                  <a:lnTo>
                    <a:pt x="1252" y="856"/>
                  </a:lnTo>
                  <a:lnTo>
                    <a:pt x="1250" y="858"/>
                  </a:lnTo>
                  <a:lnTo>
                    <a:pt x="1252" y="854"/>
                  </a:lnTo>
                  <a:lnTo>
                    <a:pt x="1252" y="854"/>
                  </a:lnTo>
                  <a:close/>
                  <a:moveTo>
                    <a:pt x="1138" y="360"/>
                  </a:moveTo>
                  <a:lnTo>
                    <a:pt x="1138" y="360"/>
                  </a:lnTo>
                  <a:lnTo>
                    <a:pt x="1136" y="362"/>
                  </a:lnTo>
                  <a:lnTo>
                    <a:pt x="1138" y="360"/>
                  </a:lnTo>
                  <a:lnTo>
                    <a:pt x="1138" y="360"/>
                  </a:lnTo>
                  <a:lnTo>
                    <a:pt x="1138" y="360"/>
                  </a:lnTo>
                  <a:lnTo>
                    <a:pt x="1138" y="360"/>
                  </a:lnTo>
                  <a:lnTo>
                    <a:pt x="1138" y="360"/>
                  </a:lnTo>
                  <a:lnTo>
                    <a:pt x="1138" y="360"/>
                  </a:lnTo>
                  <a:lnTo>
                    <a:pt x="1138" y="360"/>
                  </a:lnTo>
                  <a:close/>
                  <a:moveTo>
                    <a:pt x="1130" y="818"/>
                  </a:moveTo>
                  <a:lnTo>
                    <a:pt x="1130" y="818"/>
                  </a:lnTo>
                  <a:lnTo>
                    <a:pt x="1128" y="826"/>
                  </a:lnTo>
                  <a:lnTo>
                    <a:pt x="1128" y="822"/>
                  </a:lnTo>
                  <a:lnTo>
                    <a:pt x="1132" y="808"/>
                  </a:lnTo>
                  <a:lnTo>
                    <a:pt x="1132" y="808"/>
                  </a:lnTo>
                  <a:lnTo>
                    <a:pt x="1130" y="818"/>
                  </a:lnTo>
                  <a:lnTo>
                    <a:pt x="1130" y="818"/>
                  </a:lnTo>
                  <a:lnTo>
                    <a:pt x="1130" y="818"/>
                  </a:lnTo>
                  <a:lnTo>
                    <a:pt x="1130" y="818"/>
                  </a:lnTo>
                  <a:lnTo>
                    <a:pt x="1130" y="818"/>
                  </a:lnTo>
                  <a:close/>
                  <a:moveTo>
                    <a:pt x="1130" y="1004"/>
                  </a:moveTo>
                  <a:lnTo>
                    <a:pt x="1130" y="1004"/>
                  </a:lnTo>
                  <a:lnTo>
                    <a:pt x="1128" y="1008"/>
                  </a:lnTo>
                  <a:lnTo>
                    <a:pt x="1130" y="1004"/>
                  </a:lnTo>
                  <a:lnTo>
                    <a:pt x="1130" y="1004"/>
                  </a:lnTo>
                  <a:close/>
                  <a:moveTo>
                    <a:pt x="1108" y="186"/>
                  </a:moveTo>
                  <a:lnTo>
                    <a:pt x="1108" y="186"/>
                  </a:lnTo>
                  <a:lnTo>
                    <a:pt x="1110" y="184"/>
                  </a:lnTo>
                  <a:lnTo>
                    <a:pt x="1108" y="186"/>
                  </a:lnTo>
                  <a:lnTo>
                    <a:pt x="1108" y="186"/>
                  </a:lnTo>
                  <a:close/>
                  <a:moveTo>
                    <a:pt x="1114" y="354"/>
                  </a:moveTo>
                  <a:lnTo>
                    <a:pt x="1114" y="354"/>
                  </a:lnTo>
                  <a:lnTo>
                    <a:pt x="1114" y="348"/>
                  </a:lnTo>
                  <a:lnTo>
                    <a:pt x="1118" y="344"/>
                  </a:lnTo>
                  <a:lnTo>
                    <a:pt x="1122" y="344"/>
                  </a:lnTo>
                  <a:lnTo>
                    <a:pt x="1126" y="344"/>
                  </a:lnTo>
                  <a:lnTo>
                    <a:pt x="1128" y="346"/>
                  </a:lnTo>
                  <a:lnTo>
                    <a:pt x="1128" y="350"/>
                  </a:lnTo>
                  <a:lnTo>
                    <a:pt x="1124" y="352"/>
                  </a:lnTo>
                  <a:lnTo>
                    <a:pt x="1114" y="354"/>
                  </a:lnTo>
                  <a:lnTo>
                    <a:pt x="1114" y="354"/>
                  </a:lnTo>
                  <a:lnTo>
                    <a:pt x="1116" y="354"/>
                  </a:lnTo>
                  <a:lnTo>
                    <a:pt x="1114" y="354"/>
                  </a:lnTo>
                  <a:lnTo>
                    <a:pt x="1114" y="354"/>
                  </a:lnTo>
                  <a:close/>
                  <a:moveTo>
                    <a:pt x="1120" y="1078"/>
                  </a:moveTo>
                  <a:lnTo>
                    <a:pt x="1120" y="1078"/>
                  </a:lnTo>
                  <a:lnTo>
                    <a:pt x="1126" y="1078"/>
                  </a:lnTo>
                  <a:lnTo>
                    <a:pt x="1126" y="1080"/>
                  </a:lnTo>
                  <a:lnTo>
                    <a:pt x="1124" y="1082"/>
                  </a:lnTo>
                  <a:lnTo>
                    <a:pt x="1120" y="1078"/>
                  </a:lnTo>
                  <a:lnTo>
                    <a:pt x="1120" y="1078"/>
                  </a:lnTo>
                  <a:lnTo>
                    <a:pt x="1120" y="1080"/>
                  </a:lnTo>
                  <a:lnTo>
                    <a:pt x="1120" y="1078"/>
                  </a:lnTo>
                  <a:lnTo>
                    <a:pt x="1120" y="1078"/>
                  </a:lnTo>
                  <a:close/>
                  <a:moveTo>
                    <a:pt x="1130" y="1080"/>
                  </a:moveTo>
                  <a:lnTo>
                    <a:pt x="1130" y="1080"/>
                  </a:lnTo>
                  <a:lnTo>
                    <a:pt x="1130" y="1076"/>
                  </a:lnTo>
                  <a:lnTo>
                    <a:pt x="1130" y="1080"/>
                  </a:lnTo>
                  <a:lnTo>
                    <a:pt x="1130" y="1080"/>
                  </a:lnTo>
                  <a:lnTo>
                    <a:pt x="1130" y="1078"/>
                  </a:lnTo>
                  <a:lnTo>
                    <a:pt x="1130" y="1080"/>
                  </a:lnTo>
                  <a:lnTo>
                    <a:pt x="1130" y="1080"/>
                  </a:lnTo>
                  <a:close/>
                  <a:moveTo>
                    <a:pt x="1134" y="1088"/>
                  </a:moveTo>
                  <a:lnTo>
                    <a:pt x="1134" y="1088"/>
                  </a:lnTo>
                  <a:lnTo>
                    <a:pt x="1134" y="1090"/>
                  </a:lnTo>
                  <a:lnTo>
                    <a:pt x="1134" y="1086"/>
                  </a:lnTo>
                  <a:lnTo>
                    <a:pt x="1134" y="1082"/>
                  </a:lnTo>
                  <a:lnTo>
                    <a:pt x="1134" y="1088"/>
                  </a:lnTo>
                  <a:lnTo>
                    <a:pt x="1134" y="1088"/>
                  </a:lnTo>
                  <a:lnTo>
                    <a:pt x="1134" y="1088"/>
                  </a:lnTo>
                  <a:lnTo>
                    <a:pt x="1134" y="1088"/>
                  </a:lnTo>
                  <a:lnTo>
                    <a:pt x="1134" y="1088"/>
                  </a:lnTo>
                  <a:close/>
                  <a:moveTo>
                    <a:pt x="1144" y="768"/>
                  </a:moveTo>
                  <a:lnTo>
                    <a:pt x="1144" y="768"/>
                  </a:lnTo>
                  <a:lnTo>
                    <a:pt x="1136" y="796"/>
                  </a:lnTo>
                  <a:lnTo>
                    <a:pt x="1136" y="796"/>
                  </a:lnTo>
                  <a:lnTo>
                    <a:pt x="1148" y="752"/>
                  </a:lnTo>
                  <a:lnTo>
                    <a:pt x="1148" y="752"/>
                  </a:lnTo>
                  <a:lnTo>
                    <a:pt x="1144" y="768"/>
                  </a:lnTo>
                  <a:lnTo>
                    <a:pt x="1144" y="768"/>
                  </a:lnTo>
                  <a:close/>
                  <a:moveTo>
                    <a:pt x="1146" y="1002"/>
                  </a:moveTo>
                  <a:lnTo>
                    <a:pt x="1150" y="998"/>
                  </a:lnTo>
                  <a:lnTo>
                    <a:pt x="1150" y="998"/>
                  </a:lnTo>
                  <a:lnTo>
                    <a:pt x="1148" y="1002"/>
                  </a:lnTo>
                  <a:lnTo>
                    <a:pt x="1148" y="1004"/>
                  </a:lnTo>
                  <a:lnTo>
                    <a:pt x="1146" y="1002"/>
                  </a:lnTo>
                  <a:lnTo>
                    <a:pt x="1146" y="1002"/>
                  </a:lnTo>
                  <a:close/>
                  <a:moveTo>
                    <a:pt x="1150" y="742"/>
                  </a:moveTo>
                  <a:lnTo>
                    <a:pt x="1150" y="742"/>
                  </a:lnTo>
                  <a:lnTo>
                    <a:pt x="1150" y="740"/>
                  </a:lnTo>
                  <a:lnTo>
                    <a:pt x="1150" y="742"/>
                  </a:lnTo>
                  <a:lnTo>
                    <a:pt x="1150" y="742"/>
                  </a:lnTo>
                  <a:lnTo>
                    <a:pt x="1150" y="742"/>
                  </a:lnTo>
                  <a:lnTo>
                    <a:pt x="1150" y="742"/>
                  </a:lnTo>
                  <a:close/>
                  <a:moveTo>
                    <a:pt x="1138" y="186"/>
                  </a:moveTo>
                  <a:lnTo>
                    <a:pt x="1138" y="186"/>
                  </a:lnTo>
                  <a:lnTo>
                    <a:pt x="1156" y="184"/>
                  </a:lnTo>
                  <a:lnTo>
                    <a:pt x="1156" y="184"/>
                  </a:lnTo>
                  <a:lnTo>
                    <a:pt x="1154" y="186"/>
                  </a:lnTo>
                  <a:lnTo>
                    <a:pt x="1146" y="188"/>
                  </a:lnTo>
                  <a:lnTo>
                    <a:pt x="1142" y="186"/>
                  </a:lnTo>
                  <a:lnTo>
                    <a:pt x="1138" y="186"/>
                  </a:lnTo>
                  <a:lnTo>
                    <a:pt x="1138" y="186"/>
                  </a:lnTo>
                  <a:lnTo>
                    <a:pt x="1140" y="186"/>
                  </a:lnTo>
                  <a:lnTo>
                    <a:pt x="1142" y="186"/>
                  </a:lnTo>
                  <a:lnTo>
                    <a:pt x="1140" y="186"/>
                  </a:lnTo>
                  <a:lnTo>
                    <a:pt x="1138" y="186"/>
                  </a:lnTo>
                  <a:lnTo>
                    <a:pt x="1138" y="186"/>
                  </a:lnTo>
                  <a:close/>
                  <a:moveTo>
                    <a:pt x="1210" y="362"/>
                  </a:moveTo>
                  <a:lnTo>
                    <a:pt x="1210" y="362"/>
                  </a:lnTo>
                  <a:lnTo>
                    <a:pt x="1222" y="350"/>
                  </a:lnTo>
                  <a:lnTo>
                    <a:pt x="1210" y="362"/>
                  </a:lnTo>
                  <a:lnTo>
                    <a:pt x="1210" y="362"/>
                  </a:lnTo>
                  <a:lnTo>
                    <a:pt x="1212" y="362"/>
                  </a:lnTo>
                  <a:lnTo>
                    <a:pt x="1210" y="362"/>
                  </a:lnTo>
                  <a:lnTo>
                    <a:pt x="1210" y="362"/>
                  </a:lnTo>
                  <a:close/>
                  <a:moveTo>
                    <a:pt x="1240" y="480"/>
                  </a:moveTo>
                  <a:lnTo>
                    <a:pt x="1240" y="480"/>
                  </a:lnTo>
                  <a:lnTo>
                    <a:pt x="1246" y="482"/>
                  </a:lnTo>
                  <a:lnTo>
                    <a:pt x="1242" y="484"/>
                  </a:lnTo>
                  <a:lnTo>
                    <a:pt x="1220" y="484"/>
                  </a:lnTo>
                  <a:lnTo>
                    <a:pt x="1212" y="484"/>
                  </a:lnTo>
                  <a:lnTo>
                    <a:pt x="1210" y="482"/>
                  </a:lnTo>
                  <a:lnTo>
                    <a:pt x="1218" y="482"/>
                  </a:lnTo>
                  <a:lnTo>
                    <a:pt x="1240" y="480"/>
                  </a:lnTo>
                  <a:lnTo>
                    <a:pt x="1240" y="480"/>
                  </a:lnTo>
                  <a:lnTo>
                    <a:pt x="1240" y="480"/>
                  </a:lnTo>
                  <a:lnTo>
                    <a:pt x="1238" y="480"/>
                  </a:lnTo>
                  <a:lnTo>
                    <a:pt x="1236" y="480"/>
                  </a:lnTo>
                  <a:lnTo>
                    <a:pt x="1240" y="480"/>
                  </a:lnTo>
                  <a:lnTo>
                    <a:pt x="1240" y="480"/>
                  </a:lnTo>
                  <a:close/>
                  <a:moveTo>
                    <a:pt x="1226" y="1780"/>
                  </a:moveTo>
                  <a:lnTo>
                    <a:pt x="1226" y="1780"/>
                  </a:lnTo>
                  <a:lnTo>
                    <a:pt x="1240" y="1774"/>
                  </a:lnTo>
                  <a:lnTo>
                    <a:pt x="1254" y="1772"/>
                  </a:lnTo>
                  <a:lnTo>
                    <a:pt x="1270" y="1768"/>
                  </a:lnTo>
                  <a:lnTo>
                    <a:pt x="1284" y="1768"/>
                  </a:lnTo>
                  <a:lnTo>
                    <a:pt x="1290" y="1770"/>
                  </a:lnTo>
                  <a:lnTo>
                    <a:pt x="1296" y="1770"/>
                  </a:lnTo>
                  <a:lnTo>
                    <a:pt x="1298" y="1774"/>
                  </a:lnTo>
                  <a:lnTo>
                    <a:pt x="1300" y="1778"/>
                  </a:lnTo>
                  <a:lnTo>
                    <a:pt x="1298" y="1784"/>
                  </a:lnTo>
                  <a:lnTo>
                    <a:pt x="1294" y="1792"/>
                  </a:lnTo>
                  <a:lnTo>
                    <a:pt x="1294" y="1792"/>
                  </a:lnTo>
                  <a:lnTo>
                    <a:pt x="1292" y="1796"/>
                  </a:lnTo>
                  <a:lnTo>
                    <a:pt x="1288" y="1798"/>
                  </a:lnTo>
                  <a:lnTo>
                    <a:pt x="1280" y="1802"/>
                  </a:lnTo>
                  <a:lnTo>
                    <a:pt x="1270" y="1800"/>
                  </a:lnTo>
                  <a:lnTo>
                    <a:pt x="1260" y="1796"/>
                  </a:lnTo>
                  <a:lnTo>
                    <a:pt x="1242" y="1786"/>
                  </a:lnTo>
                  <a:lnTo>
                    <a:pt x="1226" y="1780"/>
                  </a:lnTo>
                  <a:lnTo>
                    <a:pt x="1226" y="1780"/>
                  </a:lnTo>
                  <a:lnTo>
                    <a:pt x="1234" y="1780"/>
                  </a:lnTo>
                  <a:lnTo>
                    <a:pt x="1226" y="1780"/>
                  </a:lnTo>
                  <a:lnTo>
                    <a:pt x="1226" y="1780"/>
                  </a:lnTo>
                  <a:close/>
                  <a:moveTo>
                    <a:pt x="1348" y="2194"/>
                  </a:moveTo>
                  <a:lnTo>
                    <a:pt x="1348" y="2194"/>
                  </a:lnTo>
                  <a:lnTo>
                    <a:pt x="1340" y="2196"/>
                  </a:lnTo>
                  <a:lnTo>
                    <a:pt x="1332" y="2198"/>
                  </a:lnTo>
                  <a:lnTo>
                    <a:pt x="1324" y="2196"/>
                  </a:lnTo>
                  <a:lnTo>
                    <a:pt x="1316" y="2194"/>
                  </a:lnTo>
                  <a:lnTo>
                    <a:pt x="1300" y="2186"/>
                  </a:lnTo>
                  <a:lnTo>
                    <a:pt x="1288" y="2176"/>
                  </a:lnTo>
                  <a:lnTo>
                    <a:pt x="1288" y="2176"/>
                  </a:lnTo>
                  <a:lnTo>
                    <a:pt x="1296" y="2178"/>
                  </a:lnTo>
                  <a:lnTo>
                    <a:pt x="1302" y="2176"/>
                  </a:lnTo>
                  <a:lnTo>
                    <a:pt x="1302" y="2176"/>
                  </a:lnTo>
                  <a:lnTo>
                    <a:pt x="1302" y="2174"/>
                  </a:lnTo>
                  <a:lnTo>
                    <a:pt x="1292" y="2172"/>
                  </a:lnTo>
                  <a:lnTo>
                    <a:pt x="1292" y="2172"/>
                  </a:lnTo>
                  <a:lnTo>
                    <a:pt x="1298" y="2166"/>
                  </a:lnTo>
                  <a:lnTo>
                    <a:pt x="1304" y="2160"/>
                  </a:lnTo>
                  <a:lnTo>
                    <a:pt x="1310" y="2156"/>
                  </a:lnTo>
                  <a:lnTo>
                    <a:pt x="1318" y="2152"/>
                  </a:lnTo>
                  <a:lnTo>
                    <a:pt x="1330" y="2150"/>
                  </a:lnTo>
                  <a:lnTo>
                    <a:pt x="1342" y="2152"/>
                  </a:lnTo>
                  <a:lnTo>
                    <a:pt x="1346" y="2156"/>
                  </a:lnTo>
                  <a:lnTo>
                    <a:pt x="1350" y="2158"/>
                  </a:lnTo>
                  <a:lnTo>
                    <a:pt x="1354" y="2164"/>
                  </a:lnTo>
                  <a:lnTo>
                    <a:pt x="1356" y="2168"/>
                  </a:lnTo>
                  <a:lnTo>
                    <a:pt x="1356" y="2174"/>
                  </a:lnTo>
                  <a:lnTo>
                    <a:pt x="1354" y="2180"/>
                  </a:lnTo>
                  <a:lnTo>
                    <a:pt x="1352" y="2186"/>
                  </a:lnTo>
                  <a:lnTo>
                    <a:pt x="1348" y="2194"/>
                  </a:lnTo>
                  <a:lnTo>
                    <a:pt x="1348" y="2194"/>
                  </a:lnTo>
                  <a:lnTo>
                    <a:pt x="1344" y="2196"/>
                  </a:lnTo>
                  <a:lnTo>
                    <a:pt x="1346" y="2194"/>
                  </a:lnTo>
                  <a:lnTo>
                    <a:pt x="1348" y="2192"/>
                  </a:lnTo>
                  <a:lnTo>
                    <a:pt x="1348" y="2194"/>
                  </a:lnTo>
                  <a:lnTo>
                    <a:pt x="1348" y="2194"/>
                  </a:lnTo>
                  <a:close/>
                  <a:moveTo>
                    <a:pt x="1402" y="1574"/>
                  </a:moveTo>
                  <a:lnTo>
                    <a:pt x="1402" y="1574"/>
                  </a:lnTo>
                  <a:lnTo>
                    <a:pt x="1388" y="1578"/>
                  </a:lnTo>
                  <a:lnTo>
                    <a:pt x="1376" y="1582"/>
                  </a:lnTo>
                  <a:lnTo>
                    <a:pt x="1376" y="1582"/>
                  </a:lnTo>
                  <a:lnTo>
                    <a:pt x="1378" y="1580"/>
                  </a:lnTo>
                  <a:lnTo>
                    <a:pt x="1380" y="1578"/>
                  </a:lnTo>
                  <a:lnTo>
                    <a:pt x="1378" y="1574"/>
                  </a:lnTo>
                  <a:lnTo>
                    <a:pt x="1368" y="1564"/>
                  </a:lnTo>
                  <a:lnTo>
                    <a:pt x="1368" y="1564"/>
                  </a:lnTo>
                  <a:lnTo>
                    <a:pt x="1362" y="1562"/>
                  </a:lnTo>
                  <a:lnTo>
                    <a:pt x="1362" y="1560"/>
                  </a:lnTo>
                  <a:lnTo>
                    <a:pt x="1364" y="1560"/>
                  </a:lnTo>
                  <a:lnTo>
                    <a:pt x="1368" y="1564"/>
                  </a:lnTo>
                  <a:lnTo>
                    <a:pt x="1368" y="1564"/>
                  </a:lnTo>
                  <a:lnTo>
                    <a:pt x="1368" y="1566"/>
                  </a:lnTo>
                  <a:lnTo>
                    <a:pt x="1372" y="1566"/>
                  </a:lnTo>
                  <a:lnTo>
                    <a:pt x="1374" y="1566"/>
                  </a:lnTo>
                  <a:lnTo>
                    <a:pt x="1372" y="1570"/>
                  </a:lnTo>
                  <a:lnTo>
                    <a:pt x="1372" y="1570"/>
                  </a:lnTo>
                  <a:lnTo>
                    <a:pt x="1376" y="1574"/>
                  </a:lnTo>
                  <a:lnTo>
                    <a:pt x="1378" y="1574"/>
                  </a:lnTo>
                  <a:lnTo>
                    <a:pt x="1380" y="1572"/>
                  </a:lnTo>
                  <a:lnTo>
                    <a:pt x="1380" y="1566"/>
                  </a:lnTo>
                  <a:lnTo>
                    <a:pt x="1376" y="1554"/>
                  </a:lnTo>
                  <a:lnTo>
                    <a:pt x="1374" y="1548"/>
                  </a:lnTo>
                  <a:lnTo>
                    <a:pt x="1372" y="1546"/>
                  </a:lnTo>
                  <a:lnTo>
                    <a:pt x="1372" y="1546"/>
                  </a:lnTo>
                  <a:lnTo>
                    <a:pt x="1380" y="1542"/>
                  </a:lnTo>
                  <a:lnTo>
                    <a:pt x="1390" y="1542"/>
                  </a:lnTo>
                  <a:lnTo>
                    <a:pt x="1396" y="1544"/>
                  </a:lnTo>
                  <a:lnTo>
                    <a:pt x="1404" y="1546"/>
                  </a:lnTo>
                  <a:lnTo>
                    <a:pt x="1408" y="1552"/>
                  </a:lnTo>
                  <a:lnTo>
                    <a:pt x="1410" y="1558"/>
                  </a:lnTo>
                  <a:lnTo>
                    <a:pt x="1408" y="1564"/>
                  </a:lnTo>
                  <a:lnTo>
                    <a:pt x="1402" y="1574"/>
                  </a:lnTo>
                  <a:lnTo>
                    <a:pt x="1402" y="1574"/>
                  </a:lnTo>
                  <a:lnTo>
                    <a:pt x="1400" y="1574"/>
                  </a:lnTo>
                  <a:lnTo>
                    <a:pt x="1400" y="1572"/>
                  </a:lnTo>
                  <a:lnTo>
                    <a:pt x="1402" y="1572"/>
                  </a:lnTo>
                  <a:lnTo>
                    <a:pt x="1402" y="1574"/>
                  </a:lnTo>
                  <a:lnTo>
                    <a:pt x="1402" y="1574"/>
                  </a:lnTo>
                  <a:close/>
                  <a:moveTo>
                    <a:pt x="1430" y="1200"/>
                  </a:moveTo>
                  <a:lnTo>
                    <a:pt x="1430" y="1200"/>
                  </a:lnTo>
                  <a:lnTo>
                    <a:pt x="1426" y="1206"/>
                  </a:lnTo>
                  <a:lnTo>
                    <a:pt x="1422" y="1208"/>
                  </a:lnTo>
                  <a:lnTo>
                    <a:pt x="1416" y="1210"/>
                  </a:lnTo>
                  <a:lnTo>
                    <a:pt x="1410" y="1210"/>
                  </a:lnTo>
                  <a:lnTo>
                    <a:pt x="1406" y="1208"/>
                  </a:lnTo>
                  <a:lnTo>
                    <a:pt x="1402" y="1204"/>
                  </a:lnTo>
                  <a:lnTo>
                    <a:pt x="1400" y="1198"/>
                  </a:lnTo>
                  <a:lnTo>
                    <a:pt x="1400" y="1192"/>
                  </a:lnTo>
                  <a:lnTo>
                    <a:pt x="1400" y="1192"/>
                  </a:lnTo>
                  <a:lnTo>
                    <a:pt x="1414" y="1186"/>
                  </a:lnTo>
                  <a:lnTo>
                    <a:pt x="1418" y="1184"/>
                  </a:lnTo>
                  <a:lnTo>
                    <a:pt x="1422" y="1184"/>
                  </a:lnTo>
                  <a:lnTo>
                    <a:pt x="1426" y="1186"/>
                  </a:lnTo>
                  <a:lnTo>
                    <a:pt x="1428" y="1190"/>
                  </a:lnTo>
                  <a:lnTo>
                    <a:pt x="1430" y="1200"/>
                  </a:lnTo>
                  <a:lnTo>
                    <a:pt x="1430" y="1200"/>
                  </a:lnTo>
                  <a:lnTo>
                    <a:pt x="1428" y="1206"/>
                  </a:lnTo>
                  <a:lnTo>
                    <a:pt x="1430" y="1204"/>
                  </a:lnTo>
                  <a:lnTo>
                    <a:pt x="1430" y="1200"/>
                  </a:lnTo>
                  <a:lnTo>
                    <a:pt x="1430" y="1200"/>
                  </a:lnTo>
                  <a:lnTo>
                    <a:pt x="1430" y="1200"/>
                  </a:lnTo>
                  <a:lnTo>
                    <a:pt x="1430" y="1200"/>
                  </a:lnTo>
                  <a:close/>
                  <a:moveTo>
                    <a:pt x="1430" y="374"/>
                  </a:moveTo>
                  <a:lnTo>
                    <a:pt x="1430" y="374"/>
                  </a:lnTo>
                  <a:lnTo>
                    <a:pt x="1424" y="372"/>
                  </a:lnTo>
                  <a:lnTo>
                    <a:pt x="1420" y="370"/>
                  </a:lnTo>
                  <a:lnTo>
                    <a:pt x="1418" y="366"/>
                  </a:lnTo>
                  <a:lnTo>
                    <a:pt x="1420" y="358"/>
                  </a:lnTo>
                  <a:lnTo>
                    <a:pt x="1420" y="358"/>
                  </a:lnTo>
                  <a:lnTo>
                    <a:pt x="1432" y="358"/>
                  </a:lnTo>
                  <a:lnTo>
                    <a:pt x="1444" y="360"/>
                  </a:lnTo>
                  <a:lnTo>
                    <a:pt x="1448" y="362"/>
                  </a:lnTo>
                  <a:lnTo>
                    <a:pt x="1446" y="364"/>
                  </a:lnTo>
                  <a:lnTo>
                    <a:pt x="1442" y="368"/>
                  </a:lnTo>
                  <a:lnTo>
                    <a:pt x="1430" y="374"/>
                  </a:lnTo>
                  <a:lnTo>
                    <a:pt x="1430" y="374"/>
                  </a:lnTo>
                  <a:lnTo>
                    <a:pt x="1432" y="374"/>
                  </a:lnTo>
                  <a:lnTo>
                    <a:pt x="1430" y="374"/>
                  </a:lnTo>
                  <a:lnTo>
                    <a:pt x="1430" y="374"/>
                  </a:lnTo>
                  <a:close/>
                  <a:moveTo>
                    <a:pt x="1468" y="468"/>
                  </a:moveTo>
                  <a:lnTo>
                    <a:pt x="1468" y="468"/>
                  </a:lnTo>
                  <a:lnTo>
                    <a:pt x="1456" y="474"/>
                  </a:lnTo>
                  <a:lnTo>
                    <a:pt x="1448" y="474"/>
                  </a:lnTo>
                  <a:lnTo>
                    <a:pt x="1446" y="472"/>
                  </a:lnTo>
                  <a:lnTo>
                    <a:pt x="1444" y="470"/>
                  </a:lnTo>
                  <a:lnTo>
                    <a:pt x="1444" y="470"/>
                  </a:lnTo>
                  <a:lnTo>
                    <a:pt x="1460" y="456"/>
                  </a:lnTo>
                  <a:lnTo>
                    <a:pt x="1470" y="452"/>
                  </a:lnTo>
                  <a:lnTo>
                    <a:pt x="1472" y="452"/>
                  </a:lnTo>
                  <a:lnTo>
                    <a:pt x="1472" y="456"/>
                  </a:lnTo>
                  <a:lnTo>
                    <a:pt x="1468" y="468"/>
                  </a:lnTo>
                  <a:lnTo>
                    <a:pt x="1468" y="468"/>
                  </a:lnTo>
                  <a:lnTo>
                    <a:pt x="1466" y="468"/>
                  </a:lnTo>
                  <a:lnTo>
                    <a:pt x="1468" y="468"/>
                  </a:lnTo>
                  <a:lnTo>
                    <a:pt x="1468" y="468"/>
                  </a:lnTo>
                  <a:close/>
                  <a:moveTo>
                    <a:pt x="1476" y="232"/>
                  </a:moveTo>
                  <a:lnTo>
                    <a:pt x="1476" y="232"/>
                  </a:lnTo>
                  <a:lnTo>
                    <a:pt x="1476" y="228"/>
                  </a:lnTo>
                  <a:lnTo>
                    <a:pt x="1476" y="232"/>
                  </a:lnTo>
                  <a:lnTo>
                    <a:pt x="1476" y="232"/>
                  </a:lnTo>
                  <a:lnTo>
                    <a:pt x="1476" y="232"/>
                  </a:lnTo>
                  <a:lnTo>
                    <a:pt x="1476" y="232"/>
                  </a:lnTo>
                  <a:close/>
                  <a:moveTo>
                    <a:pt x="1526" y="2270"/>
                  </a:moveTo>
                  <a:lnTo>
                    <a:pt x="1526" y="2270"/>
                  </a:lnTo>
                  <a:lnTo>
                    <a:pt x="1510" y="2276"/>
                  </a:lnTo>
                  <a:lnTo>
                    <a:pt x="1500" y="2278"/>
                  </a:lnTo>
                  <a:lnTo>
                    <a:pt x="1496" y="2278"/>
                  </a:lnTo>
                  <a:lnTo>
                    <a:pt x="1494" y="2276"/>
                  </a:lnTo>
                  <a:lnTo>
                    <a:pt x="1496" y="2272"/>
                  </a:lnTo>
                  <a:lnTo>
                    <a:pt x="1498" y="2266"/>
                  </a:lnTo>
                  <a:lnTo>
                    <a:pt x="1512" y="2254"/>
                  </a:lnTo>
                  <a:lnTo>
                    <a:pt x="1526" y="2244"/>
                  </a:lnTo>
                  <a:lnTo>
                    <a:pt x="1532" y="2242"/>
                  </a:lnTo>
                  <a:lnTo>
                    <a:pt x="1536" y="2240"/>
                  </a:lnTo>
                  <a:lnTo>
                    <a:pt x="1538" y="2242"/>
                  </a:lnTo>
                  <a:lnTo>
                    <a:pt x="1538" y="2248"/>
                  </a:lnTo>
                  <a:lnTo>
                    <a:pt x="1534" y="2256"/>
                  </a:lnTo>
                  <a:lnTo>
                    <a:pt x="1526" y="2270"/>
                  </a:lnTo>
                  <a:lnTo>
                    <a:pt x="1526" y="2270"/>
                  </a:lnTo>
                  <a:lnTo>
                    <a:pt x="1522" y="2270"/>
                  </a:lnTo>
                  <a:lnTo>
                    <a:pt x="1524" y="2270"/>
                  </a:lnTo>
                  <a:lnTo>
                    <a:pt x="1526" y="2268"/>
                  </a:lnTo>
                  <a:lnTo>
                    <a:pt x="1526" y="2270"/>
                  </a:lnTo>
                  <a:lnTo>
                    <a:pt x="1526" y="2270"/>
                  </a:lnTo>
                  <a:close/>
                  <a:moveTo>
                    <a:pt x="1540" y="2300"/>
                  </a:moveTo>
                  <a:lnTo>
                    <a:pt x="1540" y="2300"/>
                  </a:lnTo>
                  <a:lnTo>
                    <a:pt x="1556" y="2296"/>
                  </a:lnTo>
                  <a:lnTo>
                    <a:pt x="1540" y="2300"/>
                  </a:lnTo>
                  <a:lnTo>
                    <a:pt x="1540" y="2300"/>
                  </a:lnTo>
                  <a:lnTo>
                    <a:pt x="1542" y="2300"/>
                  </a:lnTo>
                  <a:lnTo>
                    <a:pt x="1544" y="2302"/>
                  </a:lnTo>
                  <a:lnTo>
                    <a:pt x="1544" y="2302"/>
                  </a:lnTo>
                  <a:lnTo>
                    <a:pt x="1540" y="2300"/>
                  </a:lnTo>
                  <a:lnTo>
                    <a:pt x="1540" y="2300"/>
                  </a:lnTo>
                  <a:close/>
                  <a:moveTo>
                    <a:pt x="1574" y="1144"/>
                  </a:moveTo>
                  <a:lnTo>
                    <a:pt x="1574" y="1144"/>
                  </a:lnTo>
                  <a:lnTo>
                    <a:pt x="1574" y="1138"/>
                  </a:lnTo>
                  <a:lnTo>
                    <a:pt x="1570" y="1134"/>
                  </a:lnTo>
                  <a:lnTo>
                    <a:pt x="1556" y="1124"/>
                  </a:lnTo>
                  <a:lnTo>
                    <a:pt x="1552" y="1120"/>
                  </a:lnTo>
                  <a:lnTo>
                    <a:pt x="1548" y="1114"/>
                  </a:lnTo>
                  <a:lnTo>
                    <a:pt x="1550" y="1106"/>
                  </a:lnTo>
                  <a:lnTo>
                    <a:pt x="1554" y="1098"/>
                  </a:lnTo>
                  <a:lnTo>
                    <a:pt x="1554" y="1098"/>
                  </a:lnTo>
                  <a:lnTo>
                    <a:pt x="1570" y="1086"/>
                  </a:lnTo>
                  <a:lnTo>
                    <a:pt x="1576" y="1082"/>
                  </a:lnTo>
                  <a:lnTo>
                    <a:pt x="1582" y="1082"/>
                  </a:lnTo>
                  <a:lnTo>
                    <a:pt x="1584" y="1084"/>
                  </a:lnTo>
                  <a:lnTo>
                    <a:pt x="1588" y="1086"/>
                  </a:lnTo>
                  <a:lnTo>
                    <a:pt x="1590" y="1094"/>
                  </a:lnTo>
                  <a:lnTo>
                    <a:pt x="1588" y="1106"/>
                  </a:lnTo>
                  <a:lnTo>
                    <a:pt x="1586" y="1120"/>
                  </a:lnTo>
                  <a:lnTo>
                    <a:pt x="1580" y="1134"/>
                  </a:lnTo>
                  <a:lnTo>
                    <a:pt x="1574" y="1144"/>
                  </a:lnTo>
                  <a:lnTo>
                    <a:pt x="1574" y="1144"/>
                  </a:lnTo>
                  <a:lnTo>
                    <a:pt x="1576" y="1138"/>
                  </a:lnTo>
                  <a:lnTo>
                    <a:pt x="1576" y="1138"/>
                  </a:lnTo>
                  <a:lnTo>
                    <a:pt x="1576" y="1140"/>
                  </a:lnTo>
                  <a:lnTo>
                    <a:pt x="1574" y="1144"/>
                  </a:lnTo>
                  <a:lnTo>
                    <a:pt x="1574" y="1144"/>
                  </a:lnTo>
                  <a:close/>
                  <a:moveTo>
                    <a:pt x="1598" y="1880"/>
                  </a:moveTo>
                  <a:lnTo>
                    <a:pt x="1598" y="1880"/>
                  </a:lnTo>
                  <a:lnTo>
                    <a:pt x="1612" y="1878"/>
                  </a:lnTo>
                  <a:lnTo>
                    <a:pt x="1622" y="1876"/>
                  </a:lnTo>
                  <a:lnTo>
                    <a:pt x="1628" y="1876"/>
                  </a:lnTo>
                  <a:lnTo>
                    <a:pt x="1632" y="1878"/>
                  </a:lnTo>
                  <a:lnTo>
                    <a:pt x="1636" y="1882"/>
                  </a:lnTo>
                  <a:lnTo>
                    <a:pt x="1640" y="1888"/>
                  </a:lnTo>
                  <a:lnTo>
                    <a:pt x="1640" y="1888"/>
                  </a:lnTo>
                  <a:lnTo>
                    <a:pt x="1628" y="1892"/>
                  </a:lnTo>
                  <a:lnTo>
                    <a:pt x="1616" y="1892"/>
                  </a:lnTo>
                  <a:lnTo>
                    <a:pt x="1606" y="1888"/>
                  </a:lnTo>
                  <a:lnTo>
                    <a:pt x="1598" y="1880"/>
                  </a:lnTo>
                  <a:lnTo>
                    <a:pt x="1598" y="1880"/>
                  </a:lnTo>
                  <a:lnTo>
                    <a:pt x="1604" y="1882"/>
                  </a:lnTo>
                  <a:lnTo>
                    <a:pt x="1606" y="1884"/>
                  </a:lnTo>
                  <a:lnTo>
                    <a:pt x="1606" y="1884"/>
                  </a:lnTo>
                  <a:lnTo>
                    <a:pt x="1604" y="1884"/>
                  </a:lnTo>
                  <a:lnTo>
                    <a:pt x="1598" y="1880"/>
                  </a:lnTo>
                  <a:lnTo>
                    <a:pt x="1598" y="1880"/>
                  </a:lnTo>
                  <a:close/>
                  <a:moveTo>
                    <a:pt x="1652" y="1444"/>
                  </a:moveTo>
                  <a:lnTo>
                    <a:pt x="1652" y="1444"/>
                  </a:lnTo>
                  <a:lnTo>
                    <a:pt x="1642" y="1438"/>
                  </a:lnTo>
                  <a:lnTo>
                    <a:pt x="1642" y="1438"/>
                  </a:lnTo>
                  <a:lnTo>
                    <a:pt x="1648" y="1438"/>
                  </a:lnTo>
                  <a:lnTo>
                    <a:pt x="1652" y="1440"/>
                  </a:lnTo>
                  <a:lnTo>
                    <a:pt x="1652" y="1444"/>
                  </a:lnTo>
                  <a:lnTo>
                    <a:pt x="1652" y="1444"/>
                  </a:lnTo>
                  <a:close/>
                  <a:moveTo>
                    <a:pt x="1682" y="1442"/>
                  </a:moveTo>
                  <a:lnTo>
                    <a:pt x="1682" y="1442"/>
                  </a:lnTo>
                  <a:lnTo>
                    <a:pt x="1674" y="1442"/>
                  </a:lnTo>
                  <a:lnTo>
                    <a:pt x="1666" y="1444"/>
                  </a:lnTo>
                  <a:lnTo>
                    <a:pt x="1664" y="1444"/>
                  </a:lnTo>
                  <a:lnTo>
                    <a:pt x="1662" y="1442"/>
                  </a:lnTo>
                  <a:lnTo>
                    <a:pt x="1662" y="1440"/>
                  </a:lnTo>
                  <a:lnTo>
                    <a:pt x="1664" y="1436"/>
                  </a:lnTo>
                  <a:lnTo>
                    <a:pt x="1664" y="1436"/>
                  </a:lnTo>
                  <a:lnTo>
                    <a:pt x="1664" y="1440"/>
                  </a:lnTo>
                  <a:lnTo>
                    <a:pt x="1666" y="1442"/>
                  </a:lnTo>
                  <a:lnTo>
                    <a:pt x="1670" y="1444"/>
                  </a:lnTo>
                  <a:lnTo>
                    <a:pt x="1674" y="1444"/>
                  </a:lnTo>
                  <a:lnTo>
                    <a:pt x="1678" y="1442"/>
                  </a:lnTo>
                  <a:lnTo>
                    <a:pt x="1680" y="1438"/>
                  </a:lnTo>
                  <a:lnTo>
                    <a:pt x="1680" y="1434"/>
                  </a:lnTo>
                  <a:lnTo>
                    <a:pt x="1680" y="1430"/>
                  </a:lnTo>
                  <a:lnTo>
                    <a:pt x="1680" y="1430"/>
                  </a:lnTo>
                  <a:lnTo>
                    <a:pt x="1672" y="1426"/>
                  </a:lnTo>
                  <a:lnTo>
                    <a:pt x="1666" y="1426"/>
                  </a:lnTo>
                  <a:lnTo>
                    <a:pt x="1660" y="1428"/>
                  </a:lnTo>
                  <a:lnTo>
                    <a:pt x="1656" y="1432"/>
                  </a:lnTo>
                  <a:lnTo>
                    <a:pt x="1656" y="1432"/>
                  </a:lnTo>
                  <a:lnTo>
                    <a:pt x="1656" y="1430"/>
                  </a:lnTo>
                  <a:lnTo>
                    <a:pt x="1656" y="1428"/>
                  </a:lnTo>
                  <a:lnTo>
                    <a:pt x="1644" y="1430"/>
                  </a:lnTo>
                  <a:lnTo>
                    <a:pt x="1644" y="1430"/>
                  </a:lnTo>
                  <a:lnTo>
                    <a:pt x="1660" y="1424"/>
                  </a:lnTo>
                  <a:lnTo>
                    <a:pt x="1670" y="1422"/>
                  </a:lnTo>
                  <a:lnTo>
                    <a:pt x="1678" y="1420"/>
                  </a:lnTo>
                  <a:lnTo>
                    <a:pt x="1686" y="1422"/>
                  </a:lnTo>
                  <a:lnTo>
                    <a:pt x="1688" y="1422"/>
                  </a:lnTo>
                  <a:lnTo>
                    <a:pt x="1690" y="1424"/>
                  </a:lnTo>
                  <a:lnTo>
                    <a:pt x="1690" y="1428"/>
                  </a:lnTo>
                  <a:lnTo>
                    <a:pt x="1688" y="1432"/>
                  </a:lnTo>
                  <a:lnTo>
                    <a:pt x="1682" y="1442"/>
                  </a:lnTo>
                  <a:lnTo>
                    <a:pt x="1682" y="1442"/>
                  </a:lnTo>
                  <a:lnTo>
                    <a:pt x="1682" y="1440"/>
                  </a:lnTo>
                  <a:lnTo>
                    <a:pt x="1682" y="1442"/>
                  </a:lnTo>
                  <a:lnTo>
                    <a:pt x="1682" y="1442"/>
                  </a:lnTo>
                  <a:close/>
                  <a:moveTo>
                    <a:pt x="1724" y="2280"/>
                  </a:moveTo>
                  <a:lnTo>
                    <a:pt x="1724" y="2280"/>
                  </a:lnTo>
                  <a:lnTo>
                    <a:pt x="1734" y="2280"/>
                  </a:lnTo>
                  <a:lnTo>
                    <a:pt x="1744" y="2280"/>
                  </a:lnTo>
                  <a:lnTo>
                    <a:pt x="1752" y="2284"/>
                  </a:lnTo>
                  <a:lnTo>
                    <a:pt x="1760" y="2290"/>
                  </a:lnTo>
                  <a:lnTo>
                    <a:pt x="1760" y="2290"/>
                  </a:lnTo>
                  <a:lnTo>
                    <a:pt x="1762" y="2298"/>
                  </a:lnTo>
                  <a:lnTo>
                    <a:pt x="1758" y="2304"/>
                  </a:lnTo>
                  <a:lnTo>
                    <a:pt x="1752" y="2308"/>
                  </a:lnTo>
                  <a:lnTo>
                    <a:pt x="1746" y="2310"/>
                  </a:lnTo>
                  <a:lnTo>
                    <a:pt x="1730" y="2312"/>
                  </a:lnTo>
                  <a:lnTo>
                    <a:pt x="1720" y="2312"/>
                  </a:lnTo>
                  <a:lnTo>
                    <a:pt x="1720" y="2312"/>
                  </a:lnTo>
                  <a:lnTo>
                    <a:pt x="1718" y="2306"/>
                  </a:lnTo>
                  <a:lnTo>
                    <a:pt x="1716" y="2296"/>
                  </a:lnTo>
                  <a:lnTo>
                    <a:pt x="1716" y="2290"/>
                  </a:lnTo>
                  <a:lnTo>
                    <a:pt x="1718" y="2286"/>
                  </a:lnTo>
                  <a:lnTo>
                    <a:pt x="1720" y="2282"/>
                  </a:lnTo>
                  <a:lnTo>
                    <a:pt x="1724" y="2280"/>
                  </a:lnTo>
                  <a:lnTo>
                    <a:pt x="1724" y="2280"/>
                  </a:lnTo>
                  <a:lnTo>
                    <a:pt x="1728" y="2282"/>
                  </a:lnTo>
                  <a:lnTo>
                    <a:pt x="1722" y="2282"/>
                  </a:lnTo>
                  <a:lnTo>
                    <a:pt x="1718" y="2282"/>
                  </a:lnTo>
                  <a:lnTo>
                    <a:pt x="1724" y="2280"/>
                  </a:lnTo>
                  <a:lnTo>
                    <a:pt x="1724" y="2280"/>
                  </a:lnTo>
                  <a:close/>
                  <a:moveTo>
                    <a:pt x="1756" y="2616"/>
                  </a:moveTo>
                  <a:lnTo>
                    <a:pt x="1756" y="2616"/>
                  </a:lnTo>
                  <a:lnTo>
                    <a:pt x="1706" y="2626"/>
                  </a:lnTo>
                  <a:lnTo>
                    <a:pt x="1706" y="2626"/>
                  </a:lnTo>
                  <a:lnTo>
                    <a:pt x="1714" y="2620"/>
                  </a:lnTo>
                  <a:lnTo>
                    <a:pt x="1724" y="2616"/>
                  </a:lnTo>
                  <a:lnTo>
                    <a:pt x="1750" y="2606"/>
                  </a:lnTo>
                  <a:lnTo>
                    <a:pt x="1760" y="2604"/>
                  </a:lnTo>
                  <a:lnTo>
                    <a:pt x="1766" y="2604"/>
                  </a:lnTo>
                  <a:lnTo>
                    <a:pt x="1766" y="2606"/>
                  </a:lnTo>
                  <a:lnTo>
                    <a:pt x="1766" y="2608"/>
                  </a:lnTo>
                  <a:lnTo>
                    <a:pt x="1756" y="2616"/>
                  </a:lnTo>
                  <a:lnTo>
                    <a:pt x="1756" y="2616"/>
                  </a:lnTo>
                  <a:lnTo>
                    <a:pt x="1752" y="2620"/>
                  </a:lnTo>
                  <a:lnTo>
                    <a:pt x="1756" y="2616"/>
                  </a:lnTo>
                  <a:lnTo>
                    <a:pt x="1756" y="2616"/>
                  </a:lnTo>
                  <a:close/>
                  <a:moveTo>
                    <a:pt x="1784" y="116"/>
                  </a:moveTo>
                  <a:lnTo>
                    <a:pt x="1784" y="116"/>
                  </a:lnTo>
                  <a:lnTo>
                    <a:pt x="1780" y="120"/>
                  </a:lnTo>
                  <a:lnTo>
                    <a:pt x="1776" y="124"/>
                  </a:lnTo>
                  <a:lnTo>
                    <a:pt x="1762" y="130"/>
                  </a:lnTo>
                  <a:lnTo>
                    <a:pt x="1750" y="136"/>
                  </a:lnTo>
                  <a:lnTo>
                    <a:pt x="1744" y="140"/>
                  </a:lnTo>
                  <a:lnTo>
                    <a:pt x="1740" y="144"/>
                  </a:lnTo>
                  <a:lnTo>
                    <a:pt x="1740" y="144"/>
                  </a:lnTo>
                  <a:lnTo>
                    <a:pt x="1738" y="146"/>
                  </a:lnTo>
                  <a:lnTo>
                    <a:pt x="1742" y="142"/>
                  </a:lnTo>
                  <a:lnTo>
                    <a:pt x="1760" y="124"/>
                  </a:lnTo>
                  <a:lnTo>
                    <a:pt x="1780" y="110"/>
                  </a:lnTo>
                  <a:lnTo>
                    <a:pt x="1782" y="110"/>
                  </a:lnTo>
                  <a:lnTo>
                    <a:pt x="1784" y="110"/>
                  </a:lnTo>
                  <a:lnTo>
                    <a:pt x="1784" y="112"/>
                  </a:lnTo>
                  <a:lnTo>
                    <a:pt x="1784" y="116"/>
                  </a:lnTo>
                  <a:lnTo>
                    <a:pt x="1784" y="116"/>
                  </a:lnTo>
                  <a:lnTo>
                    <a:pt x="1782" y="118"/>
                  </a:lnTo>
                  <a:lnTo>
                    <a:pt x="1784" y="116"/>
                  </a:lnTo>
                  <a:lnTo>
                    <a:pt x="1784" y="116"/>
                  </a:lnTo>
                  <a:close/>
                  <a:moveTo>
                    <a:pt x="1864" y="150"/>
                  </a:moveTo>
                  <a:lnTo>
                    <a:pt x="1864" y="150"/>
                  </a:lnTo>
                  <a:lnTo>
                    <a:pt x="1860" y="144"/>
                  </a:lnTo>
                  <a:lnTo>
                    <a:pt x="1858" y="136"/>
                  </a:lnTo>
                  <a:lnTo>
                    <a:pt x="1858" y="128"/>
                  </a:lnTo>
                  <a:lnTo>
                    <a:pt x="1860" y="122"/>
                  </a:lnTo>
                  <a:lnTo>
                    <a:pt x="1860" y="118"/>
                  </a:lnTo>
                  <a:lnTo>
                    <a:pt x="1864" y="116"/>
                  </a:lnTo>
                  <a:lnTo>
                    <a:pt x="1868" y="116"/>
                  </a:lnTo>
                  <a:lnTo>
                    <a:pt x="1874" y="116"/>
                  </a:lnTo>
                  <a:lnTo>
                    <a:pt x="1888" y="122"/>
                  </a:lnTo>
                  <a:lnTo>
                    <a:pt x="1888" y="122"/>
                  </a:lnTo>
                  <a:lnTo>
                    <a:pt x="1888" y="136"/>
                  </a:lnTo>
                  <a:lnTo>
                    <a:pt x="1886" y="140"/>
                  </a:lnTo>
                  <a:lnTo>
                    <a:pt x="1884" y="144"/>
                  </a:lnTo>
                  <a:lnTo>
                    <a:pt x="1880" y="148"/>
                  </a:lnTo>
                  <a:lnTo>
                    <a:pt x="1876" y="150"/>
                  </a:lnTo>
                  <a:lnTo>
                    <a:pt x="1864" y="150"/>
                  </a:lnTo>
                  <a:lnTo>
                    <a:pt x="1864" y="150"/>
                  </a:lnTo>
                  <a:lnTo>
                    <a:pt x="1866" y="150"/>
                  </a:lnTo>
                  <a:lnTo>
                    <a:pt x="1864" y="150"/>
                  </a:lnTo>
                  <a:lnTo>
                    <a:pt x="1864" y="150"/>
                  </a:lnTo>
                  <a:close/>
                  <a:moveTo>
                    <a:pt x="1906" y="2380"/>
                  </a:moveTo>
                  <a:lnTo>
                    <a:pt x="1906" y="2380"/>
                  </a:lnTo>
                  <a:lnTo>
                    <a:pt x="1906" y="2380"/>
                  </a:lnTo>
                  <a:lnTo>
                    <a:pt x="1904" y="2378"/>
                  </a:lnTo>
                  <a:lnTo>
                    <a:pt x="1894" y="2372"/>
                  </a:lnTo>
                  <a:lnTo>
                    <a:pt x="1886" y="2364"/>
                  </a:lnTo>
                  <a:lnTo>
                    <a:pt x="1884" y="2362"/>
                  </a:lnTo>
                  <a:lnTo>
                    <a:pt x="1886" y="2362"/>
                  </a:lnTo>
                  <a:lnTo>
                    <a:pt x="1886" y="2362"/>
                  </a:lnTo>
                  <a:lnTo>
                    <a:pt x="1894" y="2358"/>
                  </a:lnTo>
                  <a:lnTo>
                    <a:pt x="1902" y="2356"/>
                  </a:lnTo>
                  <a:lnTo>
                    <a:pt x="1906" y="2356"/>
                  </a:lnTo>
                  <a:lnTo>
                    <a:pt x="1910" y="2358"/>
                  </a:lnTo>
                  <a:lnTo>
                    <a:pt x="1910" y="2362"/>
                  </a:lnTo>
                  <a:lnTo>
                    <a:pt x="1910" y="2366"/>
                  </a:lnTo>
                  <a:lnTo>
                    <a:pt x="1906" y="2380"/>
                  </a:lnTo>
                  <a:lnTo>
                    <a:pt x="1906" y="2380"/>
                  </a:lnTo>
                  <a:lnTo>
                    <a:pt x="1906" y="2376"/>
                  </a:lnTo>
                  <a:lnTo>
                    <a:pt x="1906" y="2380"/>
                  </a:lnTo>
                  <a:lnTo>
                    <a:pt x="1906" y="2380"/>
                  </a:lnTo>
                  <a:close/>
                  <a:moveTo>
                    <a:pt x="1964" y="50"/>
                  </a:moveTo>
                  <a:lnTo>
                    <a:pt x="1964" y="50"/>
                  </a:lnTo>
                  <a:lnTo>
                    <a:pt x="1902" y="50"/>
                  </a:lnTo>
                  <a:lnTo>
                    <a:pt x="1902" y="50"/>
                  </a:lnTo>
                  <a:lnTo>
                    <a:pt x="1944" y="50"/>
                  </a:lnTo>
                  <a:lnTo>
                    <a:pt x="1966" y="50"/>
                  </a:lnTo>
                  <a:lnTo>
                    <a:pt x="1964" y="50"/>
                  </a:lnTo>
                  <a:lnTo>
                    <a:pt x="1964" y="50"/>
                  </a:lnTo>
                  <a:close/>
                  <a:moveTo>
                    <a:pt x="2658" y="288"/>
                  </a:moveTo>
                  <a:lnTo>
                    <a:pt x="2658" y="288"/>
                  </a:lnTo>
                  <a:lnTo>
                    <a:pt x="2664" y="292"/>
                  </a:lnTo>
                  <a:lnTo>
                    <a:pt x="2666" y="296"/>
                  </a:lnTo>
                  <a:lnTo>
                    <a:pt x="2664" y="296"/>
                  </a:lnTo>
                  <a:lnTo>
                    <a:pt x="2660" y="296"/>
                  </a:lnTo>
                  <a:lnTo>
                    <a:pt x="2654" y="294"/>
                  </a:lnTo>
                  <a:lnTo>
                    <a:pt x="2654" y="292"/>
                  </a:lnTo>
                  <a:lnTo>
                    <a:pt x="2658" y="288"/>
                  </a:lnTo>
                  <a:lnTo>
                    <a:pt x="2658" y="288"/>
                  </a:lnTo>
                  <a:lnTo>
                    <a:pt x="2658" y="290"/>
                  </a:lnTo>
                  <a:lnTo>
                    <a:pt x="2656" y="290"/>
                  </a:lnTo>
                  <a:lnTo>
                    <a:pt x="2656" y="290"/>
                  </a:lnTo>
                  <a:lnTo>
                    <a:pt x="2658" y="288"/>
                  </a:lnTo>
                  <a:lnTo>
                    <a:pt x="2658" y="288"/>
                  </a:lnTo>
                  <a:close/>
                  <a:moveTo>
                    <a:pt x="2556" y="72"/>
                  </a:moveTo>
                  <a:lnTo>
                    <a:pt x="2556" y="72"/>
                  </a:lnTo>
                  <a:lnTo>
                    <a:pt x="2556" y="76"/>
                  </a:lnTo>
                  <a:lnTo>
                    <a:pt x="2556" y="78"/>
                  </a:lnTo>
                  <a:lnTo>
                    <a:pt x="2554" y="78"/>
                  </a:lnTo>
                  <a:lnTo>
                    <a:pt x="2552" y="78"/>
                  </a:lnTo>
                  <a:lnTo>
                    <a:pt x="2550" y="76"/>
                  </a:lnTo>
                  <a:lnTo>
                    <a:pt x="2550" y="72"/>
                  </a:lnTo>
                  <a:lnTo>
                    <a:pt x="2552" y="72"/>
                  </a:lnTo>
                  <a:lnTo>
                    <a:pt x="2556" y="72"/>
                  </a:lnTo>
                  <a:lnTo>
                    <a:pt x="2556" y="72"/>
                  </a:lnTo>
                  <a:lnTo>
                    <a:pt x="2556" y="72"/>
                  </a:lnTo>
                  <a:lnTo>
                    <a:pt x="2554" y="72"/>
                  </a:lnTo>
                  <a:lnTo>
                    <a:pt x="2554" y="72"/>
                  </a:lnTo>
                  <a:lnTo>
                    <a:pt x="2556" y="72"/>
                  </a:lnTo>
                  <a:lnTo>
                    <a:pt x="2556" y="72"/>
                  </a:lnTo>
                  <a:close/>
                  <a:moveTo>
                    <a:pt x="2376" y="120"/>
                  </a:moveTo>
                  <a:lnTo>
                    <a:pt x="2376" y="120"/>
                  </a:lnTo>
                  <a:lnTo>
                    <a:pt x="2380" y="122"/>
                  </a:lnTo>
                  <a:lnTo>
                    <a:pt x="2380" y="122"/>
                  </a:lnTo>
                  <a:lnTo>
                    <a:pt x="2378" y="120"/>
                  </a:lnTo>
                  <a:lnTo>
                    <a:pt x="2376" y="120"/>
                  </a:lnTo>
                  <a:lnTo>
                    <a:pt x="2376" y="120"/>
                  </a:lnTo>
                  <a:lnTo>
                    <a:pt x="2376" y="120"/>
                  </a:lnTo>
                  <a:lnTo>
                    <a:pt x="2376" y="120"/>
                  </a:lnTo>
                  <a:lnTo>
                    <a:pt x="2376" y="120"/>
                  </a:lnTo>
                  <a:close/>
                  <a:moveTo>
                    <a:pt x="2352" y="130"/>
                  </a:moveTo>
                  <a:lnTo>
                    <a:pt x="2352" y="130"/>
                  </a:lnTo>
                  <a:lnTo>
                    <a:pt x="2364" y="134"/>
                  </a:lnTo>
                  <a:lnTo>
                    <a:pt x="2364" y="136"/>
                  </a:lnTo>
                  <a:lnTo>
                    <a:pt x="2362" y="136"/>
                  </a:lnTo>
                  <a:lnTo>
                    <a:pt x="2356" y="134"/>
                  </a:lnTo>
                  <a:lnTo>
                    <a:pt x="2352" y="132"/>
                  </a:lnTo>
                  <a:lnTo>
                    <a:pt x="2352" y="130"/>
                  </a:lnTo>
                  <a:lnTo>
                    <a:pt x="2352" y="130"/>
                  </a:lnTo>
                  <a:lnTo>
                    <a:pt x="2352" y="132"/>
                  </a:lnTo>
                  <a:lnTo>
                    <a:pt x="2352" y="130"/>
                  </a:lnTo>
                  <a:lnTo>
                    <a:pt x="2352" y="130"/>
                  </a:lnTo>
                  <a:close/>
                  <a:moveTo>
                    <a:pt x="2350" y="716"/>
                  </a:moveTo>
                  <a:lnTo>
                    <a:pt x="2350" y="716"/>
                  </a:lnTo>
                  <a:lnTo>
                    <a:pt x="2358" y="726"/>
                  </a:lnTo>
                  <a:lnTo>
                    <a:pt x="2358" y="730"/>
                  </a:lnTo>
                  <a:lnTo>
                    <a:pt x="2358" y="734"/>
                  </a:lnTo>
                  <a:lnTo>
                    <a:pt x="2356" y="738"/>
                  </a:lnTo>
                  <a:lnTo>
                    <a:pt x="2352" y="740"/>
                  </a:lnTo>
                  <a:lnTo>
                    <a:pt x="2338" y="744"/>
                  </a:lnTo>
                  <a:lnTo>
                    <a:pt x="2338" y="744"/>
                  </a:lnTo>
                  <a:lnTo>
                    <a:pt x="2332" y="734"/>
                  </a:lnTo>
                  <a:lnTo>
                    <a:pt x="2330" y="728"/>
                  </a:lnTo>
                  <a:lnTo>
                    <a:pt x="2330" y="726"/>
                  </a:lnTo>
                  <a:lnTo>
                    <a:pt x="2332" y="722"/>
                  </a:lnTo>
                  <a:lnTo>
                    <a:pt x="2336" y="720"/>
                  </a:lnTo>
                  <a:lnTo>
                    <a:pt x="2350" y="716"/>
                  </a:lnTo>
                  <a:lnTo>
                    <a:pt x="2350" y="716"/>
                  </a:lnTo>
                  <a:lnTo>
                    <a:pt x="2352" y="716"/>
                  </a:lnTo>
                  <a:lnTo>
                    <a:pt x="2350" y="716"/>
                  </a:lnTo>
                  <a:lnTo>
                    <a:pt x="2344" y="714"/>
                  </a:lnTo>
                  <a:lnTo>
                    <a:pt x="2342" y="714"/>
                  </a:lnTo>
                  <a:lnTo>
                    <a:pt x="2350" y="716"/>
                  </a:lnTo>
                  <a:lnTo>
                    <a:pt x="2350" y="716"/>
                  </a:lnTo>
                  <a:close/>
                  <a:moveTo>
                    <a:pt x="2328" y="800"/>
                  </a:moveTo>
                  <a:lnTo>
                    <a:pt x="2328" y="800"/>
                  </a:lnTo>
                  <a:lnTo>
                    <a:pt x="2336" y="794"/>
                  </a:lnTo>
                  <a:lnTo>
                    <a:pt x="2342" y="790"/>
                  </a:lnTo>
                  <a:lnTo>
                    <a:pt x="2348" y="790"/>
                  </a:lnTo>
                  <a:lnTo>
                    <a:pt x="2352" y="792"/>
                  </a:lnTo>
                  <a:lnTo>
                    <a:pt x="2356" y="796"/>
                  </a:lnTo>
                  <a:lnTo>
                    <a:pt x="2358" y="802"/>
                  </a:lnTo>
                  <a:lnTo>
                    <a:pt x="2360" y="810"/>
                  </a:lnTo>
                  <a:lnTo>
                    <a:pt x="2360" y="822"/>
                  </a:lnTo>
                  <a:lnTo>
                    <a:pt x="2360" y="822"/>
                  </a:lnTo>
                  <a:lnTo>
                    <a:pt x="2350" y="826"/>
                  </a:lnTo>
                  <a:lnTo>
                    <a:pt x="2342" y="830"/>
                  </a:lnTo>
                  <a:lnTo>
                    <a:pt x="2334" y="830"/>
                  </a:lnTo>
                  <a:lnTo>
                    <a:pt x="2330" y="828"/>
                  </a:lnTo>
                  <a:lnTo>
                    <a:pt x="2326" y="824"/>
                  </a:lnTo>
                  <a:lnTo>
                    <a:pt x="2326" y="818"/>
                  </a:lnTo>
                  <a:lnTo>
                    <a:pt x="2326" y="810"/>
                  </a:lnTo>
                  <a:lnTo>
                    <a:pt x="2328" y="800"/>
                  </a:lnTo>
                  <a:lnTo>
                    <a:pt x="2328" y="800"/>
                  </a:lnTo>
                  <a:lnTo>
                    <a:pt x="2328" y="800"/>
                  </a:lnTo>
                  <a:lnTo>
                    <a:pt x="2328" y="800"/>
                  </a:lnTo>
                  <a:lnTo>
                    <a:pt x="2328" y="800"/>
                  </a:lnTo>
                  <a:close/>
                  <a:moveTo>
                    <a:pt x="2248" y="276"/>
                  </a:moveTo>
                  <a:lnTo>
                    <a:pt x="2248" y="276"/>
                  </a:lnTo>
                  <a:lnTo>
                    <a:pt x="2256" y="278"/>
                  </a:lnTo>
                  <a:lnTo>
                    <a:pt x="2248" y="276"/>
                  </a:lnTo>
                  <a:lnTo>
                    <a:pt x="2248" y="276"/>
                  </a:lnTo>
                  <a:lnTo>
                    <a:pt x="2246" y="276"/>
                  </a:lnTo>
                  <a:lnTo>
                    <a:pt x="2248" y="276"/>
                  </a:lnTo>
                  <a:lnTo>
                    <a:pt x="2248" y="276"/>
                  </a:lnTo>
                  <a:close/>
                  <a:moveTo>
                    <a:pt x="2200" y="212"/>
                  </a:moveTo>
                  <a:lnTo>
                    <a:pt x="2200" y="212"/>
                  </a:lnTo>
                  <a:lnTo>
                    <a:pt x="2210" y="220"/>
                  </a:lnTo>
                  <a:lnTo>
                    <a:pt x="2212" y="222"/>
                  </a:lnTo>
                  <a:lnTo>
                    <a:pt x="2210" y="224"/>
                  </a:lnTo>
                  <a:lnTo>
                    <a:pt x="2204" y="220"/>
                  </a:lnTo>
                  <a:lnTo>
                    <a:pt x="2202" y="216"/>
                  </a:lnTo>
                  <a:lnTo>
                    <a:pt x="2200" y="212"/>
                  </a:lnTo>
                  <a:lnTo>
                    <a:pt x="2200" y="212"/>
                  </a:lnTo>
                  <a:lnTo>
                    <a:pt x="2200" y="212"/>
                  </a:lnTo>
                  <a:lnTo>
                    <a:pt x="2200" y="212"/>
                  </a:lnTo>
                  <a:lnTo>
                    <a:pt x="2200" y="212"/>
                  </a:lnTo>
                  <a:close/>
                  <a:moveTo>
                    <a:pt x="2188" y="452"/>
                  </a:moveTo>
                  <a:lnTo>
                    <a:pt x="2188" y="452"/>
                  </a:lnTo>
                  <a:lnTo>
                    <a:pt x="2192" y="452"/>
                  </a:lnTo>
                  <a:lnTo>
                    <a:pt x="2190" y="450"/>
                  </a:lnTo>
                  <a:lnTo>
                    <a:pt x="2186" y="450"/>
                  </a:lnTo>
                  <a:lnTo>
                    <a:pt x="2188" y="452"/>
                  </a:lnTo>
                  <a:lnTo>
                    <a:pt x="2188" y="452"/>
                  </a:lnTo>
                  <a:lnTo>
                    <a:pt x="2190" y="452"/>
                  </a:lnTo>
                  <a:lnTo>
                    <a:pt x="2188" y="450"/>
                  </a:lnTo>
                  <a:lnTo>
                    <a:pt x="2186" y="450"/>
                  </a:lnTo>
                  <a:lnTo>
                    <a:pt x="2188" y="452"/>
                  </a:lnTo>
                  <a:lnTo>
                    <a:pt x="2188" y="452"/>
                  </a:lnTo>
                  <a:close/>
                  <a:moveTo>
                    <a:pt x="2046" y="234"/>
                  </a:moveTo>
                  <a:lnTo>
                    <a:pt x="2046" y="234"/>
                  </a:lnTo>
                  <a:lnTo>
                    <a:pt x="2046" y="230"/>
                  </a:lnTo>
                  <a:lnTo>
                    <a:pt x="2046" y="226"/>
                  </a:lnTo>
                  <a:lnTo>
                    <a:pt x="2044" y="216"/>
                  </a:lnTo>
                  <a:lnTo>
                    <a:pt x="2038" y="202"/>
                  </a:lnTo>
                  <a:lnTo>
                    <a:pt x="2038" y="202"/>
                  </a:lnTo>
                  <a:lnTo>
                    <a:pt x="2050" y="194"/>
                  </a:lnTo>
                  <a:lnTo>
                    <a:pt x="2062" y="190"/>
                  </a:lnTo>
                  <a:lnTo>
                    <a:pt x="2072" y="186"/>
                  </a:lnTo>
                  <a:lnTo>
                    <a:pt x="2082" y="186"/>
                  </a:lnTo>
                  <a:lnTo>
                    <a:pt x="2092" y="188"/>
                  </a:lnTo>
                  <a:lnTo>
                    <a:pt x="2098" y="190"/>
                  </a:lnTo>
                  <a:lnTo>
                    <a:pt x="2104" y="194"/>
                  </a:lnTo>
                  <a:lnTo>
                    <a:pt x="2108" y="198"/>
                  </a:lnTo>
                  <a:lnTo>
                    <a:pt x="2112" y="204"/>
                  </a:lnTo>
                  <a:lnTo>
                    <a:pt x="2112" y="210"/>
                  </a:lnTo>
                  <a:lnTo>
                    <a:pt x="2110" y="218"/>
                  </a:lnTo>
                  <a:lnTo>
                    <a:pt x="2106" y="224"/>
                  </a:lnTo>
                  <a:lnTo>
                    <a:pt x="2100" y="230"/>
                  </a:lnTo>
                  <a:lnTo>
                    <a:pt x="2090" y="238"/>
                  </a:lnTo>
                  <a:lnTo>
                    <a:pt x="2078" y="242"/>
                  </a:lnTo>
                  <a:lnTo>
                    <a:pt x="2064" y="248"/>
                  </a:lnTo>
                  <a:lnTo>
                    <a:pt x="2064" y="248"/>
                  </a:lnTo>
                  <a:lnTo>
                    <a:pt x="2068" y="244"/>
                  </a:lnTo>
                  <a:lnTo>
                    <a:pt x="2064" y="244"/>
                  </a:lnTo>
                  <a:lnTo>
                    <a:pt x="2058" y="248"/>
                  </a:lnTo>
                  <a:lnTo>
                    <a:pt x="2058" y="248"/>
                  </a:lnTo>
                  <a:lnTo>
                    <a:pt x="2058" y="248"/>
                  </a:lnTo>
                  <a:lnTo>
                    <a:pt x="2058" y="248"/>
                  </a:lnTo>
                  <a:lnTo>
                    <a:pt x="2060" y="238"/>
                  </a:lnTo>
                  <a:lnTo>
                    <a:pt x="2060" y="236"/>
                  </a:lnTo>
                  <a:lnTo>
                    <a:pt x="2058" y="236"/>
                  </a:lnTo>
                  <a:lnTo>
                    <a:pt x="2054" y="238"/>
                  </a:lnTo>
                  <a:lnTo>
                    <a:pt x="2050" y="236"/>
                  </a:lnTo>
                  <a:lnTo>
                    <a:pt x="2046" y="234"/>
                  </a:lnTo>
                  <a:lnTo>
                    <a:pt x="2046" y="234"/>
                  </a:lnTo>
                  <a:lnTo>
                    <a:pt x="2048" y="232"/>
                  </a:lnTo>
                  <a:lnTo>
                    <a:pt x="2050" y="234"/>
                  </a:lnTo>
                  <a:lnTo>
                    <a:pt x="2048" y="234"/>
                  </a:lnTo>
                  <a:lnTo>
                    <a:pt x="2046" y="234"/>
                  </a:lnTo>
                  <a:lnTo>
                    <a:pt x="2046" y="234"/>
                  </a:lnTo>
                  <a:close/>
                  <a:moveTo>
                    <a:pt x="2052" y="1564"/>
                  </a:moveTo>
                  <a:lnTo>
                    <a:pt x="2052" y="1564"/>
                  </a:lnTo>
                  <a:lnTo>
                    <a:pt x="2052" y="1564"/>
                  </a:lnTo>
                  <a:lnTo>
                    <a:pt x="2054" y="1564"/>
                  </a:lnTo>
                  <a:lnTo>
                    <a:pt x="2058" y="1568"/>
                  </a:lnTo>
                  <a:lnTo>
                    <a:pt x="2058" y="1570"/>
                  </a:lnTo>
                  <a:lnTo>
                    <a:pt x="2056" y="1570"/>
                  </a:lnTo>
                  <a:lnTo>
                    <a:pt x="2052" y="1564"/>
                  </a:lnTo>
                  <a:lnTo>
                    <a:pt x="2052" y="1564"/>
                  </a:lnTo>
                  <a:lnTo>
                    <a:pt x="2052" y="1564"/>
                  </a:lnTo>
                  <a:lnTo>
                    <a:pt x="2052" y="1564"/>
                  </a:lnTo>
                  <a:lnTo>
                    <a:pt x="2052" y="1564"/>
                  </a:lnTo>
                  <a:lnTo>
                    <a:pt x="2052" y="1564"/>
                  </a:lnTo>
                  <a:lnTo>
                    <a:pt x="2052" y="1564"/>
                  </a:lnTo>
                  <a:close/>
                  <a:moveTo>
                    <a:pt x="2074" y="4116"/>
                  </a:moveTo>
                  <a:lnTo>
                    <a:pt x="2074" y="4116"/>
                  </a:lnTo>
                  <a:lnTo>
                    <a:pt x="2050" y="4114"/>
                  </a:lnTo>
                  <a:lnTo>
                    <a:pt x="2052" y="4114"/>
                  </a:lnTo>
                  <a:lnTo>
                    <a:pt x="2066" y="4114"/>
                  </a:lnTo>
                  <a:lnTo>
                    <a:pt x="2074" y="4116"/>
                  </a:lnTo>
                  <a:lnTo>
                    <a:pt x="2074" y="4116"/>
                  </a:lnTo>
                  <a:lnTo>
                    <a:pt x="2070" y="4116"/>
                  </a:lnTo>
                  <a:lnTo>
                    <a:pt x="2074" y="4116"/>
                  </a:lnTo>
                  <a:lnTo>
                    <a:pt x="2074" y="4116"/>
                  </a:lnTo>
                  <a:close/>
                  <a:moveTo>
                    <a:pt x="2104" y="2320"/>
                  </a:moveTo>
                  <a:lnTo>
                    <a:pt x="2104" y="2320"/>
                  </a:lnTo>
                  <a:lnTo>
                    <a:pt x="2102" y="2308"/>
                  </a:lnTo>
                  <a:lnTo>
                    <a:pt x="2102" y="2294"/>
                  </a:lnTo>
                  <a:lnTo>
                    <a:pt x="2104" y="2280"/>
                  </a:lnTo>
                  <a:lnTo>
                    <a:pt x="2108" y="2268"/>
                  </a:lnTo>
                  <a:lnTo>
                    <a:pt x="2110" y="2264"/>
                  </a:lnTo>
                  <a:lnTo>
                    <a:pt x="2114" y="2264"/>
                  </a:lnTo>
                  <a:lnTo>
                    <a:pt x="2118" y="2264"/>
                  </a:lnTo>
                  <a:lnTo>
                    <a:pt x="2124" y="2268"/>
                  </a:lnTo>
                  <a:lnTo>
                    <a:pt x="2132" y="2276"/>
                  </a:lnTo>
                  <a:lnTo>
                    <a:pt x="2142" y="2286"/>
                  </a:lnTo>
                  <a:lnTo>
                    <a:pt x="2142" y="2286"/>
                  </a:lnTo>
                  <a:lnTo>
                    <a:pt x="2136" y="2300"/>
                  </a:lnTo>
                  <a:lnTo>
                    <a:pt x="2128" y="2308"/>
                  </a:lnTo>
                  <a:lnTo>
                    <a:pt x="2116" y="2316"/>
                  </a:lnTo>
                  <a:lnTo>
                    <a:pt x="2104" y="2320"/>
                  </a:lnTo>
                  <a:lnTo>
                    <a:pt x="2104" y="2320"/>
                  </a:lnTo>
                  <a:lnTo>
                    <a:pt x="2108" y="2316"/>
                  </a:lnTo>
                  <a:lnTo>
                    <a:pt x="2104" y="2320"/>
                  </a:lnTo>
                  <a:lnTo>
                    <a:pt x="2104" y="2320"/>
                  </a:lnTo>
                  <a:close/>
                  <a:moveTo>
                    <a:pt x="2168" y="2416"/>
                  </a:moveTo>
                  <a:lnTo>
                    <a:pt x="2168" y="2416"/>
                  </a:lnTo>
                  <a:lnTo>
                    <a:pt x="2168" y="2416"/>
                  </a:lnTo>
                  <a:lnTo>
                    <a:pt x="2168" y="2414"/>
                  </a:lnTo>
                  <a:lnTo>
                    <a:pt x="2170" y="2406"/>
                  </a:lnTo>
                  <a:lnTo>
                    <a:pt x="2174" y="2394"/>
                  </a:lnTo>
                  <a:lnTo>
                    <a:pt x="2180" y="2382"/>
                  </a:lnTo>
                  <a:lnTo>
                    <a:pt x="2190" y="2372"/>
                  </a:lnTo>
                  <a:lnTo>
                    <a:pt x="2194" y="2370"/>
                  </a:lnTo>
                  <a:lnTo>
                    <a:pt x="2200" y="2368"/>
                  </a:lnTo>
                  <a:lnTo>
                    <a:pt x="2206" y="2370"/>
                  </a:lnTo>
                  <a:lnTo>
                    <a:pt x="2212" y="2374"/>
                  </a:lnTo>
                  <a:lnTo>
                    <a:pt x="2218" y="2380"/>
                  </a:lnTo>
                  <a:lnTo>
                    <a:pt x="2224" y="2390"/>
                  </a:lnTo>
                  <a:lnTo>
                    <a:pt x="2224" y="2390"/>
                  </a:lnTo>
                  <a:lnTo>
                    <a:pt x="2228" y="2400"/>
                  </a:lnTo>
                  <a:lnTo>
                    <a:pt x="2230" y="2406"/>
                  </a:lnTo>
                  <a:lnTo>
                    <a:pt x="2230" y="2412"/>
                  </a:lnTo>
                  <a:lnTo>
                    <a:pt x="2228" y="2416"/>
                  </a:lnTo>
                  <a:lnTo>
                    <a:pt x="2224" y="2418"/>
                  </a:lnTo>
                  <a:lnTo>
                    <a:pt x="2220" y="2420"/>
                  </a:lnTo>
                  <a:lnTo>
                    <a:pt x="2208" y="2422"/>
                  </a:lnTo>
                  <a:lnTo>
                    <a:pt x="2196" y="2422"/>
                  </a:lnTo>
                  <a:lnTo>
                    <a:pt x="2184" y="2420"/>
                  </a:lnTo>
                  <a:lnTo>
                    <a:pt x="2168" y="2416"/>
                  </a:lnTo>
                  <a:lnTo>
                    <a:pt x="2168" y="2416"/>
                  </a:lnTo>
                  <a:lnTo>
                    <a:pt x="2172" y="2416"/>
                  </a:lnTo>
                  <a:lnTo>
                    <a:pt x="2168" y="2416"/>
                  </a:lnTo>
                  <a:lnTo>
                    <a:pt x="2168" y="2416"/>
                  </a:lnTo>
                  <a:close/>
                  <a:moveTo>
                    <a:pt x="2226" y="2664"/>
                  </a:moveTo>
                  <a:lnTo>
                    <a:pt x="2226" y="2664"/>
                  </a:lnTo>
                  <a:lnTo>
                    <a:pt x="2182" y="2666"/>
                  </a:lnTo>
                  <a:lnTo>
                    <a:pt x="2182" y="2666"/>
                  </a:lnTo>
                  <a:lnTo>
                    <a:pt x="2190" y="2654"/>
                  </a:lnTo>
                  <a:lnTo>
                    <a:pt x="2190" y="2654"/>
                  </a:lnTo>
                  <a:lnTo>
                    <a:pt x="2188" y="2654"/>
                  </a:lnTo>
                  <a:lnTo>
                    <a:pt x="2184" y="2656"/>
                  </a:lnTo>
                  <a:lnTo>
                    <a:pt x="2182" y="2656"/>
                  </a:lnTo>
                  <a:lnTo>
                    <a:pt x="2180" y="2652"/>
                  </a:lnTo>
                  <a:lnTo>
                    <a:pt x="2180" y="2652"/>
                  </a:lnTo>
                  <a:lnTo>
                    <a:pt x="2194" y="2644"/>
                  </a:lnTo>
                  <a:lnTo>
                    <a:pt x="2208" y="2638"/>
                  </a:lnTo>
                  <a:lnTo>
                    <a:pt x="2222" y="2636"/>
                  </a:lnTo>
                  <a:lnTo>
                    <a:pt x="2238" y="2634"/>
                  </a:lnTo>
                  <a:lnTo>
                    <a:pt x="2238" y="2634"/>
                  </a:lnTo>
                  <a:lnTo>
                    <a:pt x="2240" y="2644"/>
                  </a:lnTo>
                  <a:lnTo>
                    <a:pt x="2238" y="2652"/>
                  </a:lnTo>
                  <a:lnTo>
                    <a:pt x="2234" y="2658"/>
                  </a:lnTo>
                  <a:lnTo>
                    <a:pt x="2226" y="2664"/>
                  </a:lnTo>
                  <a:lnTo>
                    <a:pt x="2226" y="2664"/>
                  </a:lnTo>
                  <a:lnTo>
                    <a:pt x="2220" y="2666"/>
                  </a:lnTo>
                  <a:lnTo>
                    <a:pt x="2224" y="2664"/>
                  </a:lnTo>
                  <a:lnTo>
                    <a:pt x="2228" y="2662"/>
                  </a:lnTo>
                  <a:lnTo>
                    <a:pt x="2226" y="2664"/>
                  </a:lnTo>
                  <a:lnTo>
                    <a:pt x="2226" y="2664"/>
                  </a:lnTo>
                  <a:close/>
                  <a:moveTo>
                    <a:pt x="2190" y="1914"/>
                  </a:moveTo>
                  <a:lnTo>
                    <a:pt x="2190" y="1914"/>
                  </a:lnTo>
                  <a:lnTo>
                    <a:pt x="2188" y="1906"/>
                  </a:lnTo>
                  <a:lnTo>
                    <a:pt x="2188" y="1900"/>
                  </a:lnTo>
                  <a:lnTo>
                    <a:pt x="2190" y="1896"/>
                  </a:lnTo>
                  <a:lnTo>
                    <a:pt x="2192" y="1892"/>
                  </a:lnTo>
                  <a:lnTo>
                    <a:pt x="2198" y="1888"/>
                  </a:lnTo>
                  <a:lnTo>
                    <a:pt x="2204" y="1884"/>
                  </a:lnTo>
                  <a:lnTo>
                    <a:pt x="2220" y="1882"/>
                  </a:lnTo>
                  <a:lnTo>
                    <a:pt x="2238" y="1882"/>
                  </a:lnTo>
                  <a:lnTo>
                    <a:pt x="2258" y="1884"/>
                  </a:lnTo>
                  <a:lnTo>
                    <a:pt x="2278" y="1890"/>
                  </a:lnTo>
                  <a:lnTo>
                    <a:pt x="2294" y="1898"/>
                  </a:lnTo>
                  <a:lnTo>
                    <a:pt x="2294" y="1898"/>
                  </a:lnTo>
                  <a:lnTo>
                    <a:pt x="2282" y="1906"/>
                  </a:lnTo>
                  <a:lnTo>
                    <a:pt x="2270" y="1912"/>
                  </a:lnTo>
                  <a:lnTo>
                    <a:pt x="2258" y="1916"/>
                  </a:lnTo>
                  <a:lnTo>
                    <a:pt x="2244" y="1920"/>
                  </a:lnTo>
                  <a:lnTo>
                    <a:pt x="2232" y="1920"/>
                  </a:lnTo>
                  <a:lnTo>
                    <a:pt x="2218" y="1920"/>
                  </a:lnTo>
                  <a:lnTo>
                    <a:pt x="2204" y="1918"/>
                  </a:lnTo>
                  <a:lnTo>
                    <a:pt x="2190" y="1914"/>
                  </a:lnTo>
                  <a:lnTo>
                    <a:pt x="2190" y="1914"/>
                  </a:lnTo>
                  <a:lnTo>
                    <a:pt x="2202" y="1916"/>
                  </a:lnTo>
                  <a:lnTo>
                    <a:pt x="2190" y="1914"/>
                  </a:lnTo>
                  <a:lnTo>
                    <a:pt x="2190" y="1914"/>
                  </a:lnTo>
                  <a:close/>
                  <a:moveTo>
                    <a:pt x="2312" y="1458"/>
                  </a:moveTo>
                  <a:lnTo>
                    <a:pt x="2312" y="1458"/>
                  </a:lnTo>
                  <a:lnTo>
                    <a:pt x="2314" y="1462"/>
                  </a:lnTo>
                  <a:lnTo>
                    <a:pt x="2312" y="1458"/>
                  </a:lnTo>
                  <a:lnTo>
                    <a:pt x="2312" y="1458"/>
                  </a:lnTo>
                  <a:lnTo>
                    <a:pt x="2310" y="1460"/>
                  </a:lnTo>
                  <a:lnTo>
                    <a:pt x="2312" y="1458"/>
                  </a:lnTo>
                  <a:lnTo>
                    <a:pt x="2312" y="1458"/>
                  </a:lnTo>
                  <a:close/>
                  <a:moveTo>
                    <a:pt x="2346" y="2136"/>
                  </a:moveTo>
                  <a:lnTo>
                    <a:pt x="2346" y="2136"/>
                  </a:lnTo>
                  <a:lnTo>
                    <a:pt x="2346" y="2136"/>
                  </a:lnTo>
                  <a:lnTo>
                    <a:pt x="2346" y="2136"/>
                  </a:lnTo>
                  <a:lnTo>
                    <a:pt x="2346" y="2136"/>
                  </a:lnTo>
                  <a:lnTo>
                    <a:pt x="2346" y="2132"/>
                  </a:lnTo>
                  <a:lnTo>
                    <a:pt x="2344" y="2130"/>
                  </a:lnTo>
                  <a:lnTo>
                    <a:pt x="2338" y="2126"/>
                  </a:lnTo>
                  <a:lnTo>
                    <a:pt x="2338" y="2126"/>
                  </a:lnTo>
                  <a:lnTo>
                    <a:pt x="2348" y="2126"/>
                  </a:lnTo>
                  <a:lnTo>
                    <a:pt x="2350" y="2128"/>
                  </a:lnTo>
                  <a:lnTo>
                    <a:pt x="2350" y="2130"/>
                  </a:lnTo>
                  <a:lnTo>
                    <a:pt x="2346" y="2136"/>
                  </a:lnTo>
                  <a:lnTo>
                    <a:pt x="2346" y="2136"/>
                  </a:lnTo>
                  <a:lnTo>
                    <a:pt x="2346" y="2136"/>
                  </a:lnTo>
                  <a:lnTo>
                    <a:pt x="2346" y="2136"/>
                  </a:lnTo>
                  <a:lnTo>
                    <a:pt x="2346" y="2136"/>
                  </a:lnTo>
                  <a:close/>
                  <a:moveTo>
                    <a:pt x="2320" y="1466"/>
                  </a:moveTo>
                  <a:lnTo>
                    <a:pt x="2320" y="1466"/>
                  </a:lnTo>
                  <a:lnTo>
                    <a:pt x="2326" y="1460"/>
                  </a:lnTo>
                  <a:lnTo>
                    <a:pt x="2326" y="1460"/>
                  </a:lnTo>
                  <a:lnTo>
                    <a:pt x="2326" y="1462"/>
                  </a:lnTo>
                  <a:lnTo>
                    <a:pt x="2328" y="1462"/>
                  </a:lnTo>
                  <a:lnTo>
                    <a:pt x="2332" y="1462"/>
                  </a:lnTo>
                  <a:lnTo>
                    <a:pt x="2336" y="1458"/>
                  </a:lnTo>
                  <a:lnTo>
                    <a:pt x="2338" y="1452"/>
                  </a:lnTo>
                  <a:lnTo>
                    <a:pt x="2340" y="1448"/>
                  </a:lnTo>
                  <a:lnTo>
                    <a:pt x="2340" y="1448"/>
                  </a:lnTo>
                  <a:lnTo>
                    <a:pt x="2336" y="1446"/>
                  </a:lnTo>
                  <a:lnTo>
                    <a:pt x="2334" y="1448"/>
                  </a:lnTo>
                  <a:lnTo>
                    <a:pt x="2328" y="1450"/>
                  </a:lnTo>
                  <a:lnTo>
                    <a:pt x="2318" y="1456"/>
                  </a:lnTo>
                  <a:lnTo>
                    <a:pt x="2318" y="1456"/>
                  </a:lnTo>
                  <a:lnTo>
                    <a:pt x="2322" y="1452"/>
                  </a:lnTo>
                  <a:lnTo>
                    <a:pt x="2328" y="1450"/>
                  </a:lnTo>
                  <a:lnTo>
                    <a:pt x="2336" y="1446"/>
                  </a:lnTo>
                  <a:lnTo>
                    <a:pt x="2342" y="1446"/>
                  </a:lnTo>
                  <a:lnTo>
                    <a:pt x="2350" y="1446"/>
                  </a:lnTo>
                  <a:lnTo>
                    <a:pt x="2356" y="1446"/>
                  </a:lnTo>
                  <a:lnTo>
                    <a:pt x="2360" y="1450"/>
                  </a:lnTo>
                  <a:lnTo>
                    <a:pt x="2364" y="1456"/>
                  </a:lnTo>
                  <a:lnTo>
                    <a:pt x="2364" y="1456"/>
                  </a:lnTo>
                  <a:lnTo>
                    <a:pt x="2320" y="1466"/>
                  </a:lnTo>
                  <a:lnTo>
                    <a:pt x="2320" y="1466"/>
                  </a:lnTo>
                  <a:lnTo>
                    <a:pt x="2326" y="1466"/>
                  </a:lnTo>
                  <a:lnTo>
                    <a:pt x="2320" y="1466"/>
                  </a:lnTo>
                  <a:lnTo>
                    <a:pt x="2320" y="1466"/>
                  </a:lnTo>
                  <a:close/>
                  <a:moveTo>
                    <a:pt x="2394" y="382"/>
                  </a:moveTo>
                  <a:lnTo>
                    <a:pt x="2394" y="382"/>
                  </a:lnTo>
                  <a:lnTo>
                    <a:pt x="2374" y="386"/>
                  </a:lnTo>
                  <a:lnTo>
                    <a:pt x="2360" y="388"/>
                  </a:lnTo>
                  <a:lnTo>
                    <a:pt x="2356" y="386"/>
                  </a:lnTo>
                  <a:lnTo>
                    <a:pt x="2350" y="382"/>
                  </a:lnTo>
                  <a:lnTo>
                    <a:pt x="2346" y="378"/>
                  </a:lnTo>
                  <a:lnTo>
                    <a:pt x="2342" y="368"/>
                  </a:lnTo>
                  <a:lnTo>
                    <a:pt x="2342" y="368"/>
                  </a:lnTo>
                  <a:lnTo>
                    <a:pt x="2348" y="358"/>
                  </a:lnTo>
                  <a:lnTo>
                    <a:pt x="2356" y="354"/>
                  </a:lnTo>
                  <a:lnTo>
                    <a:pt x="2362" y="354"/>
                  </a:lnTo>
                  <a:lnTo>
                    <a:pt x="2368" y="356"/>
                  </a:lnTo>
                  <a:lnTo>
                    <a:pt x="2374" y="360"/>
                  </a:lnTo>
                  <a:lnTo>
                    <a:pt x="2380" y="368"/>
                  </a:lnTo>
                  <a:lnTo>
                    <a:pt x="2394" y="382"/>
                  </a:lnTo>
                  <a:lnTo>
                    <a:pt x="2394" y="382"/>
                  </a:lnTo>
                  <a:close/>
                  <a:moveTo>
                    <a:pt x="2448" y="3194"/>
                  </a:moveTo>
                  <a:lnTo>
                    <a:pt x="2448" y="3194"/>
                  </a:lnTo>
                  <a:lnTo>
                    <a:pt x="2458" y="3196"/>
                  </a:lnTo>
                  <a:lnTo>
                    <a:pt x="2448" y="3194"/>
                  </a:lnTo>
                  <a:lnTo>
                    <a:pt x="2448" y="3194"/>
                  </a:lnTo>
                  <a:close/>
                  <a:moveTo>
                    <a:pt x="2460" y="242"/>
                  </a:moveTo>
                  <a:lnTo>
                    <a:pt x="2460" y="242"/>
                  </a:lnTo>
                  <a:lnTo>
                    <a:pt x="2464" y="248"/>
                  </a:lnTo>
                  <a:lnTo>
                    <a:pt x="2464" y="252"/>
                  </a:lnTo>
                  <a:lnTo>
                    <a:pt x="2460" y="254"/>
                  </a:lnTo>
                  <a:lnTo>
                    <a:pt x="2454" y="254"/>
                  </a:lnTo>
                  <a:lnTo>
                    <a:pt x="2434" y="250"/>
                  </a:lnTo>
                  <a:lnTo>
                    <a:pt x="2410" y="242"/>
                  </a:lnTo>
                  <a:lnTo>
                    <a:pt x="2390" y="230"/>
                  </a:lnTo>
                  <a:lnTo>
                    <a:pt x="2382" y="224"/>
                  </a:lnTo>
                  <a:lnTo>
                    <a:pt x="2378" y="220"/>
                  </a:lnTo>
                  <a:lnTo>
                    <a:pt x="2376" y="214"/>
                  </a:lnTo>
                  <a:lnTo>
                    <a:pt x="2380" y="210"/>
                  </a:lnTo>
                  <a:lnTo>
                    <a:pt x="2388" y="206"/>
                  </a:lnTo>
                  <a:lnTo>
                    <a:pt x="2402" y="204"/>
                  </a:lnTo>
                  <a:lnTo>
                    <a:pt x="2402" y="204"/>
                  </a:lnTo>
                  <a:lnTo>
                    <a:pt x="2410" y="204"/>
                  </a:lnTo>
                  <a:lnTo>
                    <a:pt x="2422" y="206"/>
                  </a:lnTo>
                  <a:lnTo>
                    <a:pt x="2436" y="210"/>
                  </a:lnTo>
                  <a:lnTo>
                    <a:pt x="2450" y="214"/>
                  </a:lnTo>
                  <a:lnTo>
                    <a:pt x="2462" y="220"/>
                  </a:lnTo>
                  <a:lnTo>
                    <a:pt x="2466" y="224"/>
                  </a:lnTo>
                  <a:lnTo>
                    <a:pt x="2468" y="226"/>
                  </a:lnTo>
                  <a:lnTo>
                    <a:pt x="2470" y="230"/>
                  </a:lnTo>
                  <a:lnTo>
                    <a:pt x="2468" y="234"/>
                  </a:lnTo>
                  <a:lnTo>
                    <a:pt x="2466" y="238"/>
                  </a:lnTo>
                  <a:lnTo>
                    <a:pt x="2460" y="242"/>
                  </a:lnTo>
                  <a:lnTo>
                    <a:pt x="2460" y="242"/>
                  </a:lnTo>
                  <a:lnTo>
                    <a:pt x="2464" y="246"/>
                  </a:lnTo>
                  <a:lnTo>
                    <a:pt x="2464" y="244"/>
                  </a:lnTo>
                  <a:lnTo>
                    <a:pt x="2462" y="242"/>
                  </a:lnTo>
                  <a:lnTo>
                    <a:pt x="2460" y="242"/>
                  </a:lnTo>
                  <a:lnTo>
                    <a:pt x="2460" y="242"/>
                  </a:lnTo>
                  <a:close/>
                  <a:moveTo>
                    <a:pt x="2468" y="3202"/>
                  </a:moveTo>
                  <a:lnTo>
                    <a:pt x="2468" y="3202"/>
                  </a:lnTo>
                  <a:lnTo>
                    <a:pt x="2474" y="3194"/>
                  </a:lnTo>
                  <a:lnTo>
                    <a:pt x="2468" y="3202"/>
                  </a:lnTo>
                  <a:lnTo>
                    <a:pt x="2468" y="3202"/>
                  </a:lnTo>
                  <a:close/>
                  <a:moveTo>
                    <a:pt x="2584" y="1650"/>
                  </a:moveTo>
                  <a:lnTo>
                    <a:pt x="2584" y="1650"/>
                  </a:lnTo>
                  <a:lnTo>
                    <a:pt x="2578" y="1648"/>
                  </a:lnTo>
                  <a:lnTo>
                    <a:pt x="2572" y="1648"/>
                  </a:lnTo>
                  <a:lnTo>
                    <a:pt x="2562" y="1650"/>
                  </a:lnTo>
                  <a:lnTo>
                    <a:pt x="2558" y="1650"/>
                  </a:lnTo>
                  <a:lnTo>
                    <a:pt x="2552" y="1648"/>
                  </a:lnTo>
                  <a:lnTo>
                    <a:pt x="2548" y="1644"/>
                  </a:lnTo>
                  <a:lnTo>
                    <a:pt x="2542" y="1638"/>
                  </a:lnTo>
                  <a:lnTo>
                    <a:pt x="2542" y="1638"/>
                  </a:lnTo>
                  <a:lnTo>
                    <a:pt x="2558" y="1634"/>
                  </a:lnTo>
                  <a:lnTo>
                    <a:pt x="2590" y="1630"/>
                  </a:lnTo>
                  <a:lnTo>
                    <a:pt x="2602" y="1630"/>
                  </a:lnTo>
                  <a:lnTo>
                    <a:pt x="2606" y="1630"/>
                  </a:lnTo>
                  <a:lnTo>
                    <a:pt x="2608" y="1632"/>
                  </a:lnTo>
                  <a:lnTo>
                    <a:pt x="2606" y="1634"/>
                  </a:lnTo>
                  <a:lnTo>
                    <a:pt x="2602" y="1638"/>
                  </a:lnTo>
                  <a:lnTo>
                    <a:pt x="2584" y="1650"/>
                  </a:lnTo>
                  <a:lnTo>
                    <a:pt x="2584" y="1650"/>
                  </a:lnTo>
                  <a:lnTo>
                    <a:pt x="2586" y="1650"/>
                  </a:lnTo>
                  <a:lnTo>
                    <a:pt x="2584" y="1650"/>
                  </a:lnTo>
                  <a:lnTo>
                    <a:pt x="2584" y="1650"/>
                  </a:lnTo>
                  <a:close/>
                  <a:moveTo>
                    <a:pt x="2634" y="1544"/>
                  </a:moveTo>
                  <a:lnTo>
                    <a:pt x="2634" y="1544"/>
                  </a:lnTo>
                  <a:lnTo>
                    <a:pt x="2636" y="1544"/>
                  </a:lnTo>
                  <a:lnTo>
                    <a:pt x="2634" y="1544"/>
                  </a:lnTo>
                  <a:lnTo>
                    <a:pt x="2628" y="1546"/>
                  </a:lnTo>
                  <a:lnTo>
                    <a:pt x="2620" y="1548"/>
                  </a:lnTo>
                  <a:lnTo>
                    <a:pt x="2612" y="1550"/>
                  </a:lnTo>
                  <a:lnTo>
                    <a:pt x="2612" y="1550"/>
                  </a:lnTo>
                  <a:lnTo>
                    <a:pt x="2612" y="1550"/>
                  </a:lnTo>
                  <a:lnTo>
                    <a:pt x="2614" y="1550"/>
                  </a:lnTo>
                  <a:lnTo>
                    <a:pt x="2620" y="1544"/>
                  </a:lnTo>
                  <a:lnTo>
                    <a:pt x="2626" y="1536"/>
                  </a:lnTo>
                  <a:lnTo>
                    <a:pt x="2626" y="1536"/>
                  </a:lnTo>
                  <a:lnTo>
                    <a:pt x="2602" y="1540"/>
                  </a:lnTo>
                  <a:lnTo>
                    <a:pt x="2602" y="1540"/>
                  </a:lnTo>
                  <a:lnTo>
                    <a:pt x="2628" y="1534"/>
                  </a:lnTo>
                  <a:lnTo>
                    <a:pt x="2644" y="1530"/>
                  </a:lnTo>
                  <a:lnTo>
                    <a:pt x="2650" y="1530"/>
                  </a:lnTo>
                  <a:lnTo>
                    <a:pt x="2650" y="1532"/>
                  </a:lnTo>
                  <a:lnTo>
                    <a:pt x="2650" y="1534"/>
                  </a:lnTo>
                  <a:lnTo>
                    <a:pt x="2640" y="1540"/>
                  </a:lnTo>
                  <a:lnTo>
                    <a:pt x="2636" y="1544"/>
                  </a:lnTo>
                  <a:lnTo>
                    <a:pt x="2634" y="1544"/>
                  </a:lnTo>
                  <a:lnTo>
                    <a:pt x="2634" y="1544"/>
                  </a:lnTo>
                  <a:lnTo>
                    <a:pt x="2636" y="1544"/>
                  </a:lnTo>
                  <a:lnTo>
                    <a:pt x="2634" y="1544"/>
                  </a:lnTo>
                  <a:lnTo>
                    <a:pt x="2634" y="1544"/>
                  </a:lnTo>
                  <a:close/>
                  <a:moveTo>
                    <a:pt x="2668" y="384"/>
                  </a:moveTo>
                  <a:lnTo>
                    <a:pt x="2668" y="384"/>
                  </a:lnTo>
                  <a:lnTo>
                    <a:pt x="2654" y="392"/>
                  </a:lnTo>
                  <a:lnTo>
                    <a:pt x="2640" y="396"/>
                  </a:lnTo>
                  <a:lnTo>
                    <a:pt x="2630" y="396"/>
                  </a:lnTo>
                  <a:lnTo>
                    <a:pt x="2620" y="396"/>
                  </a:lnTo>
                  <a:lnTo>
                    <a:pt x="2610" y="392"/>
                  </a:lnTo>
                  <a:lnTo>
                    <a:pt x="2602" y="388"/>
                  </a:lnTo>
                  <a:lnTo>
                    <a:pt x="2588" y="376"/>
                  </a:lnTo>
                  <a:lnTo>
                    <a:pt x="2588" y="376"/>
                  </a:lnTo>
                  <a:lnTo>
                    <a:pt x="2596" y="372"/>
                  </a:lnTo>
                  <a:lnTo>
                    <a:pt x="2610" y="364"/>
                  </a:lnTo>
                  <a:lnTo>
                    <a:pt x="2626" y="354"/>
                  </a:lnTo>
                  <a:lnTo>
                    <a:pt x="2644" y="346"/>
                  </a:lnTo>
                  <a:lnTo>
                    <a:pt x="2652" y="342"/>
                  </a:lnTo>
                  <a:lnTo>
                    <a:pt x="2658" y="342"/>
                  </a:lnTo>
                  <a:lnTo>
                    <a:pt x="2664" y="342"/>
                  </a:lnTo>
                  <a:lnTo>
                    <a:pt x="2670" y="344"/>
                  </a:lnTo>
                  <a:lnTo>
                    <a:pt x="2672" y="350"/>
                  </a:lnTo>
                  <a:lnTo>
                    <a:pt x="2672" y="358"/>
                  </a:lnTo>
                  <a:lnTo>
                    <a:pt x="2672" y="370"/>
                  </a:lnTo>
                  <a:lnTo>
                    <a:pt x="2668" y="384"/>
                  </a:lnTo>
                  <a:lnTo>
                    <a:pt x="2668" y="384"/>
                  </a:lnTo>
                  <a:lnTo>
                    <a:pt x="2666" y="384"/>
                  </a:lnTo>
                  <a:lnTo>
                    <a:pt x="2666" y="384"/>
                  </a:lnTo>
                  <a:lnTo>
                    <a:pt x="2668" y="382"/>
                  </a:lnTo>
                  <a:lnTo>
                    <a:pt x="2668" y="384"/>
                  </a:lnTo>
                  <a:lnTo>
                    <a:pt x="2668" y="384"/>
                  </a:lnTo>
                  <a:close/>
                  <a:moveTo>
                    <a:pt x="2688" y="152"/>
                  </a:moveTo>
                  <a:lnTo>
                    <a:pt x="2688" y="152"/>
                  </a:lnTo>
                  <a:lnTo>
                    <a:pt x="2684" y="152"/>
                  </a:lnTo>
                  <a:lnTo>
                    <a:pt x="2684" y="152"/>
                  </a:lnTo>
                  <a:lnTo>
                    <a:pt x="2686" y="146"/>
                  </a:lnTo>
                  <a:lnTo>
                    <a:pt x="2692" y="138"/>
                  </a:lnTo>
                  <a:lnTo>
                    <a:pt x="2700" y="130"/>
                  </a:lnTo>
                  <a:lnTo>
                    <a:pt x="2708" y="124"/>
                  </a:lnTo>
                  <a:lnTo>
                    <a:pt x="2712" y="122"/>
                  </a:lnTo>
                  <a:lnTo>
                    <a:pt x="2714" y="124"/>
                  </a:lnTo>
                  <a:lnTo>
                    <a:pt x="2716" y="126"/>
                  </a:lnTo>
                  <a:lnTo>
                    <a:pt x="2716" y="132"/>
                  </a:lnTo>
                  <a:lnTo>
                    <a:pt x="2710" y="152"/>
                  </a:lnTo>
                  <a:lnTo>
                    <a:pt x="2710" y="152"/>
                  </a:lnTo>
                  <a:lnTo>
                    <a:pt x="2688" y="152"/>
                  </a:lnTo>
                  <a:lnTo>
                    <a:pt x="2688" y="152"/>
                  </a:lnTo>
                  <a:lnTo>
                    <a:pt x="2690" y="150"/>
                  </a:lnTo>
                  <a:lnTo>
                    <a:pt x="2688" y="152"/>
                  </a:lnTo>
                  <a:lnTo>
                    <a:pt x="2688" y="152"/>
                  </a:lnTo>
                  <a:close/>
                  <a:moveTo>
                    <a:pt x="2698" y="4114"/>
                  </a:moveTo>
                  <a:lnTo>
                    <a:pt x="2718" y="4114"/>
                  </a:lnTo>
                  <a:lnTo>
                    <a:pt x="2718" y="4114"/>
                  </a:lnTo>
                  <a:lnTo>
                    <a:pt x="2698" y="4114"/>
                  </a:lnTo>
                  <a:lnTo>
                    <a:pt x="2698" y="4114"/>
                  </a:lnTo>
                  <a:close/>
                  <a:moveTo>
                    <a:pt x="2708" y="2170"/>
                  </a:moveTo>
                  <a:lnTo>
                    <a:pt x="2708" y="2170"/>
                  </a:lnTo>
                  <a:lnTo>
                    <a:pt x="2720" y="2158"/>
                  </a:lnTo>
                  <a:lnTo>
                    <a:pt x="2720" y="2156"/>
                  </a:lnTo>
                  <a:lnTo>
                    <a:pt x="2718" y="2156"/>
                  </a:lnTo>
                  <a:lnTo>
                    <a:pt x="2710" y="2158"/>
                  </a:lnTo>
                  <a:lnTo>
                    <a:pt x="2706" y="2158"/>
                  </a:lnTo>
                  <a:lnTo>
                    <a:pt x="2702" y="2156"/>
                  </a:lnTo>
                  <a:lnTo>
                    <a:pt x="2702" y="2156"/>
                  </a:lnTo>
                  <a:lnTo>
                    <a:pt x="2712" y="2150"/>
                  </a:lnTo>
                  <a:lnTo>
                    <a:pt x="2722" y="2146"/>
                  </a:lnTo>
                  <a:lnTo>
                    <a:pt x="2728" y="2148"/>
                  </a:lnTo>
                  <a:lnTo>
                    <a:pt x="2734" y="2150"/>
                  </a:lnTo>
                  <a:lnTo>
                    <a:pt x="2734" y="2156"/>
                  </a:lnTo>
                  <a:lnTo>
                    <a:pt x="2730" y="2160"/>
                  </a:lnTo>
                  <a:lnTo>
                    <a:pt x="2722" y="2166"/>
                  </a:lnTo>
                  <a:lnTo>
                    <a:pt x="2708" y="2170"/>
                  </a:lnTo>
                  <a:lnTo>
                    <a:pt x="2708" y="2170"/>
                  </a:lnTo>
                  <a:lnTo>
                    <a:pt x="2710" y="2168"/>
                  </a:lnTo>
                  <a:lnTo>
                    <a:pt x="2714" y="2168"/>
                  </a:lnTo>
                  <a:lnTo>
                    <a:pt x="2712" y="2168"/>
                  </a:lnTo>
                  <a:lnTo>
                    <a:pt x="2708" y="2170"/>
                  </a:lnTo>
                  <a:lnTo>
                    <a:pt x="2708" y="2170"/>
                  </a:lnTo>
                  <a:close/>
                  <a:moveTo>
                    <a:pt x="2754" y="196"/>
                  </a:moveTo>
                  <a:lnTo>
                    <a:pt x="2754" y="196"/>
                  </a:lnTo>
                  <a:lnTo>
                    <a:pt x="2730" y="196"/>
                  </a:lnTo>
                  <a:lnTo>
                    <a:pt x="2714" y="194"/>
                  </a:lnTo>
                  <a:lnTo>
                    <a:pt x="2704" y="192"/>
                  </a:lnTo>
                  <a:lnTo>
                    <a:pt x="2698" y="188"/>
                  </a:lnTo>
                  <a:lnTo>
                    <a:pt x="2698" y="186"/>
                  </a:lnTo>
                  <a:lnTo>
                    <a:pt x="2704" y="182"/>
                  </a:lnTo>
                  <a:lnTo>
                    <a:pt x="2718" y="176"/>
                  </a:lnTo>
                  <a:lnTo>
                    <a:pt x="2738" y="172"/>
                  </a:lnTo>
                  <a:lnTo>
                    <a:pt x="2748" y="172"/>
                  </a:lnTo>
                  <a:lnTo>
                    <a:pt x="2756" y="172"/>
                  </a:lnTo>
                  <a:lnTo>
                    <a:pt x="2762" y="176"/>
                  </a:lnTo>
                  <a:lnTo>
                    <a:pt x="2764" y="180"/>
                  </a:lnTo>
                  <a:lnTo>
                    <a:pt x="2760" y="186"/>
                  </a:lnTo>
                  <a:lnTo>
                    <a:pt x="2754" y="196"/>
                  </a:lnTo>
                  <a:lnTo>
                    <a:pt x="2754" y="196"/>
                  </a:lnTo>
                  <a:lnTo>
                    <a:pt x="2756" y="192"/>
                  </a:lnTo>
                  <a:lnTo>
                    <a:pt x="2754" y="196"/>
                  </a:lnTo>
                  <a:lnTo>
                    <a:pt x="2754" y="196"/>
                  </a:lnTo>
                  <a:close/>
                  <a:moveTo>
                    <a:pt x="3258" y="44"/>
                  </a:moveTo>
                  <a:lnTo>
                    <a:pt x="3258" y="44"/>
                  </a:lnTo>
                  <a:lnTo>
                    <a:pt x="3296" y="42"/>
                  </a:lnTo>
                  <a:lnTo>
                    <a:pt x="3296" y="42"/>
                  </a:lnTo>
                  <a:lnTo>
                    <a:pt x="3264" y="42"/>
                  </a:lnTo>
                  <a:lnTo>
                    <a:pt x="3280" y="40"/>
                  </a:lnTo>
                  <a:lnTo>
                    <a:pt x="3314" y="38"/>
                  </a:lnTo>
                  <a:lnTo>
                    <a:pt x="3326" y="38"/>
                  </a:lnTo>
                  <a:lnTo>
                    <a:pt x="3332" y="40"/>
                  </a:lnTo>
                  <a:lnTo>
                    <a:pt x="3332" y="40"/>
                  </a:lnTo>
                  <a:lnTo>
                    <a:pt x="3324" y="44"/>
                  </a:lnTo>
                  <a:lnTo>
                    <a:pt x="3318" y="48"/>
                  </a:lnTo>
                  <a:lnTo>
                    <a:pt x="3310" y="48"/>
                  </a:lnTo>
                  <a:lnTo>
                    <a:pt x="3308" y="48"/>
                  </a:lnTo>
                  <a:lnTo>
                    <a:pt x="3310" y="48"/>
                  </a:lnTo>
                  <a:lnTo>
                    <a:pt x="3328" y="50"/>
                  </a:lnTo>
                  <a:lnTo>
                    <a:pt x="3328" y="50"/>
                  </a:lnTo>
                  <a:lnTo>
                    <a:pt x="3262" y="56"/>
                  </a:lnTo>
                  <a:lnTo>
                    <a:pt x="3248" y="56"/>
                  </a:lnTo>
                  <a:lnTo>
                    <a:pt x="3240" y="54"/>
                  </a:lnTo>
                  <a:lnTo>
                    <a:pt x="3240" y="52"/>
                  </a:lnTo>
                  <a:lnTo>
                    <a:pt x="3244" y="50"/>
                  </a:lnTo>
                  <a:lnTo>
                    <a:pt x="3258" y="44"/>
                  </a:lnTo>
                  <a:lnTo>
                    <a:pt x="3258" y="44"/>
                  </a:lnTo>
                  <a:lnTo>
                    <a:pt x="3256" y="44"/>
                  </a:lnTo>
                  <a:lnTo>
                    <a:pt x="3258" y="44"/>
                  </a:lnTo>
                  <a:lnTo>
                    <a:pt x="3258" y="44"/>
                  </a:lnTo>
                  <a:close/>
                  <a:moveTo>
                    <a:pt x="2852" y="50"/>
                  </a:moveTo>
                  <a:lnTo>
                    <a:pt x="2830" y="50"/>
                  </a:lnTo>
                  <a:lnTo>
                    <a:pt x="2830" y="50"/>
                  </a:lnTo>
                  <a:lnTo>
                    <a:pt x="2852" y="50"/>
                  </a:lnTo>
                  <a:lnTo>
                    <a:pt x="2852" y="50"/>
                  </a:lnTo>
                  <a:close/>
                  <a:moveTo>
                    <a:pt x="2760" y="1600"/>
                  </a:moveTo>
                  <a:lnTo>
                    <a:pt x="2760" y="1600"/>
                  </a:lnTo>
                  <a:lnTo>
                    <a:pt x="2770" y="1594"/>
                  </a:lnTo>
                  <a:lnTo>
                    <a:pt x="2772" y="1592"/>
                  </a:lnTo>
                  <a:lnTo>
                    <a:pt x="2772" y="1594"/>
                  </a:lnTo>
                  <a:lnTo>
                    <a:pt x="2776" y="1598"/>
                  </a:lnTo>
                  <a:lnTo>
                    <a:pt x="2780" y="1600"/>
                  </a:lnTo>
                  <a:lnTo>
                    <a:pt x="2790" y="1602"/>
                  </a:lnTo>
                  <a:lnTo>
                    <a:pt x="2790" y="1602"/>
                  </a:lnTo>
                  <a:lnTo>
                    <a:pt x="2792" y="1600"/>
                  </a:lnTo>
                  <a:lnTo>
                    <a:pt x="2794" y="1596"/>
                  </a:lnTo>
                  <a:lnTo>
                    <a:pt x="2792" y="1596"/>
                  </a:lnTo>
                  <a:lnTo>
                    <a:pt x="2790" y="1594"/>
                  </a:lnTo>
                  <a:lnTo>
                    <a:pt x="2782" y="1594"/>
                  </a:lnTo>
                  <a:lnTo>
                    <a:pt x="2778" y="1592"/>
                  </a:lnTo>
                  <a:lnTo>
                    <a:pt x="2778" y="1592"/>
                  </a:lnTo>
                  <a:lnTo>
                    <a:pt x="2784" y="1588"/>
                  </a:lnTo>
                  <a:lnTo>
                    <a:pt x="2790" y="1586"/>
                  </a:lnTo>
                  <a:lnTo>
                    <a:pt x="2798" y="1586"/>
                  </a:lnTo>
                  <a:lnTo>
                    <a:pt x="2806" y="1588"/>
                  </a:lnTo>
                  <a:lnTo>
                    <a:pt x="2806" y="1588"/>
                  </a:lnTo>
                  <a:lnTo>
                    <a:pt x="2808" y="1592"/>
                  </a:lnTo>
                  <a:lnTo>
                    <a:pt x="2808" y="1596"/>
                  </a:lnTo>
                  <a:lnTo>
                    <a:pt x="2808" y="1598"/>
                  </a:lnTo>
                  <a:lnTo>
                    <a:pt x="2806" y="1600"/>
                  </a:lnTo>
                  <a:lnTo>
                    <a:pt x="2798" y="1604"/>
                  </a:lnTo>
                  <a:lnTo>
                    <a:pt x="2788" y="1604"/>
                  </a:lnTo>
                  <a:lnTo>
                    <a:pt x="2770" y="1602"/>
                  </a:lnTo>
                  <a:lnTo>
                    <a:pt x="2760" y="1600"/>
                  </a:lnTo>
                  <a:lnTo>
                    <a:pt x="2760" y="1600"/>
                  </a:lnTo>
                  <a:lnTo>
                    <a:pt x="2766" y="1600"/>
                  </a:lnTo>
                  <a:lnTo>
                    <a:pt x="2760" y="1600"/>
                  </a:lnTo>
                  <a:lnTo>
                    <a:pt x="2760" y="1600"/>
                  </a:lnTo>
                  <a:close/>
                  <a:moveTo>
                    <a:pt x="2780" y="4114"/>
                  </a:moveTo>
                  <a:lnTo>
                    <a:pt x="2802" y="4114"/>
                  </a:lnTo>
                  <a:lnTo>
                    <a:pt x="2802" y="4114"/>
                  </a:lnTo>
                  <a:lnTo>
                    <a:pt x="2780" y="4114"/>
                  </a:lnTo>
                  <a:lnTo>
                    <a:pt x="2780" y="4114"/>
                  </a:lnTo>
                  <a:close/>
                  <a:moveTo>
                    <a:pt x="2834" y="2090"/>
                  </a:moveTo>
                  <a:lnTo>
                    <a:pt x="2834" y="2090"/>
                  </a:lnTo>
                  <a:lnTo>
                    <a:pt x="2818" y="2096"/>
                  </a:lnTo>
                  <a:lnTo>
                    <a:pt x="2810" y="2098"/>
                  </a:lnTo>
                  <a:lnTo>
                    <a:pt x="2806" y="2102"/>
                  </a:lnTo>
                  <a:lnTo>
                    <a:pt x="2792" y="2106"/>
                  </a:lnTo>
                  <a:lnTo>
                    <a:pt x="2792" y="2106"/>
                  </a:lnTo>
                  <a:lnTo>
                    <a:pt x="2798" y="2102"/>
                  </a:lnTo>
                  <a:lnTo>
                    <a:pt x="2800" y="2100"/>
                  </a:lnTo>
                  <a:lnTo>
                    <a:pt x="2798" y="2098"/>
                  </a:lnTo>
                  <a:lnTo>
                    <a:pt x="2792" y="2096"/>
                  </a:lnTo>
                  <a:lnTo>
                    <a:pt x="2780" y="2096"/>
                  </a:lnTo>
                  <a:lnTo>
                    <a:pt x="2780" y="2096"/>
                  </a:lnTo>
                  <a:lnTo>
                    <a:pt x="2784" y="2092"/>
                  </a:lnTo>
                  <a:lnTo>
                    <a:pt x="2786" y="2090"/>
                  </a:lnTo>
                  <a:lnTo>
                    <a:pt x="2782" y="2086"/>
                  </a:lnTo>
                  <a:lnTo>
                    <a:pt x="2776" y="2084"/>
                  </a:lnTo>
                  <a:lnTo>
                    <a:pt x="2776" y="2084"/>
                  </a:lnTo>
                  <a:lnTo>
                    <a:pt x="2786" y="2074"/>
                  </a:lnTo>
                  <a:lnTo>
                    <a:pt x="2798" y="2066"/>
                  </a:lnTo>
                  <a:lnTo>
                    <a:pt x="2806" y="2062"/>
                  </a:lnTo>
                  <a:lnTo>
                    <a:pt x="2814" y="2062"/>
                  </a:lnTo>
                  <a:lnTo>
                    <a:pt x="2822" y="2064"/>
                  </a:lnTo>
                  <a:lnTo>
                    <a:pt x="2826" y="2070"/>
                  </a:lnTo>
                  <a:lnTo>
                    <a:pt x="2830" y="2078"/>
                  </a:lnTo>
                  <a:lnTo>
                    <a:pt x="2834" y="2090"/>
                  </a:lnTo>
                  <a:lnTo>
                    <a:pt x="2834" y="2090"/>
                  </a:lnTo>
                  <a:lnTo>
                    <a:pt x="2832" y="2090"/>
                  </a:lnTo>
                  <a:lnTo>
                    <a:pt x="2830" y="2090"/>
                  </a:lnTo>
                  <a:lnTo>
                    <a:pt x="2832" y="2088"/>
                  </a:lnTo>
                  <a:lnTo>
                    <a:pt x="2834" y="2086"/>
                  </a:lnTo>
                  <a:lnTo>
                    <a:pt x="2834" y="2090"/>
                  </a:lnTo>
                  <a:lnTo>
                    <a:pt x="2834" y="2090"/>
                  </a:lnTo>
                  <a:close/>
                  <a:moveTo>
                    <a:pt x="2870" y="270"/>
                  </a:moveTo>
                  <a:lnTo>
                    <a:pt x="2870" y="270"/>
                  </a:lnTo>
                  <a:lnTo>
                    <a:pt x="2862" y="258"/>
                  </a:lnTo>
                  <a:lnTo>
                    <a:pt x="2850" y="246"/>
                  </a:lnTo>
                  <a:lnTo>
                    <a:pt x="2838" y="234"/>
                  </a:lnTo>
                  <a:lnTo>
                    <a:pt x="2830" y="224"/>
                  </a:lnTo>
                  <a:lnTo>
                    <a:pt x="2826" y="216"/>
                  </a:lnTo>
                  <a:lnTo>
                    <a:pt x="2824" y="210"/>
                  </a:lnTo>
                  <a:lnTo>
                    <a:pt x="2824" y="204"/>
                  </a:lnTo>
                  <a:lnTo>
                    <a:pt x="2824" y="196"/>
                  </a:lnTo>
                  <a:lnTo>
                    <a:pt x="2828" y="186"/>
                  </a:lnTo>
                  <a:lnTo>
                    <a:pt x="2832" y="176"/>
                  </a:lnTo>
                  <a:lnTo>
                    <a:pt x="2840" y="166"/>
                  </a:lnTo>
                  <a:lnTo>
                    <a:pt x="2850" y="154"/>
                  </a:lnTo>
                  <a:lnTo>
                    <a:pt x="2850" y="154"/>
                  </a:lnTo>
                  <a:lnTo>
                    <a:pt x="2870" y="152"/>
                  </a:lnTo>
                  <a:lnTo>
                    <a:pt x="2890" y="156"/>
                  </a:lnTo>
                  <a:lnTo>
                    <a:pt x="2906" y="160"/>
                  </a:lnTo>
                  <a:lnTo>
                    <a:pt x="2920" y="168"/>
                  </a:lnTo>
                  <a:lnTo>
                    <a:pt x="2930" y="180"/>
                  </a:lnTo>
                  <a:lnTo>
                    <a:pt x="2940" y="194"/>
                  </a:lnTo>
                  <a:lnTo>
                    <a:pt x="2948" y="208"/>
                  </a:lnTo>
                  <a:lnTo>
                    <a:pt x="2952" y="226"/>
                  </a:lnTo>
                  <a:lnTo>
                    <a:pt x="2952" y="226"/>
                  </a:lnTo>
                  <a:lnTo>
                    <a:pt x="2938" y="238"/>
                  </a:lnTo>
                  <a:lnTo>
                    <a:pt x="2918" y="250"/>
                  </a:lnTo>
                  <a:lnTo>
                    <a:pt x="2896" y="260"/>
                  </a:lnTo>
                  <a:lnTo>
                    <a:pt x="2870" y="270"/>
                  </a:lnTo>
                  <a:lnTo>
                    <a:pt x="2870" y="270"/>
                  </a:lnTo>
                  <a:lnTo>
                    <a:pt x="2870" y="270"/>
                  </a:lnTo>
                  <a:lnTo>
                    <a:pt x="2872" y="270"/>
                  </a:lnTo>
                  <a:lnTo>
                    <a:pt x="2872" y="270"/>
                  </a:lnTo>
                  <a:lnTo>
                    <a:pt x="2870" y="270"/>
                  </a:lnTo>
                  <a:lnTo>
                    <a:pt x="2870" y="270"/>
                  </a:lnTo>
                  <a:close/>
                  <a:moveTo>
                    <a:pt x="2914" y="50"/>
                  </a:moveTo>
                  <a:lnTo>
                    <a:pt x="2914" y="50"/>
                  </a:lnTo>
                  <a:lnTo>
                    <a:pt x="2934" y="50"/>
                  </a:lnTo>
                  <a:lnTo>
                    <a:pt x="2914" y="50"/>
                  </a:lnTo>
                  <a:close/>
                  <a:moveTo>
                    <a:pt x="2990" y="1668"/>
                  </a:moveTo>
                  <a:lnTo>
                    <a:pt x="2990" y="1668"/>
                  </a:lnTo>
                  <a:lnTo>
                    <a:pt x="2974" y="1676"/>
                  </a:lnTo>
                  <a:lnTo>
                    <a:pt x="2958" y="1678"/>
                  </a:lnTo>
                  <a:lnTo>
                    <a:pt x="2942" y="1678"/>
                  </a:lnTo>
                  <a:lnTo>
                    <a:pt x="2928" y="1674"/>
                  </a:lnTo>
                  <a:lnTo>
                    <a:pt x="2914" y="1668"/>
                  </a:lnTo>
                  <a:lnTo>
                    <a:pt x="2902" y="1662"/>
                  </a:lnTo>
                  <a:lnTo>
                    <a:pt x="2892" y="1654"/>
                  </a:lnTo>
                  <a:lnTo>
                    <a:pt x="2886" y="1646"/>
                  </a:lnTo>
                  <a:lnTo>
                    <a:pt x="2886" y="1646"/>
                  </a:lnTo>
                  <a:lnTo>
                    <a:pt x="2894" y="1634"/>
                  </a:lnTo>
                  <a:lnTo>
                    <a:pt x="2904" y="1626"/>
                  </a:lnTo>
                  <a:lnTo>
                    <a:pt x="2912" y="1620"/>
                  </a:lnTo>
                  <a:lnTo>
                    <a:pt x="2922" y="1616"/>
                  </a:lnTo>
                  <a:lnTo>
                    <a:pt x="2932" y="1614"/>
                  </a:lnTo>
                  <a:lnTo>
                    <a:pt x="2942" y="1614"/>
                  </a:lnTo>
                  <a:lnTo>
                    <a:pt x="2952" y="1616"/>
                  </a:lnTo>
                  <a:lnTo>
                    <a:pt x="2962" y="1618"/>
                  </a:lnTo>
                  <a:lnTo>
                    <a:pt x="2970" y="1622"/>
                  </a:lnTo>
                  <a:lnTo>
                    <a:pt x="2978" y="1628"/>
                  </a:lnTo>
                  <a:lnTo>
                    <a:pt x="2984" y="1634"/>
                  </a:lnTo>
                  <a:lnTo>
                    <a:pt x="2988" y="1640"/>
                  </a:lnTo>
                  <a:lnTo>
                    <a:pt x="2992" y="1646"/>
                  </a:lnTo>
                  <a:lnTo>
                    <a:pt x="2994" y="1654"/>
                  </a:lnTo>
                  <a:lnTo>
                    <a:pt x="2994" y="1662"/>
                  </a:lnTo>
                  <a:lnTo>
                    <a:pt x="2990" y="1668"/>
                  </a:lnTo>
                  <a:lnTo>
                    <a:pt x="2990" y="1668"/>
                  </a:lnTo>
                  <a:lnTo>
                    <a:pt x="2986" y="1670"/>
                  </a:lnTo>
                  <a:lnTo>
                    <a:pt x="2984" y="1670"/>
                  </a:lnTo>
                  <a:lnTo>
                    <a:pt x="2986" y="1666"/>
                  </a:lnTo>
                  <a:lnTo>
                    <a:pt x="2992" y="1664"/>
                  </a:lnTo>
                  <a:lnTo>
                    <a:pt x="2992" y="1664"/>
                  </a:lnTo>
                  <a:lnTo>
                    <a:pt x="2990" y="1668"/>
                  </a:lnTo>
                  <a:lnTo>
                    <a:pt x="2990" y="1668"/>
                  </a:lnTo>
                  <a:close/>
                  <a:moveTo>
                    <a:pt x="3004" y="1824"/>
                  </a:moveTo>
                  <a:lnTo>
                    <a:pt x="3004" y="1824"/>
                  </a:lnTo>
                  <a:lnTo>
                    <a:pt x="3010" y="1822"/>
                  </a:lnTo>
                  <a:lnTo>
                    <a:pt x="3004" y="1824"/>
                  </a:lnTo>
                  <a:lnTo>
                    <a:pt x="3004" y="1824"/>
                  </a:lnTo>
                  <a:close/>
                  <a:moveTo>
                    <a:pt x="3076" y="4092"/>
                  </a:moveTo>
                  <a:lnTo>
                    <a:pt x="3076" y="4092"/>
                  </a:lnTo>
                  <a:lnTo>
                    <a:pt x="3076" y="4088"/>
                  </a:lnTo>
                  <a:lnTo>
                    <a:pt x="3076" y="4086"/>
                  </a:lnTo>
                  <a:lnTo>
                    <a:pt x="3078" y="4086"/>
                  </a:lnTo>
                  <a:lnTo>
                    <a:pt x="3080" y="4086"/>
                  </a:lnTo>
                  <a:lnTo>
                    <a:pt x="3082" y="4088"/>
                  </a:lnTo>
                  <a:lnTo>
                    <a:pt x="3082" y="4090"/>
                  </a:lnTo>
                  <a:lnTo>
                    <a:pt x="3080" y="4092"/>
                  </a:lnTo>
                  <a:lnTo>
                    <a:pt x="3076" y="4092"/>
                  </a:lnTo>
                  <a:lnTo>
                    <a:pt x="3076" y="4092"/>
                  </a:lnTo>
                  <a:lnTo>
                    <a:pt x="3076" y="4092"/>
                  </a:lnTo>
                  <a:lnTo>
                    <a:pt x="3078" y="4092"/>
                  </a:lnTo>
                  <a:lnTo>
                    <a:pt x="3078" y="4092"/>
                  </a:lnTo>
                  <a:lnTo>
                    <a:pt x="3076" y="4092"/>
                  </a:lnTo>
                  <a:lnTo>
                    <a:pt x="3076" y="4092"/>
                  </a:lnTo>
                  <a:close/>
                  <a:moveTo>
                    <a:pt x="3160" y="2112"/>
                  </a:moveTo>
                  <a:lnTo>
                    <a:pt x="3160" y="2112"/>
                  </a:lnTo>
                  <a:lnTo>
                    <a:pt x="3158" y="2116"/>
                  </a:lnTo>
                  <a:lnTo>
                    <a:pt x="3152" y="2120"/>
                  </a:lnTo>
                  <a:lnTo>
                    <a:pt x="3138" y="2128"/>
                  </a:lnTo>
                  <a:lnTo>
                    <a:pt x="3120" y="2136"/>
                  </a:lnTo>
                  <a:lnTo>
                    <a:pt x="3098" y="2144"/>
                  </a:lnTo>
                  <a:lnTo>
                    <a:pt x="3028" y="2168"/>
                  </a:lnTo>
                  <a:lnTo>
                    <a:pt x="3028" y="2168"/>
                  </a:lnTo>
                  <a:lnTo>
                    <a:pt x="3024" y="2150"/>
                  </a:lnTo>
                  <a:lnTo>
                    <a:pt x="3022" y="2134"/>
                  </a:lnTo>
                  <a:lnTo>
                    <a:pt x="3022" y="2124"/>
                  </a:lnTo>
                  <a:lnTo>
                    <a:pt x="3026" y="2116"/>
                  </a:lnTo>
                  <a:lnTo>
                    <a:pt x="3032" y="2110"/>
                  </a:lnTo>
                  <a:lnTo>
                    <a:pt x="3040" y="2106"/>
                  </a:lnTo>
                  <a:lnTo>
                    <a:pt x="3048" y="2106"/>
                  </a:lnTo>
                  <a:lnTo>
                    <a:pt x="3058" y="2106"/>
                  </a:lnTo>
                  <a:lnTo>
                    <a:pt x="3078" y="2108"/>
                  </a:lnTo>
                  <a:lnTo>
                    <a:pt x="3098" y="2112"/>
                  </a:lnTo>
                  <a:lnTo>
                    <a:pt x="3114" y="2114"/>
                  </a:lnTo>
                  <a:lnTo>
                    <a:pt x="3118" y="2114"/>
                  </a:lnTo>
                  <a:lnTo>
                    <a:pt x="3122" y="2110"/>
                  </a:lnTo>
                  <a:lnTo>
                    <a:pt x="3122" y="2110"/>
                  </a:lnTo>
                  <a:lnTo>
                    <a:pt x="3126" y="2106"/>
                  </a:lnTo>
                  <a:lnTo>
                    <a:pt x="3132" y="2102"/>
                  </a:lnTo>
                  <a:lnTo>
                    <a:pt x="3140" y="2098"/>
                  </a:lnTo>
                  <a:lnTo>
                    <a:pt x="3148" y="2098"/>
                  </a:lnTo>
                  <a:lnTo>
                    <a:pt x="3156" y="2098"/>
                  </a:lnTo>
                  <a:lnTo>
                    <a:pt x="3162" y="2100"/>
                  </a:lnTo>
                  <a:lnTo>
                    <a:pt x="3164" y="2102"/>
                  </a:lnTo>
                  <a:lnTo>
                    <a:pt x="3164" y="2104"/>
                  </a:lnTo>
                  <a:lnTo>
                    <a:pt x="3160" y="2112"/>
                  </a:lnTo>
                  <a:lnTo>
                    <a:pt x="3160" y="2112"/>
                  </a:lnTo>
                  <a:lnTo>
                    <a:pt x="3158" y="2116"/>
                  </a:lnTo>
                  <a:lnTo>
                    <a:pt x="3160" y="2112"/>
                  </a:lnTo>
                  <a:lnTo>
                    <a:pt x="3160" y="2112"/>
                  </a:lnTo>
                  <a:close/>
                  <a:moveTo>
                    <a:pt x="3130" y="1738"/>
                  </a:moveTo>
                  <a:lnTo>
                    <a:pt x="3130" y="1738"/>
                  </a:lnTo>
                  <a:lnTo>
                    <a:pt x="3126" y="1740"/>
                  </a:lnTo>
                  <a:lnTo>
                    <a:pt x="3126" y="1740"/>
                  </a:lnTo>
                  <a:lnTo>
                    <a:pt x="3126" y="1742"/>
                  </a:lnTo>
                  <a:lnTo>
                    <a:pt x="3128" y="1742"/>
                  </a:lnTo>
                  <a:lnTo>
                    <a:pt x="3134" y="1738"/>
                  </a:lnTo>
                  <a:lnTo>
                    <a:pt x="3136" y="1736"/>
                  </a:lnTo>
                  <a:lnTo>
                    <a:pt x="3130" y="1738"/>
                  </a:lnTo>
                  <a:lnTo>
                    <a:pt x="3130" y="1738"/>
                  </a:lnTo>
                  <a:lnTo>
                    <a:pt x="3130" y="1738"/>
                  </a:lnTo>
                  <a:lnTo>
                    <a:pt x="3130" y="1738"/>
                  </a:lnTo>
                  <a:lnTo>
                    <a:pt x="3130" y="1738"/>
                  </a:lnTo>
                  <a:close/>
                  <a:moveTo>
                    <a:pt x="2950" y="50"/>
                  </a:moveTo>
                  <a:lnTo>
                    <a:pt x="2950" y="50"/>
                  </a:lnTo>
                  <a:lnTo>
                    <a:pt x="2898" y="46"/>
                  </a:lnTo>
                  <a:lnTo>
                    <a:pt x="2898" y="46"/>
                  </a:lnTo>
                  <a:lnTo>
                    <a:pt x="3012" y="46"/>
                  </a:lnTo>
                  <a:lnTo>
                    <a:pt x="3110" y="48"/>
                  </a:lnTo>
                  <a:lnTo>
                    <a:pt x="3110" y="48"/>
                  </a:lnTo>
                  <a:lnTo>
                    <a:pt x="3090" y="46"/>
                  </a:lnTo>
                  <a:lnTo>
                    <a:pt x="3108" y="46"/>
                  </a:lnTo>
                  <a:lnTo>
                    <a:pt x="3154" y="48"/>
                  </a:lnTo>
                  <a:lnTo>
                    <a:pt x="3154" y="48"/>
                  </a:lnTo>
                  <a:lnTo>
                    <a:pt x="3150" y="48"/>
                  </a:lnTo>
                  <a:lnTo>
                    <a:pt x="3166" y="48"/>
                  </a:lnTo>
                  <a:lnTo>
                    <a:pt x="3192" y="48"/>
                  </a:lnTo>
                  <a:lnTo>
                    <a:pt x="3214" y="50"/>
                  </a:lnTo>
                  <a:lnTo>
                    <a:pt x="3214" y="50"/>
                  </a:lnTo>
                  <a:lnTo>
                    <a:pt x="2950" y="50"/>
                  </a:lnTo>
                  <a:lnTo>
                    <a:pt x="2950" y="50"/>
                  </a:lnTo>
                  <a:lnTo>
                    <a:pt x="2946" y="48"/>
                  </a:lnTo>
                  <a:lnTo>
                    <a:pt x="2950" y="50"/>
                  </a:lnTo>
                  <a:lnTo>
                    <a:pt x="2950" y="50"/>
                  </a:lnTo>
                  <a:close/>
                  <a:moveTo>
                    <a:pt x="3268" y="1794"/>
                  </a:moveTo>
                  <a:lnTo>
                    <a:pt x="3268" y="1794"/>
                  </a:lnTo>
                  <a:lnTo>
                    <a:pt x="3254" y="1788"/>
                  </a:lnTo>
                  <a:lnTo>
                    <a:pt x="3242" y="1780"/>
                  </a:lnTo>
                  <a:lnTo>
                    <a:pt x="3214" y="1760"/>
                  </a:lnTo>
                  <a:lnTo>
                    <a:pt x="3214" y="1760"/>
                  </a:lnTo>
                  <a:lnTo>
                    <a:pt x="3216" y="1752"/>
                  </a:lnTo>
                  <a:lnTo>
                    <a:pt x="3218" y="1744"/>
                  </a:lnTo>
                  <a:lnTo>
                    <a:pt x="3224" y="1738"/>
                  </a:lnTo>
                  <a:lnTo>
                    <a:pt x="3230" y="1734"/>
                  </a:lnTo>
                  <a:lnTo>
                    <a:pt x="3240" y="1730"/>
                  </a:lnTo>
                  <a:lnTo>
                    <a:pt x="3250" y="1728"/>
                  </a:lnTo>
                  <a:lnTo>
                    <a:pt x="3270" y="1728"/>
                  </a:lnTo>
                  <a:lnTo>
                    <a:pt x="3292" y="1732"/>
                  </a:lnTo>
                  <a:lnTo>
                    <a:pt x="3312" y="1738"/>
                  </a:lnTo>
                  <a:lnTo>
                    <a:pt x="3318" y="1742"/>
                  </a:lnTo>
                  <a:lnTo>
                    <a:pt x="3324" y="1746"/>
                  </a:lnTo>
                  <a:lnTo>
                    <a:pt x="3328" y="1752"/>
                  </a:lnTo>
                  <a:lnTo>
                    <a:pt x="3330" y="1758"/>
                  </a:lnTo>
                  <a:lnTo>
                    <a:pt x="3330" y="1758"/>
                  </a:lnTo>
                  <a:lnTo>
                    <a:pt x="3326" y="1774"/>
                  </a:lnTo>
                  <a:lnTo>
                    <a:pt x="3320" y="1786"/>
                  </a:lnTo>
                  <a:lnTo>
                    <a:pt x="3314" y="1792"/>
                  </a:lnTo>
                  <a:lnTo>
                    <a:pt x="3304" y="1794"/>
                  </a:lnTo>
                  <a:lnTo>
                    <a:pt x="3294" y="1794"/>
                  </a:lnTo>
                  <a:lnTo>
                    <a:pt x="3286" y="1792"/>
                  </a:lnTo>
                  <a:lnTo>
                    <a:pt x="3276" y="1792"/>
                  </a:lnTo>
                  <a:lnTo>
                    <a:pt x="3268" y="1794"/>
                  </a:lnTo>
                  <a:lnTo>
                    <a:pt x="3268" y="1794"/>
                  </a:lnTo>
                  <a:lnTo>
                    <a:pt x="3270" y="1794"/>
                  </a:lnTo>
                  <a:lnTo>
                    <a:pt x="3268" y="1794"/>
                  </a:lnTo>
                  <a:lnTo>
                    <a:pt x="3268" y="1794"/>
                  </a:lnTo>
                  <a:close/>
                  <a:moveTo>
                    <a:pt x="3292" y="2954"/>
                  </a:moveTo>
                  <a:lnTo>
                    <a:pt x="3292" y="2954"/>
                  </a:lnTo>
                  <a:lnTo>
                    <a:pt x="3312" y="2942"/>
                  </a:lnTo>
                  <a:lnTo>
                    <a:pt x="3292" y="2954"/>
                  </a:lnTo>
                  <a:lnTo>
                    <a:pt x="3292" y="2954"/>
                  </a:lnTo>
                  <a:lnTo>
                    <a:pt x="3294" y="2954"/>
                  </a:lnTo>
                  <a:lnTo>
                    <a:pt x="3292" y="2954"/>
                  </a:lnTo>
                  <a:lnTo>
                    <a:pt x="3292" y="2954"/>
                  </a:lnTo>
                  <a:close/>
                  <a:moveTo>
                    <a:pt x="3348" y="2190"/>
                  </a:moveTo>
                  <a:lnTo>
                    <a:pt x="3348" y="2190"/>
                  </a:lnTo>
                  <a:lnTo>
                    <a:pt x="3346" y="2190"/>
                  </a:lnTo>
                  <a:lnTo>
                    <a:pt x="3340" y="2190"/>
                  </a:lnTo>
                  <a:lnTo>
                    <a:pt x="3330" y="2194"/>
                  </a:lnTo>
                  <a:lnTo>
                    <a:pt x="3312" y="2202"/>
                  </a:lnTo>
                  <a:lnTo>
                    <a:pt x="3312" y="2202"/>
                  </a:lnTo>
                  <a:lnTo>
                    <a:pt x="3308" y="2190"/>
                  </a:lnTo>
                  <a:lnTo>
                    <a:pt x="3308" y="2176"/>
                  </a:lnTo>
                  <a:lnTo>
                    <a:pt x="3310" y="2158"/>
                  </a:lnTo>
                  <a:lnTo>
                    <a:pt x="3316" y="2140"/>
                  </a:lnTo>
                  <a:lnTo>
                    <a:pt x="3320" y="2134"/>
                  </a:lnTo>
                  <a:lnTo>
                    <a:pt x="3326" y="2128"/>
                  </a:lnTo>
                  <a:lnTo>
                    <a:pt x="3332" y="2122"/>
                  </a:lnTo>
                  <a:lnTo>
                    <a:pt x="3340" y="2120"/>
                  </a:lnTo>
                  <a:lnTo>
                    <a:pt x="3348" y="2120"/>
                  </a:lnTo>
                  <a:lnTo>
                    <a:pt x="3356" y="2120"/>
                  </a:lnTo>
                  <a:lnTo>
                    <a:pt x="3366" y="2126"/>
                  </a:lnTo>
                  <a:lnTo>
                    <a:pt x="3378" y="2132"/>
                  </a:lnTo>
                  <a:lnTo>
                    <a:pt x="3378" y="2132"/>
                  </a:lnTo>
                  <a:lnTo>
                    <a:pt x="3348" y="2190"/>
                  </a:lnTo>
                  <a:lnTo>
                    <a:pt x="3348" y="2190"/>
                  </a:lnTo>
                  <a:lnTo>
                    <a:pt x="3348" y="2188"/>
                  </a:lnTo>
                  <a:lnTo>
                    <a:pt x="3348" y="2186"/>
                  </a:lnTo>
                  <a:lnTo>
                    <a:pt x="3352" y="2182"/>
                  </a:lnTo>
                  <a:lnTo>
                    <a:pt x="3354" y="2182"/>
                  </a:lnTo>
                  <a:lnTo>
                    <a:pt x="3354" y="2182"/>
                  </a:lnTo>
                  <a:lnTo>
                    <a:pt x="3348" y="2190"/>
                  </a:lnTo>
                  <a:lnTo>
                    <a:pt x="3348" y="2190"/>
                  </a:lnTo>
                  <a:close/>
                  <a:moveTo>
                    <a:pt x="3458" y="50"/>
                  </a:moveTo>
                  <a:lnTo>
                    <a:pt x="3458" y="50"/>
                  </a:lnTo>
                  <a:lnTo>
                    <a:pt x="3404" y="50"/>
                  </a:lnTo>
                  <a:lnTo>
                    <a:pt x="3350" y="50"/>
                  </a:lnTo>
                  <a:lnTo>
                    <a:pt x="3350" y="50"/>
                  </a:lnTo>
                  <a:lnTo>
                    <a:pt x="3366" y="48"/>
                  </a:lnTo>
                  <a:lnTo>
                    <a:pt x="3380" y="48"/>
                  </a:lnTo>
                  <a:lnTo>
                    <a:pt x="3410" y="48"/>
                  </a:lnTo>
                  <a:lnTo>
                    <a:pt x="3410" y="48"/>
                  </a:lnTo>
                  <a:lnTo>
                    <a:pt x="3384" y="42"/>
                  </a:lnTo>
                  <a:lnTo>
                    <a:pt x="3384" y="42"/>
                  </a:lnTo>
                  <a:lnTo>
                    <a:pt x="3420" y="46"/>
                  </a:lnTo>
                  <a:lnTo>
                    <a:pt x="3446" y="48"/>
                  </a:lnTo>
                  <a:lnTo>
                    <a:pt x="3458" y="50"/>
                  </a:lnTo>
                  <a:lnTo>
                    <a:pt x="3458" y="50"/>
                  </a:lnTo>
                  <a:lnTo>
                    <a:pt x="3460" y="48"/>
                  </a:lnTo>
                  <a:lnTo>
                    <a:pt x="3458" y="50"/>
                  </a:lnTo>
                  <a:lnTo>
                    <a:pt x="3458" y="50"/>
                  </a:lnTo>
                  <a:close/>
                  <a:moveTo>
                    <a:pt x="3796" y="1932"/>
                  </a:moveTo>
                  <a:lnTo>
                    <a:pt x="3796" y="1932"/>
                  </a:lnTo>
                  <a:lnTo>
                    <a:pt x="3800" y="1922"/>
                  </a:lnTo>
                  <a:lnTo>
                    <a:pt x="3804" y="1914"/>
                  </a:lnTo>
                  <a:lnTo>
                    <a:pt x="3812" y="1908"/>
                  </a:lnTo>
                  <a:lnTo>
                    <a:pt x="3820" y="1906"/>
                  </a:lnTo>
                  <a:lnTo>
                    <a:pt x="3828" y="1904"/>
                  </a:lnTo>
                  <a:lnTo>
                    <a:pt x="3838" y="1904"/>
                  </a:lnTo>
                  <a:lnTo>
                    <a:pt x="3848" y="1906"/>
                  </a:lnTo>
                  <a:lnTo>
                    <a:pt x="3856" y="1908"/>
                  </a:lnTo>
                  <a:lnTo>
                    <a:pt x="3866" y="1914"/>
                  </a:lnTo>
                  <a:lnTo>
                    <a:pt x="3874" y="1920"/>
                  </a:lnTo>
                  <a:lnTo>
                    <a:pt x="3880" y="1928"/>
                  </a:lnTo>
                  <a:lnTo>
                    <a:pt x="3886" y="1936"/>
                  </a:lnTo>
                  <a:lnTo>
                    <a:pt x="3888" y="1946"/>
                  </a:lnTo>
                  <a:lnTo>
                    <a:pt x="3890" y="1956"/>
                  </a:lnTo>
                  <a:lnTo>
                    <a:pt x="3888" y="1968"/>
                  </a:lnTo>
                  <a:lnTo>
                    <a:pt x="3884" y="1980"/>
                  </a:lnTo>
                  <a:lnTo>
                    <a:pt x="3884" y="1980"/>
                  </a:lnTo>
                  <a:lnTo>
                    <a:pt x="3878" y="1992"/>
                  </a:lnTo>
                  <a:lnTo>
                    <a:pt x="3870" y="2000"/>
                  </a:lnTo>
                  <a:lnTo>
                    <a:pt x="3862" y="2006"/>
                  </a:lnTo>
                  <a:lnTo>
                    <a:pt x="3854" y="2008"/>
                  </a:lnTo>
                  <a:lnTo>
                    <a:pt x="3846" y="2008"/>
                  </a:lnTo>
                  <a:lnTo>
                    <a:pt x="3840" y="2006"/>
                  </a:lnTo>
                  <a:lnTo>
                    <a:pt x="3832" y="2002"/>
                  </a:lnTo>
                  <a:lnTo>
                    <a:pt x="3824" y="1996"/>
                  </a:lnTo>
                  <a:lnTo>
                    <a:pt x="3812" y="1982"/>
                  </a:lnTo>
                  <a:lnTo>
                    <a:pt x="3802" y="1964"/>
                  </a:lnTo>
                  <a:lnTo>
                    <a:pt x="3796" y="1948"/>
                  </a:lnTo>
                  <a:lnTo>
                    <a:pt x="3796" y="1940"/>
                  </a:lnTo>
                  <a:lnTo>
                    <a:pt x="3796" y="1932"/>
                  </a:lnTo>
                  <a:lnTo>
                    <a:pt x="3796" y="1932"/>
                  </a:lnTo>
                  <a:lnTo>
                    <a:pt x="3798" y="1928"/>
                  </a:lnTo>
                  <a:lnTo>
                    <a:pt x="3796" y="1932"/>
                  </a:lnTo>
                  <a:lnTo>
                    <a:pt x="3796" y="1932"/>
                  </a:lnTo>
                  <a:close/>
                  <a:moveTo>
                    <a:pt x="3758" y="2028"/>
                  </a:moveTo>
                  <a:lnTo>
                    <a:pt x="3758" y="2028"/>
                  </a:lnTo>
                  <a:lnTo>
                    <a:pt x="3756" y="2028"/>
                  </a:lnTo>
                  <a:lnTo>
                    <a:pt x="3758" y="2028"/>
                  </a:lnTo>
                  <a:lnTo>
                    <a:pt x="3758" y="2028"/>
                  </a:lnTo>
                  <a:close/>
                  <a:moveTo>
                    <a:pt x="3710" y="2564"/>
                  </a:moveTo>
                  <a:lnTo>
                    <a:pt x="3710" y="2564"/>
                  </a:lnTo>
                  <a:lnTo>
                    <a:pt x="3714" y="2562"/>
                  </a:lnTo>
                  <a:lnTo>
                    <a:pt x="3716" y="2558"/>
                  </a:lnTo>
                  <a:lnTo>
                    <a:pt x="3720" y="2548"/>
                  </a:lnTo>
                  <a:lnTo>
                    <a:pt x="3722" y="2544"/>
                  </a:lnTo>
                  <a:lnTo>
                    <a:pt x="3726" y="2540"/>
                  </a:lnTo>
                  <a:lnTo>
                    <a:pt x="3730" y="2538"/>
                  </a:lnTo>
                  <a:lnTo>
                    <a:pt x="3740" y="2538"/>
                  </a:lnTo>
                  <a:lnTo>
                    <a:pt x="3740" y="2538"/>
                  </a:lnTo>
                  <a:lnTo>
                    <a:pt x="3746" y="2552"/>
                  </a:lnTo>
                  <a:lnTo>
                    <a:pt x="3748" y="2558"/>
                  </a:lnTo>
                  <a:lnTo>
                    <a:pt x="3746" y="2562"/>
                  </a:lnTo>
                  <a:lnTo>
                    <a:pt x="3746" y="2564"/>
                  </a:lnTo>
                  <a:lnTo>
                    <a:pt x="3742" y="2566"/>
                  </a:lnTo>
                  <a:lnTo>
                    <a:pt x="3736" y="2568"/>
                  </a:lnTo>
                  <a:lnTo>
                    <a:pt x="3728" y="2568"/>
                  </a:lnTo>
                  <a:lnTo>
                    <a:pt x="3720" y="2566"/>
                  </a:lnTo>
                  <a:lnTo>
                    <a:pt x="3710" y="2564"/>
                  </a:lnTo>
                  <a:lnTo>
                    <a:pt x="3710" y="2564"/>
                  </a:lnTo>
                  <a:lnTo>
                    <a:pt x="3708" y="2564"/>
                  </a:lnTo>
                  <a:lnTo>
                    <a:pt x="3710" y="2564"/>
                  </a:lnTo>
                  <a:lnTo>
                    <a:pt x="3710" y="2564"/>
                  </a:lnTo>
                  <a:close/>
                  <a:moveTo>
                    <a:pt x="3670" y="2690"/>
                  </a:moveTo>
                  <a:lnTo>
                    <a:pt x="3670" y="2690"/>
                  </a:lnTo>
                  <a:lnTo>
                    <a:pt x="3666" y="2684"/>
                  </a:lnTo>
                  <a:lnTo>
                    <a:pt x="3668" y="2684"/>
                  </a:lnTo>
                  <a:lnTo>
                    <a:pt x="3668" y="2684"/>
                  </a:lnTo>
                  <a:lnTo>
                    <a:pt x="3680" y="2696"/>
                  </a:lnTo>
                  <a:lnTo>
                    <a:pt x="3688" y="2704"/>
                  </a:lnTo>
                  <a:lnTo>
                    <a:pt x="3690" y="2710"/>
                  </a:lnTo>
                  <a:lnTo>
                    <a:pt x="3690" y="2712"/>
                  </a:lnTo>
                  <a:lnTo>
                    <a:pt x="3688" y="2714"/>
                  </a:lnTo>
                  <a:lnTo>
                    <a:pt x="3686" y="2714"/>
                  </a:lnTo>
                  <a:lnTo>
                    <a:pt x="3680" y="2712"/>
                  </a:lnTo>
                  <a:lnTo>
                    <a:pt x="3680" y="2712"/>
                  </a:lnTo>
                  <a:lnTo>
                    <a:pt x="3666" y="2708"/>
                  </a:lnTo>
                  <a:lnTo>
                    <a:pt x="3662" y="2704"/>
                  </a:lnTo>
                  <a:lnTo>
                    <a:pt x="3660" y="2702"/>
                  </a:lnTo>
                  <a:lnTo>
                    <a:pt x="3660" y="2698"/>
                  </a:lnTo>
                  <a:lnTo>
                    <a:pt x="3662" y="2696"/>
                  </a:lnTo>
                  <a:lnTo>
                    <a:pt x="3670" y="2690"/>
                  </a:lnTo>
                  <a:lnTo>
                    <a:pt x="3670" y="2690"/>
                  </a:lnTo>
                  <a:lnTo>
                    <a:pt x="3666" y="2688"/>
                  </a:lnTo>
                  <a:lnTo>
                    <a:pt x="3670" y="2690"/>
                  </a:lnTo>
                  <a:lnTo>
                    <a:pt x="3670" y="2690"/>
                  </a:lnTo>
                  <a:close/>
                  <a:moveTo>
                    <a:pt x="3558" y="48"/>
                  </a:moveTo>
                  <a:lnTo>
                    <a:pt x="3558" y="48"/>
                  </a:lnTo>
                  <a:lnTo>
                    <a:pt x="3582" y="50"/>
                  </a:lnTo>
                  <a:lnTo>
                    <a:pt x="3580" y="50"/>
                  </a:lnTo>
                  <a:lnTo>
                    <a:pt x="3566" y="50"/>
                  </a:lnTo>
                  <a:lnTo>
                    <a:pt x="3558" y="48"/>
                  </a:lnTo>
                  <a:lnTo>
                    <a:pt x="3558" y="48"/>
                  </a:lnTo>
                  <a:lnTo>
                    <a:pt x="3562" y="48"/>
                  </a:lnTo>
                  <a:lnTo>
                    <a:pt x="3558" y="48"/>
                  </a:lnTo>
                  <a:lnTo>
                    <a:pt x="3558" y="48"/>
                  </a:lnTo>
                  <a:close/>
                  <a:moveTo>
                    <a:pt x="3524" y="1342"/>
                  </a:moveTo>
                  <a:lnTo>
                    <a:pt x="3524" y="1342"/>
                  </a:lnTo>
                  <a:lnTo>
                    <a:pt x="3538" y="1330"/>
                  </a:lnTo>
                  <a:lnTo>
                    <a:pt x="3552" y="1322"/>
                  </a:lnTo>
                  <a:lnTo>
                    <a:pt x="3566" y="1316"/>
                  </a:lnTo>
                  <a:lnTo>
                    <a:pt x="3578" y="1316"/>
                  </a:lnTo>
                  <a:lnTo>
                    <a:pt x="3592" y="1318"/>
                  </a:lnTo>
                  <a:lnTo>
                    <a:pt x="3602" y="1320"/>
                  </a:lnTo>
                  <a:lnTo>
                    <a:pt x="3612" y="1326"/>
                  </a:lnTo>
                  <a:lnTo>
                    <a:pt x="3618" y="1334"/>
                  </a:lnTo>
                  <a:lnTo>
                    <a:pt x="3622" y="1342"/>
                  </a:lnTo>
                  <a:lnTo>
                    <a:pt x="3624" y="1352"/>
                  </a:lnTo>
                  <a:lnTo>
                    <a:pt x="3622" y="1360"/>
                  </a:lnTo>
                  <a:lnTo>
                    <a:pt x="3616" y="1370"/>
                  </a:lnTo>
                  <a:lnTo>
                    <a:pt x="3604" y="1378"/>
                  </a:lnTo>
                  <a:lnTo>
                    <a:pt x="3590" y="1386"/>
                  </a:lnTo>
                  <a:lnTo>
                    <a:pt x="3568" y="1392"/>
                  </a:lnTo>
                  <a:lnTo>
                    <a:pt x="3542" y="1396"/>
                  </a:lnTo>
                  <a:lnTo>
                    <a:pt x="3542" y="1396"/>
                  </a:lnTo>
                  <a:lnTo>
                    <a:pt x="3538" y="1394"/>
                  </a:lnTo>
                  <a:lnTo>
                    <a:pt x="3534" y="1388"/>
                  </a:lnTo>
                  <a:lnTo>
                    <a:pt x="3526" y="1370"/>
                  </a:lnTo>
                  <a:lnTo>
                    <a:pt x="3522" y="1350"/>
                  </a:lnTo>
                  <a:lnTo>
                    <a:pt x="3522" y="1344"/>
                  </a:lnTo>
                  <a:lnTo>
                    <a:pt x="3522" y="1342"/>
                  </a:lnTo>
                  <a:lnTo>
                    <a:pt x="3524" y="1342"/>
                  </a:lnTo>
                  <a:lnTo>
                    <a:pt x="3524" y="1342"/>
                  </a:lnTo>
                  <a:lnTo>
                    <a:pt x="3526" y="1340"/>
                  </a:lnTo>
                  <a:lnTo>
                    <a:pt x="3524" y="1342"/>
                  </a:lnTo>
                  <a:lnTo>
                    <a:pt x="3524" y="1342"/>
                  </a:lnTo>
                  <a:close/>
                  <a:moveTo>
                    <a:pt x="3478" y="46"/>
                  </a:moveTo>
                  <a:lnTo>
                    <a:pt x="3478" y="46"/>
                  </a:lnTo>
                  <a:lnTo>
                    <a:pt x="3496" y="44"/>
                  </a:lnTo>
                  <a:lnTo>
                    <a:pt x="3506" y="44"/>
                  </a:lnTo>
                  <a:lnTo>
                    <a:pt x="3512" y="46"/>
                  </a:lnTo>
                  <a:lnTo>
                    <a:pt x="3518" y="50"/>
                  </a:lnTo>
                  <a:lnTo>
                    <a:pt x="3518" y="50"/>
                  </a:lnTo>
                  <a:lnTo>
                    <a:pt x="3492" y="48"/>
                  </a:lnTo>
                  <a:lnTo>
                    <a:pt x="3476" y="48"/>
                  </a:lnTo>
                  <a:lnTo>
                    <a:pt x="3478" y="46"/>
                  </a:lnTo>
                  <a:lnTo>
                    <a:pt x="3478" y="46"/>
                  </a:lnTo>
                  <a:close/>
                  <a:moveTo>
                    <a:pt x="3640" y="2464"/>
                  </a:moveTo>
                  <a:lnTo>
                    <a:pt x="3640" y="2464"/>
                  </a:lnTo>
                  <a:lnTo>
                    <a:pt x="3636" y="2470"/>
                  </a:lnTo>
                  <a:lnTo>
                    <a:pt x="3632" y="2476"/>
                  </a:lnTo>
                  <a:lnTo>
                    <a:pt x="3620" y="2486"/>
                  </a:lnTo>
                  <a:lnTo>
                    <a:pt x="3606" y="2494"/>
                  </a:lnTo>
                  <a:lnTo>
                    <a:pt x="3590" y="2500"/>
                  </a:lnTo>
                  <a:lnTo>
                    <a:pt x="3574" y="2504"/>
                  </a:lnTo>
                  <a:lnTo>
                    <a:pt x="3556" y="2506"/>
                  </a:lnTo>
                  <a:lnTo>
                    <a:pt x="3538" y="2506"/>
                  </a:lnTo>
                  <a:lnTo>
                    <a:pt x="3524" y="2506"/>
                  </a:lnTo>
                  <a:lnTo>
                    <a:pt x="3524" y="2506"/>
                  </a:lnTo>
                  <a:lnTo>
                    <a:pt x="3526" y="2504"/>
                  </a:lnTo>
                  <a:lnTo>
                    <a:pt x="3530" y="2502"/>
                  </a:lnTo>
                  <a:lnTo>
                    <a:pt x="3530" y="2500"/>
                  </a:lnTo>
                  <a:lnTo>
                    <a:pt x="3532" y="2496"/>
                  </a:lnTo>
                  <a:lnTo>
                    <a:pt x="3532" y="2496"/>
                  </a:lnTo>
                  <a:lnTo>
                    <a:pt x="3516" y="2504"/>
                  </a:lnTo>
                  <a:lnTo>
                    <a:pt x="3516" y="2504"/>
                  </a:lnTo>
                  <a:lnTo>
                    <a:pt x="3522" y="2492"/>
                  </a:lnTo>
                  <a:lnTo>
                    <a:pt x="3530" y="2478"/>
                  </a:lnTo>
                  <a:lnTo>
                    <a:pt x="3534" y="2460"/>
                  </a:lnTo>
                  <a:lnTo>
                    <a:pt x="3538" y="2442"/>
                  </a:lnTo>
                  <a:lnTo>
                    <a:pt x="3550" y="2386"/>
                  </a:lnTo>
                  <a:lnTo>
                    <a:pt x="3550" y="2386"/>
                  </a:lnTo>
                  <a:lnTo>
                    <a:pt x="3568" y="2380"/>
                  </a:lnTo>
                  <a:lnTo>
                    <a:pt x="3592" y="2378"/>
                  </a:lnTo>
                  <a:lnTo>
                    <a:pt x="3616" y="2378"/>
                  </a:lnTo>
                  <a:lnTo>
                    <a:pt x="3628" y="2380"/>
                  </a:lnTo>
                  <a:lnTo>
                    <a:pt x="3640" y="2382"/>
                  </a:lnTo>
                  <a:lnTo>
                    <a:pt x="3650" y="2386"/>
                  </a:lnTo>
                  <a:lnTo>
                    <a:pt x="3658" y="2392"/>
                  </a:lnTo>
                  <a:lnTo>
                    <a:pt x="3664" y="2400"/>
                  </a:lnTo>
                  <a:lnTo>
                    <a:pt x="3666" y="2408"/>
                  </a:lnTo>
                  <a:lnTo>
                    <a:pt x="3666" y="2420"/>
                  </a:lnTo>
                  <a:lnTo>
                    <a:pt x="3662" y="2432"/>
                  </a:lnTo>
                  <a:lnTo>
                    <a:pt x="3654" y="2446"/>
                  </a:lnTo>
                  <a:lnTo>
                    <a:pt x="3640" y="2464"/>
                  </a:lnTo>
                  <a:lnTo>
                    <a:pt x="3640" y="2464"/>
                  </a:lnTo>
                  <a:lnTo>
                    <a:pt x="3640" y="2468"/>
                  </a:lnTo>
                  <a:lnTo>
                    <a:pt x="3640" y="2468"/>
                  </a:lnTo>
                  <a:lnTo>
                    <a:pt x="3644" y="2462"/>
                  </a:lnTo>
                  <a:lnTo>
                    <a:pt x="3646" y="2458"/>
                  </a:lnTo>
                  <a:lnTo>
                    <a:pt x="3640" y="2464"/>
                  </a:lnTo>
                  <a:lnTo>
                    <a:pt x="3640" y="2464"/>
                  </a:lnTo>
                  <a:close/>
                  <a:moveTo>
                    <a:pt x="3728" y="4114"/>
                  </a:moveTo>
                  <a:lnTo>
                    <a:pt x="3728" y="4114"/>
                  </a:lnTo>
                  <a:lnTo>
                    <a:pt x="3694" y="4116"/>
                  </a:lnTo>
                  <a:lnTo>
                    <a:pt x="3660" y="4116"/>
                  </a:lnTo>
                  <a:lnTo>
                    <a:pt x="3660" y="4116"/>
                  </a:lnTo>
                  <a:lnTo>
                    <a:pt x="3696" y="4114"/>
                  </a:lnTo>
                  <a:lnTo>
                    <a:pt x="3718" y="4112"/>
                  </a:lnTo>
                  <a:lnTo>
                    <a:pt x="3726" y="4114"/>
                  </a:lnTo>
                  <a:lnTo>
                    <a:pt x="3728" y="4114"/>
                  </a:lnTo>
                  <a:lnTo>
                    <a:pt x="3728" y="4114"/>
                  </a:lnTo>
                  <a:lnTo>
                    <a:pt x="3722" y="4114"/>
                  </a:lnTo>
                  <a:lnTo>
                    <a:pt x="3728" y="4114"/>
                  </a:lnTo>
                  <a:lnTo>
                    <a:pt x="3728" y="4114"/>
                  </a:lnTo>
                  <a:close/>
                  <a:moveTo>
                    <a:pt x="3778" y="4034"/>
                  </a:moveTo>
                  <a:lnTo>
                    <a:pt x="3778" y="4034"/>
                  </a:lnTo>
                  <a:lnTo>
                    <a:pt x="3770" y="4042"/>
                  </a:lnTo>
                  <a:lnTo>
                    <a:pt x="3762" y="4046"/>
                  </a:lnTo>
                  <a:lnTo>
                    <a:pt x="3754" y="4046"/>
                  </a:lnTo>
                  <a:lnTo>
                    <a:pt x="3744" y="4042"/>
                  </a:lnTo>
                  <a:lnTo>
                    <a:pt x="3744" y="4042"/>
                  </a:lnTo>
                  <a:lnTo>
                    <a:pt x="3742" y="4030"/>
                  </a:lnTo>
                  <a:lnTo>
                    <a:pt x="3740" y="4020"/>
                  </a:lnTo>
                  <a:lnTo>
                    <a:pt x="3742" y="4014"/>
                  </a:lnTo>
                  <a:lnTo>
                    <a:pt x="3744" y="4010"/>
                  </a:lnTo>
                  <a:lnTo>
                    <a:pt x="3746" y="4010"/>
                  </a:lnTo>
                  <a:lnTo>
                    <a:pt x="3750" y="4010"/>
                  </a:lnTo>
                  <a:lnTo>
                    <a:pt x="3758" y="4014"/>
                  </a:lnTo>
                  <a:lnTo>
                    <a:pt x="3768" y="4020"/>
                  </a:lnTo>
                  <a:lnTo>
                    <a:pt x="3774" y="4028"/>
                  </a:lnTo>
                  <a:lnTo>
                    <a:pt x="3778" y="4032"/>
                  </a:lnTo>
                  <a:lnTo>
                    <a:pt x="3780" y="4034"/>
                  </a:lnTo>
                  <a:lnTo>
                    <a:pt x="3778" y="4034"/>
                  </a:lnTo>
                  <a:lnTo>
                    <a:pt x="3778" y="4034"/>
                  </a:lnTo>
                  <a:lnTo>
                    <a:pt x="3776" y="4034"/>
                  </a:lnTo>
                  <a:lnTo>
                    <a:pt x="3778" y="4034"/>
                  </a:lnTo>
                  <a:lnTo>
                    <a:pt x="3778" y="4034"/>
                  </a:lnTo>
                  <a:close/>
                  <a:moveTo>
                    <a:pt x="3846" y="3192"/>
                  </a:moveTo>
                  <a:lnTo>
                    <a:pt x="3846" y="3192"/>
                  </a:lnTo>
                  <a:lnTo>
                    <a:pt x="3830" y="3192"/>
                  </a:lnTo>
                  <a:lnTo>
                    <a:pt x="3814" y="3190"/>
                  </a:lnTo>
                  <a:lnTo>
                    <a:pt x="3796" y="3184"/>
                  </a:lnTo>
                  <a:lnTo>
                    <a:pt x="3782" y="3174"/>
                  </a:lnTo>
                  <a:lnTo>
                    <a:pt x="3766" y="3162"/>
                  </a:lnTo>
                  <a:lnTo>
                    <a:pt x="3752" y="3150"/>
                  </a:lnTo>
                  <a:lnTo>
                    <a:pt x="3730" y="3126"/>
                  </a:lnTo>
                  <a:lnTo>
                    <a:pt x="3730" y="3126"/>
                  </a:lnTo>
                  <a:lnTo>
                    <a:pt x="3732" y="3118"/>
                  </a:lnTo>
                  <a:lnTo>
                    <a:pt x="3730" y="3098"/>
                  </a:lnTo>
                  <a:lnTo>
                    <a:pt x="3730" y="3088"/>
                  </a:lnTo>
                  <a:lnTo>
                    <a:pt x="3726" y="3078"/>
                  </a:lnTo>
                  <a:lnTo>
                    <a:pt x="3722" y="3066"/>
                  </a:lnTo>
                  <a:lnTo>
                    <a:pt x="3716" y="3058"/>
                  </a:lnTo>
                  <a:lnTo>
                    <a:pt x="3716" y="3058"/>
                  </a:lnTo>
                  <a:lnTo>
                    <a:pt x="3720" y="3062"/>
                  </a:lnTo>
                  <a:lnTo>
                    <a:pt x="3726" y="3064"/>
                  </a:lnTo>
                  <a:lnTo>
                    <a:pt x="3730" y="3066"/>
                  </a:lnTo>
                  <a:lnTo>
                    <a:pt x="3736" y="3066"/>
                  </a:lnTo>
                  <a:lnTo>
                    <a:pt x="3736" y="3066"/>
                  </a:lnTo>
                  <a:lnTo>
                    <a:pt x="3732" y="3060"/>
                  </a:lnTo>
                  <a:lnTo>
                    <a:pt x="3728" y="3054"/>
                  </a:lnTo>
                  <a:lnTo>
                    <a:pt x="3722" y="3048"/>
                  </a:lnTo>
                  <a:lnTo>
                    <a:pt x="3720" y="3042"/>
                  </a:lnTo>
                  <a:lnTo>
                    <a:pt x="3720" y="3042"/>
                  </a:lnTo>
                  <a:lnTo>
                    <a:pt x="3724" y="3042"/>
                  </a:lnTo>
                  <a:lnTo>
                    <a:pt x="3728" y="3044"/>
                  </a:lnTo>
                  <a:lnTo>
                    <a:pt x="3734" y="3052"/>
                  </a:lnTo>
                  <a:lnTo>
                    <a:pt x="3738" y="3056"/>
                  </a:lnTo>
                  <a:lnTo>
                    <a:pt x="3742" y="3058"/>
                  </a:lnTo>
                  <a:lnTo>
                    <a:pt x="3746" y="3058"/>
                  </a:lnTo>
                  <a:lnTo>
                    <a:pt x="3750" y="3056"/>
                  </a:lnTo>
                  <a:lnTo>
                    <a:pt x="3750" y="3056"/>
                  </a:lnTo>
                  <a:lnTo>
                    <a:pt x="3748" y="3050"/>
                  </a:lnTo>
                  <a:lnTo>
                    <a:pt x="3746" y="3046"/>
                  </a:lnTo>
                  <a:lnTo>
                    <a:pt x="3742" y="3040"/>
                  </a:lnTo>
                  <a:lnTo>
                    <a:pt x="3740" y="3036"/>
                  </a:lnTo>
                  <a:lnTo>
                    <a:pt x="3740" y="3036"/>
                  </a:lnTo>
                  <a:lnTo>
                    <a:pt x="3748" y="3044"/>
                  </a:lnTo>
                  <a:lnTo>
                    <a:pt x="3756" y="3052"/>
                  </a:lnTo>
                  <a:lnTo>
                    <a:pt x="3782" y="3066"/>
                  </a:lnTo>
                  <a:lnTo>
                    <a:pt x="3812" y="3082"/>
                  </a:lnTo>
                  <a:lnTo>
                    <a:pt x="3842" y="3100"/>
                  </a:lnTo>
                  <a:lnTo>
                    <a:pt x="3854" y="3108"/>
                  </a:lnTo>
                  <a:lnTo>
                    <a:pt x="3866" y="3118"/>
                  </a:lnTo>
                  <a:lnTo>
                    <a:pt x="3872" y="3128"/>
                  </a:lnTo>
                  <a:lnTo>
                    <a:pt x="3878" y="3140"/>
                  </a:lnTo>
                  <a:lnTo>
                    <a:pt x="3878" y="3152"/>
                  </a:lnTo>
                  <a:lnTo>
                    <a:pt x="3872" y="3164"/>
                  </a:lnTo>
                  <a:lnTo>
                    <a:pt x="3862" y="3178"/>
                  </a:lnTo>
                  <a:lnTo>
                    <a:pt x="3846" y="3192"/>
                  </a:lnTo>
                  <a:lnTo>
                    <a:pt x="3846" y="3192"/>
                  </a:lnTo>
                  <a:lnTo>
                    <a:pt x="3838" y="3194"/>
                  </a:lnTo>
                  <a:lnTo>
                    <a:pt x="3846" y="3192"/>
                  </a:lnTo>
                  <a:lnTo>
                    <a:pt x="3846" y="3192"/>
                  </a:lnTo>
                  <a:close/>
                  <a:moveTo>
                    <a:pt x="3900" y="4048"/>
                  </a:moveTo>
                  <a:lnTo>
                    <a:pt x="3900" y="4048"/>
                  </a:lnTo>
                  <a:lnTo>
                    <a:pt x="3898" y="4048"/>
                  </a:lnTo>
                  <a:lnTo>
                    <a:pt x="3892" y="4050"/>
                  </a:lnTo>
                  <a:lnTo>
                    <a:pt x="3874" y="4050"/>
                  </a:lnTo>
                  <a:lnTo>
                    <a:pt x="3856" y="4050"/>
                  </a:lnTo>
                  <a:lnTo>
                    <a:pt x="3850" y="4048"/>
                  </a:lnTo>
                  <a:lnTo>
                    <a:pt x="3850" y="4048"/>
                  </a:lnTo>
                  <a:lnTo>
                    <a:pt x="3852" y="4044"/>
                  </a:lnTo>
                  <a:lnTo>
                    <a:pt x="3856" y="4040"/>
                  </a:lnTo>
                  <a:lnTo>
                    <a:pt x="3870" y="4034"/>
                  </a:lnTo>
                  <a:lnTo>
                    <a:pt x="3882" y="4028"/>
                  </a:lnTo>
                  <a:lnTo>
                    <a:pt x="3888" y="4024"/>
                  </a:lnTo>
                  <a:lnTo>
                    <a:pt x="3892" y="4020"/>
                  </a:lnTo>
                  <a:lnTo>
                    <a:pt x="3892" y="4020"/>
                  </a:lnTo>
                  <a:lnTo>
                    <a:pt x="3896" y="4034"/>
                  </a:lnTo>
                  <a:lnTo>
                    <a:pt x="3898" y="4044"/>
                  </a:lnTo>
                  <a:lnTo>
                    <a:pt x="3900" y="4048"/>
                  </a:lnTo>
                  <a:lnTo>
                    <a:pt x="3900" y="4048"/>
                  </a:lnTo>
                  <a:lnTo>
                    <a:pt x="3900" y="4048"/>
                  </a:lnTo>
                  <a:lnTo>
                    <a:pt x="3900" y="4048"/>
                  </a:lnTo>
                  <a:lnTo>
                    <a:pt x="3900" y="4048"/>
                  </a:lnTo>
                  <a:close/>
                  <a:moveTo>
                    <a:pt x="4802" y="3376"/>
                  </a:moveTo>
                  <a:lnTo>
                    <a:pt x="4802" y="3376"/>
                  </a:lnTo>
                  <a:lnTo>
                    <a:pt x="4820" y="3382"/>
                  </a:lnTo>
                  <a:lnTo>
                    <a:pt x="4826" y="3384"/>
                  </a:lnTo>
                  <a:lnTo>
                    <a:pt x="4828" y="3388"/>
                  </a:lnTo>
                  <a:lnTo>
                    <a:pt x="4828" y="3390"/>
                  </a:lnTo>
                  <a:lnTo>
                    <a:pt x="4824" y="3394"/>
                  </a:lnTo>
                  <a:lnTo>
                    <a:pt x="4810" y="3400"/>
                  </a:lnTo>
                  <a:lnTo>
                    <a:pt x="4810" y="3400"/>
                  </a:lnTo>
                  <a:lnTo>
                    <a:pt x="4804" y="3396"/>
                  </a:lnTo>
                  <a:lnTo>
                    <a:pt x="4796" y="3388"/>
                  </a:lnTo>
                  <a:lnTo>
                    <a:pt x="4794" y="3384"/>
                  </a:lnTo>
                  <a:lnTo>
                    <a:pt x="4794" y="3380"/>
                  </a:lnTo>
                  <a:lnTo>
                    <a:pt x="4796" y="3378"/>
                  </a:lnTo>
                  <a:lnTo>
                    <a:pt x="4802" y="3376"/>
                  </a:lnTo>
                  <a:lnTo>
                    <a:pt x="4802" y="3376"/>
                  </a:lnTo>
                  <a:lnTo>
                    <a:pt x="4804" y="3378"/>
                  </a:lnTo>
                  <a:lnTo>
                    <a:pt x="4802" y="3378"/>
                  </a:lnTo>
                  <a:lnTo>
                    <a:pt x="4798" y="3378"/>
                  </a:lnTo>
                  <a:lnTo>
                    <a:pt x="4802" y="3376"/>
                  </a:lnTo>
                  <a:lnTo>
                    <a:pt x="4802" y="3376"/>
                  </a:lnTo>
                  <a:close/>
                  <a:moveTo>
                    <a:pt x="4616" y="2804"/>
                  </a:moveTo>
                  <a:lnTo>
                    <a:pt x="4616" y="2804"/>
                  </a:lnTo>
                  <a:lnTo>
                    <a:pt x="4612" y="2816"/>
                  </a:lnTo>
                  <a:lnTo>
                    <a:pt x="4610" y="2818"/>
                  </a:lnTo>
                  <a:lnTo>
                    <a:pt x="4608" y="2820"/>
                  </a:lnTo>
                  <a:lnTo>
                    <a:pt x="4606" y="2820"/>
                  </a:lnTo>
                  <a:lnTo>
                    <a:pt x="4604" y="2818"/>
                  </a:lnTo>
                  <a:lnTo>
                    <a:pt x="4600" y="2812"/>
                  </a:lnTo>
                  <a:lnTo>
                    <a:pt x="4600" y="2806"/>
                  </a:lnTo>
                  <a:lnTo>
                    <a:pt x="4602" y="2802"/>
                  </a:lnTo>
                  <a:lnTo>
                    <a:pt x="4604" y="2800"/>
                  </a:lnTo>
                  <a:lnTo>
                    <a:pt x="4608" y="2800"/>
                  </a:lnTo>
                  <a:lnTo>
                    <a:pt x="4612" y="2800"/>
                  </a:lnTo>
                  <a:lnTo>
                    <a:pt x="4616" y="2804"/>
                  </a:lnTo>
                  <a:lnTo>
                    <a:pt x="4616" y="2804"/>
                  </a:lnTo>
                  <a:lnTo>
                    <a:pt x="4616" y="2804"/>
                  </a:lnTo>
                  <a:lnTo>
                    <a:pt x="4614" y="2804"/>
                  </a:lnTo>
                  <a:lnTo>
                    <a:pt x="4612" y="2802"/>
                  </a:lnTo>
                  <a:lnTo>
                    <a:pt x="4610" y="2800"/>
                  </a:lnTo>
                  <a:lnTo>
                    <a:pt x="4616" y="2804"/>
                  </a:lnTo>
                  <a:lnTo>
                    <a:pt x="4616" y="2804"/>
                  </a:lnTo>
                  <a:close/>
                  <a:moveTo>
                    <a:pt x="4238" y="2178"/>
                  </a:moveTo>
                  <a:lnTo>
                    <a:pt x="4238" y="2178"/>
                  </a:lnTo>
                  <a:lnTo>
                    <a:pt x="4248" y="2196"/>
                  </a:lnTo>
                  <a:lnTo>
                    <a:pt x="4238" y="2178"/>
                  </a:lnTo>
                  <a:lnTo>
                    <a:pt x="4238" y="2178"/>
                  </a:lnTo>
                  <a:close/>
                  <a:moveTo>
                    <a:pt x="4164" y="2110"/>
                  </a:moveTo>
                  <a:lnTo>
                    <a:pt x="4164" y="2110"/>
                  </a:lnTo>
                  <a:lnTo>
                    <a:pt x="4184" y="2112"/>
                  </a:lnTo>
                  <a:lnTo>
                    <a:pt x="4196" y="2118"/>
                  </a:lnTo>
                  <a:lnTo>
                    <a:pt x="4202" y="2122"/>
                  </a:lnTo>
                  <a:lnTo>
                    <a:pt x="4202" y="2124"/>
                  </a:lnTo>
                  <a:lnTo>
                    <a:pt x="4202" y="2126"/>
                  </a:lnTo>
                  <a:lnTo>
                    <a:pt x="4198" y="2128"/>
                  </a:lnTo>
                  <a:lnTo>
                    <a:pt x="4190" y="2126"/>
                  </a:lnTo>
                  <a:lnTo>
                    <a:pt x="4178" y="2122"/>
                  </a:lnTo>
                  <a:lnTo>
                    <a:pt x="4164" y="2110"/>
                  </a:lnTo>
                  <a:lnTo>
                    <a:pt x="4164" y="2110"/>
                  </a:lnTo>
                  <a:lnTo>
                    <a:pt x="4170" y="2110"/>
                  </a:lnTo>
                  <a:lnTo>
                    <a:pt x="4164" y="2110"/>
                  </a:lnTo>
                  <a:lnTo>
                    <a:pt x="4164" y="2110"/>
                  </a:lnTo>
                  <a:close/>
                  <a:moveTo>
                    <a:pt x="4158" y="2642"/>
                  </a:moveTo>
                  <a:lnTo>
                    <a:pt x="4158" y="2642"/>
                  </a:lnTo>
                  <a:lnTo>
                    <a:pt x="4160" y="2656"/>
                  </a:lnTo>
                  <a:lnTo>
                    <a:pt x="4160" y="2658"/>
                  </a:lnTo>
                  <a:lnTo>
                    <a:pt x="4160" y="2656"/>
                  </a:lnTo>
                  <a:lnTo>
                    <a:pt x="4158" y="2648"/>
                  </a:lnTo>
                  <a:lnTo>
                    <a:pt x="4156" y="2644"/>
                  </a:lnTo>
                  <a:lnTo>
                    <a:pt x="4158" y="2642"/>
                  </a:lnTo>
                  <a:lnTo>
                    <a:pt x="4158" y="2642"/>
                  </a:lnTo>
                  <a:lnTo>
                    <a:pt x="4156" y="2644"/>
                  </a:lnTo>
                  <a:lnTo>
                    <a:pt x="4158" y="2642"/>
                  </a:lnTo>
                  <a:lnTo>
                    <a:pt x="4158" y="2642"/>
                  </a:lnTo>
                  <a:close/>
                  <a:moveTo>
                    <a:pt x="4094" y="2620"/>
                  </a:moveTo>
                  <a:lnTo>
                    <a:pt x="4094" y="2620"/>
                  </a:lnTo>
                  <a:lnTo>
                    <a:pt x="4092" y="2618"/>
                  </a:lnTo>
                  <a:lnTo>
                    <a:pt x="4094" y="2618"/>
                  </a:lnTo>
                  <a:lnTo>
                    <a:pt x="4102" y="2620"/>
                  </a:lnTo>
                  <a:lnTo>
                    <a:pt x="4112" y="2626"/>
                  </a:lnTo>
                  <a:lnTo>
                    <a:pt x="4122" y="2632"/>
                  </a:lnTo>
                  <a:lnTo>
                    <a:pt x="4128" y="2640"/>
                  </a:lnTo>
                  <a:lnTo>
                    <a:pt x="4130" y="2644"/>
                  </a:lnTo>
                  <a:lnTo>
                    <a:pt x="4130" y="2648"/>
                  </a:lnTo>
                  <a:lnTo>
                    <a:pt x="4130" y="2652"/>
                  </a:lnTo>
                  <a:lnTo>
                    <a:pt x="4126" y="2654"/>
                  </a:lnTo>
                  <a:lnTo>
                    <a:pt x="4118" y="2658"/>
                  </a:lnTo>
                  <a:lnTo>
                    <a:pt x="4108" y="2658"/>
                  </a:lnTo>
                  <a:lnTo>
                    <a:pt x="4108" y="2658"/>
                  </a:lnTo>
                  <a:lnTo>
                    <a:pt x="4098" y="2654"/>
                  </a:lnTo>
                  <a:lnTo>
                    <a:pt x="4092" y="2650"/>
                  </a:lnTo>
                  <a:lnTo>
                    <a:pt x="4088" y="2644"/>
                  </a:lnTo>
                  <a:lnTo>
                    <a:pt x="4084" y="2638"/>
                  </a:lnTo>
                  <a:lnTo>
                    <a:pt x="4084" y="2632"/>
                  </a:lnTo>
                  <a:lnTo>
                    <a:pt x="4086" y="2626"/>
                  </a:lnTo>
                  <a:lnTo>
                    <a:pt x="4094" y="2620"/>
                  </a:lnTo>
                  <a:lnTo>
                    <a:pt x="4094" y="2620"/>
                  </a:lnTo>
                  <a:lnTo>
                    <a:pt x="4090" y="2622"/>
                  </a:lnTo>
                  <a:lnTo>
                    <a:pt x="4094" y="2620"/>
                  </a:lnTo>
                  <a:lnTo>
                    <a:pt x="4094" y="2620"/>
                  </a:lnTo>
                  <a:close/>
                  <a:moveTo>
                    <a:pt x="3996" y="3506"/>
                  </a:moveTo>
                  <a:lnTo>
                    <a:pt x="3996" y="3506"/>
                  </a:lnTo>
                  <a:lnTo>
                    <a:pt x="3992" y="3510"/>
                  </a:lnTo>
                  <a:lnTo>
                    <a:pt x="3996" y="3506"/>
                  </a:lnTo>
                  <a:lnTo>
                    <a:pt x="3996" y="3506"/>
                  </a:lnTo>
                  <a:close/>
                  <a:moveTo>
                    <a:pt x="3978" y="4034"/>
                  </a:moveTo>
                  <a:lnTo>
                    <a:pt x="3978" y="4034"/>
                  </a:lnTo>
                  <a:lnTo>
                    <a:pt x="3972" y="4034"/>
                  </a:lnTo>
                  <a:lnTo>
                    <a:pt x="3968" y="4036"/>
                  </a:lnTo>
                  <a:lnTo>
                    <a:pt x="3962" y="4042"/>
                  </a:lnTo>
                  <a:lnTo>
                    <a:pt x="3954" y="4046"/>
                  </a:lnTo>
                  <a:lnTo>
                    <a:pt x="3950" y="4048"/>
                  </a:lnTo>
                  <a:lnTo>
                    <a:pt x="3946" y="4048"/>
                  </a:lnTo>
                  <a:lnTo>
                    <a:pt x="3946" y="4048"/>
                  </a:lnTo>
                  <a:lnTo>
                    <a:pt x="3948" y="4044"/>
                  </a:lnTo>
                  <a:lnTo>
                    <a:pt x="3946" y="4042"/>
                  </a:lnTo>
                  <a:lnTo>
                    <a:pt x="3948" y="4044"/>
                  </a:lnTo>
                  <a:lnTo>
                    <a:pt x="3948" y="4044"/>
                  </a:lnTo>
                  <a:lnTo>
                    <a:pt x="3958" y="4032"/>
                  </a:lnTo>
                  <a:lnTo>
                    <a:pt x="3966" y="4020"/>
                  </a:lnTo>
                  <a:lnTo>
                    <a:pt x="3966" y="4020"/>
                  </a:lnTo>
                  <a:lnTo>
                    <a:pt x="3964" y="4024"/>
                  </a:lnTo>
                  <a:lnTo>
                    <a:pt x="3966" y="4026"/>
                  </a:lnTo>
                  <a:lnTo>
                    <a:pt x="3974" y="4022"/>
                  </a:lnTo>
                  <a:lnTo>
                    <a:pt x="3974" y="4022"/>
                  </a:lnTo>
                  <a:lnTo>
                    <a:pt x="3972" y="4026"/>
                  </a:lnTo>
                  <a:lnTo>
                    <a:pt x="3978" y="4026"/>
                  </a:lnTo>
                  <a:lnTo>
                    <a:pt x="3978" y="4026"/>
                  </a:lnTo>
                  <a:lnTo>
                    <a:pt x="3964" y="4042"/>
                  </a:lnTo>
                  <a:lnTo>
                    <a:pt x="3968" y="4040"/>
                  </a:lnTo>
                  <a:lnTo>
                    <a:pt x="3978" y="4034"/>
                  </a:lnTo>
                  <a:lnTo>
                    <a:pt x="3978" y="4034"/>
                  </a:lnTo>
                  <a:close/>
                  <a:moveTo>
                    <a:pt x="3986" y="3994"/>
                  </a:moveTo>
                  <a:lnTo>
                    <a:pt x="3986" y="3994"/>
                  </a:lnTo>
                  <a:lnTo>
                    <a:pt x="3992" y="3992"/>
                  </a:lnTo>
                  <a:lnTo>
                    <a:pt x="3986" y="3994"/>
                  </a:lnTo>
                  <a:lnTo>
                    <a:pt x="3986" y="3994"/>
                  </a:lnTo>
                  <a:lnTo>
                    <a:pt x="3988" y="3994"/>
                  </a:lnTo>
                  <a:lnTo>
                    <a:pt x="3986" y="3994"/>
                  </a:lnTo>
                  <a:lnTo>
                    <a:pt x="3986" y="3994"/>
                  </a:lnTo>
                  <a:close/>
                  <a:moveTo>
                    <a:pt x="4002" y="3506"/>
                  </a:moveTo>
                  <a:lnTo>
                    <a:pt x="4002" y="3506"/>
                  </a:lnTo>
                  <a:lnTo>
                    <a:pt x="4006" y="3504"/>
                  </a:lnTo>
                  <a:lnTo>
                    <a:pt x="4002" y="3506"/>
                  </a:lnTo>
                  <a:lnTo>
                    <a:pt x="4002" y="3506"/>
                  </a:lnTo>
                  <a:close/>
                  <a:moveTo>
                    <a:pt x="4146" y="3060"/>
                  </a:moveTo>
                  <a:lnTo>
                    <a:pt x="4146" y="3060"/>
                  </a:lnTo>
                  <a:lnTo>
                    <a:pt x="4140" y="3048"/>
                  </a:lnTo>
                  <a:lnTo>
                    <a:pt x="4126" y="3036"/>
                  </a:lnTo>
                  <a:lnTo>
                    <a:pt x="4110" y="3022"/>
                  </a:lnTo>
                  <a:lnTo>
                    <a:pt x="4092" y="3010"/>
                  </a:lnTo>
                  <a:lnTo>
                    <a:pt x="4056" y="2984"/>
                  </a:lnTo>
                  <a:lnTo>
                    <a:pt x="4040" y="2972"/>
                  </a:lnTo>
                  <a:lnTo>
                    <a:pt x="4030" y="2964"/>
                  </a:lnTo>
                  <a:lnTo>
                    <a:pt x="4030" y="2964"/>
                  </a:lnTo>
                  <a:lnTo>
                    <a:pt x="4040" y="2960"/>
                  </a:lnTo>
                  <a:lnTo>
                    <a:pt x="4048" y="2952"/>
                  </a:lnTo>
                  <a:lnTo>
                    <a:pt x="4048" y="2952"/>
                  </a:lnTo>
                  <a:lnTo>
                    <a:pt x="4042" y="2948"/>
                  </a:lnTo>
                  <a:lnTo>
                    <a:pt x="4036" y="2946"/>
                  </a:lnTo>
                  <a:lnTo>
                    <a:pt x="4030" y="2944"/>
                  </a:lnTo>
                  <a:lnTo>
                    <a:pt x="4024" y="2944"/>
                  </a:lnTo>
                  <a:lnTo>
                    <a:pt x="4024" y="2944"/>
                  </a:lnTo>
                  <a:lnTo>
                    <a:pt x="4038" y="2938"/>
                  </a:lnTo>
                  <a:lnTo>
                    <a:pt x="4044" y="2934"/>
                  </a:lnTo>
                  <a:lnTo>
                    <a:pt x="4044" y="2932"/>
                  </a:lnTo>
                  <a:lnTo>
                    <a:pt x="4040" y="2928"/>
                  </a:lnTo>
                  <a:lnTo>
                    <a:pt x="4030" y="2920"/>
                  </a:lnTo>
                  <a:lnTo>
                    <a:pt x="4024" y="2914"/>
                  </a:lnTo>
                  <a:lnTo>
                    <a:pt x="4020" y="2908"/>
                  </a:lnTo>
                  <a:lnTo>
                    <a:pt x="4020" y="2908"/>
                  </a:lnTo>
                  <a:lnTo>
                    <a:pt x="4038" y="2904"/>
                  </a:lnTo>
                  <a:lnTo>
                    <a:pt x="4046" y="2902"/>
                  </a:lnTo>
                  <a:lnTo>
                    <a:pt x="4048" y="2900"/>
                  </a:lnTo>
                  <a:lnTo>
                    <a:pt x="4048" y="2898"/>
                  </a:lnTo>
                  <a:lnTo>
                    <a:pt x="4044" y="2896"/>
                  </a:lnTo>
                  <a:lnTo>
                    <a:pt x="4034" y="2890"/>
                  </a:lnTo>
                  <a:lnTo>
                    <a:pt x="4032" y="2888"/>
                  </a:lnTo>
                  <a:lnTo>
                    <a:pt x="4032" y="2886"/>
                  </a:lnTo>
                  <a:lnTo>
                    <a:pt x="4034" y="2886"/>
                  </a:lnTo>
                  <a:lnTo>
                    <a:pt x="4034" y="2886"/>
                  </a:lnTo>
                  <a:lnTo>
                    <a:pt x="4044" y="2888"/>
                  </a:lnTo>
                  <a:lnTo>
                    <a:pt x="4048" y="2890"/>
                  </a:lnTo>
                  <a:lnTo>
                    <a:pt x="4050" y="2888"/>
                  </a:lnTo>
                  <a:lnTo>
                    <a:pt x="4050" y="2884"/>
                  </a:lnTo>
                  <a:lnTo>
                    <a:pt x="4044" y="2874"/>
                  </a:lnTo>
                  <a:lnTo>
                    <a:pt x="4042" y="2868"/>
                  </a:lnTo>
                  <a:lnTo>
                    <a:pt x="4042" y="2862"/>
                  </a:lnTo>
                  <a:lnTo>
                    <a:pt x="4042" y="2862"/>
                  </a:lnTo>
                  <a:lnTo>
                    <a:pt x="4048" y="2864"/>
                  </a:lnTo>
                  <a:lnTo>
                    <a:pt x="4056" y="2866"/>
                  </a:lnTo>
                  <a:lnTo>
                    <a:pt x="4074" y="2862"/>
                  </a:lnTo>
                  <a:lnTo>
                    <a:pt x="4090" y="2858"/>
                  </a:lnTo>
                  <a:lnTo>
                    <a:pt x="4092" y="2854"/>
                  </a:lnTo>
                  <a:lnTo>
                    <a:pt x="4094" y="2854"/>
                  </a:lnTo>
                  <a:lnTo>
                    <a:pt x="4092" y="2852"/>
                  </a:lnTo>
                  <a:lnTo>
                    <a:pt x="4092" y="2852"/>
                  </a:lnTo>
                  <a:lnTo>
                    <a:pt x="4100" y="2854"/>
                  </a:lnTo>
                  <a:lnTo>
                    <a:pt x="4106" y="2858"/>
                  </a:lnTo>
                  <a:lnTo>
                    <a:pt x="4114" y="2864"/>
                  </a:lnTo>
                  <a:lnTo>
                    <a:pt x="4116" y="2866"/>
                  </a:lnTo>
                  <a:lnTo>
                    <a:pt x="4120" y="2864"/>
                  </a:lnTo>
                  <a:lnTo>
                    <a:pt x="4124" y="2860"/>
                  </a:lnTo>
                  <a:lnTo>
                    <a:pt x="4130" y="2852"/>
                  </a:lnTo>
                  <a:lnTo>
                    <a:pt x="4130" y="2852"/>
                  </a:lnTo>
                  <a:lnTo>
                    <a:pt x="4146" y="2868"/>
                  </a:lnTo>
                  <a:lnTo>
                    <a:pt x="4160" y="2882"/>
                  </a:lnTo>
                  <a:lnTo>
                    <a:pt x="4172" y="2896"/>
                  </a:lnTo>
                  <a:lnTo>
                    <a:pt x="4182" y="2910"/>
                  </a:lnTo>
                  <a:lnTo>
                    <a:pt x="4190" y="2924"/>
                  </a:lnTo>
                  <a:lnTo>
                    <a:pt x="4196" y="2936"/>
                  </a:lnTo>
                  <a:lnTo>
                    <a:pt x="4202" y="2960"/>
                  </a:lnTo>
                  <a:lnTo>
                    <a:pt x="4208" y="2982"/>
                  </a:lnTo>
                  <a:lnTo>
                    <a:pt x="4210" y="3006"/>
                  </a:lnTo>
                  <a:lnTo>
                    <a:pt x="4214" y="3032"/>
                  </a:lnTo>
                  <a:lnTo>
                    <a:pt x="4220" y="3058"/>
                  </a:lnTo>
                  <a:lnTo>
                    <a:pt x="4220" y="3058"/>
                  </a:lnTo>
                  <a:lnTo>
                    <a:pt x="4212" y="3054"/>
                  </a:lnTo>
                  <a:lnTo>
                    <a:pt x="4204" y="3052"/>
                  </a:lnTo>
                  <a:lnTo>
                    <a:pt x="4196" y="3052"/>
                  </a:lnTo>
                  <a:lnTo>
                    <a:pt x="4188" y="3052"/>
                  </a:lnTo>
                  <a:lnTo>
                    <a:pt x="4170" y="3056"/>
                  </a:lnTo>
                  <a:lnTo>
                    <a:pt x="4158" y="3058"/>
                  </a:lnTo>
                  <a:lnTo>
                    <a:pt x="4146" y="3060"/>
                  </a:lnTo>
                  <a:lnTo>
                    <a:pt x="4146" y="3060"/>
                  </a:lnTo>
                  <a:lnTo>
                    <a:pt x="4144" y="3052"/>
                  </a:lnTo>
                  <a:lnTo>
                    <a:pt x="4146" y="3060"/>
                  </a:lnTo>
                  <a:lnTo>
                    <a:pt x="4146" y="3060"/>
                  </a:lnTo>
                  <a:close/>
                  <a:moveTo>
                    <a:pt x="4156" y="3938"/>
                  </a:moveTo>
                  <a:lnTo>
                    <a:pt x="4156" y="3938"/>
                  </a:lnTo>
                  <a:lnTo>
                    <a:pt x="4154" y="3936"/>
                  </a:lnTo>
                  <a:lnTo>
                    <a:pt x="4154" y="3934"/>
                  </a:lnTo>
                  <a:lnTo>
                    <a:pt x="4156" y="3932"/>
                  </a:lnTo>
                  <a:lnTo>
                    <a:pt x="4156" y="3932"/>
                  </a:lnTo>
                  <a:lnTo>
                    <a:pt x="4158" y="3934"/>
                  </a:lnTo>
                  <a:lnTo>
                    <a:pt x="4158" y="3936"/>
                  </a:lnTo>
                  <a:lnTo>
                    <a:pt x="4156" y="3938"/>
                  </a:lnTo>
                  <a:lnTo>
                    <a:pt x="4156" y="3938"/>
                  </a:lnTo>
                  <a:lnTo>
                    <a:pt x="4156" y="3938"/>
                  </a:lnTo>
                  <a:lnTo>
                    <a:pt x="4156" y="3938"/>
                  </a:lnTo>
                  <a:lnTo>
                    <a:pt x="4156" y="3938"/>
                  </a:lnTo>
                  <a:close/>
                  <a:moveTo>
                    <a:pt x="4164" y="3696"/>
                  </a:moveTo>
                  <a:lnTo>
                    <a:pt x="4164" y="3696"/>
                  </a:lnTo>
                  <a:lnTo>
                    <a:pt x="4176" y="3690"/>
                  </a:lnTo>
                  <a:lnTo>
                    <a:pt x="4184" y="3690"/>
                  </a:lnTo>
                  <a:lnTo>
                    <a:pt x="4186" y="3692"/>
                  </a:lnTo>
                  <a:lnTo>
                    <a:pt x="4188" y="3694"/>
                  </a:lnTo>
                  <a:lnTo>
                    <a:pt x="4188" y="3694"/>
                  </a:lnTo>
                  <a:lnTo>
                    <a:pt x="4172" y="3708"/>
                  </a:lnTo>
                  <a:lnTo>
                    <a:pt x="4162" y="3712"/>
                  </a:lnTo>
                  <a:lnTo>
                    <a:pt x="4160" y="3712"/>
                  </a:lnTo>
                  <a:lnTo>
                    <a:pt x="4160" y="3708"/>
                  </a:lnTo>
                  <a:lnTo>
                    <a:pt x="4164" y="3696"/>
                  </a:lnTo>
                  <a:lnTo>
                    <a:pt x="4164" y="3696"/>
                  </a:lnTo>
                  <a:lnTo>
                    <a:pt x="4166" y="3696"/>
                  </a:lnTo>
                  <a:lnTo>
                    <a:pt x="4164" y="3696"/>
                  </a:lnTo>
                  <a:lnTo>
                    <a:pt x="4164" y="3696"/>
                  </a:lnTo>
                  <a:close/>
                  <a:moveTo>
                    <a:pt x="4186" y="3812"/>
                  </a:moveTo>
                  <a:lnTo>
                    <a:pt x="4186" y="3812"/>
                  </a:lnTo>
                  <a:lnTo>
                    <a:pt x="4182" y="3804"/>
                  </a:lnTo>
                  <a:lnTo>
                    <a:pt x="4182" y="3800"/>
                  </a:lnTo>
                  <a:lnTo>
                    <a:pt x="4186" y="3796"/>
                  </a:lnTo>
                  <a:lnTo>
                    <a:pt x="4192" y="3794"/>
                  </a:lnTo>
                  <a:lnTo>
                    <a:pt x="4208" y="3794"/>
                  </a:lnTo>
                  <a:lnTo>
                    <a:pt x="4216" y="3794"/>
                  </a:lnTo>
                  <a:lnTo>
                    <a:pt x="4216" y="3794"/>
                  </a:lnTo>
                  <a:lnTo>
                    <a:pt x="4212" y="3800"/>
                  </a:lnTo>
                  <a:lnTo>
                    <a:pt x="4206" y="3810"/>
                  </a:lnTo>
                  <a:lnTo>
                    <a:pt x="4202" y="3814"/>
                  </a:lnTo>
                  <a:lnTo>
                    <a:pt x="4196" y="3816"/>
                  </a:lnTo>
                  <a:lnTo>
                    <a:pt x="4192" y="3816"/>
                  </a:lnTo>
                  <a:lnTo>
                    <a:pt x="4186" y="3812"/>
                  </a:lnTo>
                  <a:lnTo>
                    <a:pt x="4186" y="3812"/>
                  </a:lnTo>
                  <a:lnTo>
                    <a:pt x="4184" y="3810"/>
                  </a:lnTo>
                  <a:lnTo>
                    <a:pt x="4186" y="3812"/>
                  </a:lnTo>
                  <a:lnTo>
                    <a:pt x="4188" y="3814"/>
                  </a:lnTo>
                  <a:lnTo>
                    <a:pt x="4186" y="3812"/>
                  </a:lnTo>
                  <a:lnTo>
                    <a:pt x="4186" y="3812"/>
                  </a:lnTo>
                  <a:close/>
                  <a:moveTo>
                    <a:pt x="4210" y="4026"/>
                  </a:moveTo>
                  <a:lnTo>
                    <a:pt x="4210" y="4026"/>
                  </a:lnTo>
                  <a:lnTo>
                    <a:pt x="4226" y="4012"/>
                  </a:lnTo>
                  <a:lnTo>
                    <a:pt x="4232" y="4010"/>
                  </a:lnTo>
                  <a:lnTo>
                    <a:pt x="4238" y="4006"/>
                  </a:lnTo>
                  <a:lnTo>
                    <a:pt x="4246" y="4006"/>
                  </a:lnTo>
                  <a:lnTo>
                    <a:pt x="4256" y="4006"/>
                  </a:lnTo>
                  <a:lnTo>
                    <a:pt x="4256" y="4006"/>
                  </a:lnTo>
                  <a:lnTo>
                    <a:pt x="4210" y="4026"/>
                  </a:lnTo>
                  <a:lnTo>
                    <a:pt x="4210" y="4026"/>
                  </a:lnTo>
                  <a:lnTo>
                    <a:pt x="4216" y="4028"/>
                  </a:lnTo>
                  <a:lnTo>
                    <a:pt x="4210" y="4026"/>
                  </a:lnTo>
                  <a:lnTo>
                    <a:pt x="4210" y="4026"/>
                  </a:lnTo>
                  <a:close/>
                  <a:moveTo>
                    <a:pt x="4246" y="3848"/>
                  </a:moveTo>
                  <a:lnTo>
                    <a:pt x="4246" y="3848"/>
                  </a:lnTo>
                  <a:lnTo>
                    <a:pt x="4236" y="3846"/>
                  </a:lnTo>
                  <a:lnTo>
                    <a:pt x="4234" y="3844"/>
                  </a:lnTo>
                  <a:lnTo>
                    <a:pt x="4232" y="3842"/>
                  </a:lnTo>
                  <a:lnTo>
                    <a:pt x="4236" y="3836"/>
                  </a:lnTo>
                  <a:lnTo>
                    <a:pt x="4248" y="3826"/>
                  </a:lnTo>
                  <a:lnTo>
                    <a:pt x="4248" y="3826"/>
                  </a:lnTo>
                  <a:lnTo>
                    <a:pt x="4254" y="3830"/>
                  </a:lnTo>
                  <a:lnTo>
                    <a:pt x="4260" y="3838"/>
                  </a:lnTo>
                  <a:lnTo>
                    <a:pt x="4260" y="3842"/>
                  </a:lnTo>
                  <a:lnTo>
                    <a:pt x="4258" y="3844"/>
                  </a:lnTo>
                  <a:lnTo>
                    <a:pt x="4254" y="3846"/>
                  </a:lnTo>
                  <a:lnTo>
                    <a:pt x="4246" y="3848"/>
                  </a:lnTo>
                  <a:lnTo>
                    <a:pt x="4246" y="3848"/>
                  </a:lnTo>
                  <a:lnTo>
                    <a:pt x="4248" y="3848"/>
                  </a:lnTo>
                  <a:lnTo>
                    <a:pt x="4246" y="3848"/>
                  </a:lnTo>
                  <a:lnTo>
                    <a:pt x="4246" y="3848"/>
                  </a:lnTo>
                  <a:close/>
                  <a:moveTo>
                    <a:pt x="4244" y="2350"/>
                  </a:moveTo>
                  <a:lnTo>
                    <a:pt x="4244" y="2350"/>
                  </a:lnTo>
                  <a:lnTo>
                    <a:pt x="4250" y="2346"/>
                  </a:lnTo>
                  <a:lnTo>
                    <a:pt x="4244" y="2350"/>
                  </a:lnTo>
                  <a:lnTo>
                    <a:pt x="4244" y="2350"/>
                  </a:lnTo>
                  <a:close/>
                  <a:moveTo>
                    <a:pt x="4334" y="3792"/>
                  </a:moveTo>
                  <a:lnTo>
                    <a:pt x="4334" y="3792"/>
                  </a:lnTo>
                  <a:lnTo>
                    <a:pt x="4330" y="3782"/>
                  </a:lnTo>
                  <a:lnTo>
                    <a:pt x="4330" y="3780"/>
                  </a:lnTo>
                  <a:lnTo>
                    <a:pt x="4330" y="3780"/>
                  </a:lnTo>
                  <a:lnTo>
                    <a:pt x="4336" y="3784"/>
                  </a:lnTo>
                  <a:lnTo>
                    <a:pt x="4342" y="3790"/>
                  </a:lnTo>
                  <a:lnTo>
                    <a:pt x="4346" y="3796"/>
                  </a:lnTo>
                  <a:lnTo>
                    <a:pt x="4348" y="3800"/>
                  </a:lnTo>
                  <a:lnTo>
                    <a:pt x="4348" y="3800"/>
                  </a:lnTo>
                  <a:lnTo>
                    <a:pt x="4346" y="3800"/>
                  </a:lnTo>
                  <a:lnTo>
                    <a:pt x="4334" y="3792"/>
                  </a:lnTo>
                  <a:lnTo>
                    <a:pt x="4334" y="3792"/>
                  </a:lnTo>
                  <a:lnTo>
                    <a:pt x="4334" y="3790"/>
                  </a:lnTo>
                  <a:lnTo>
                    <a:pt x="4334" y="3792"/>
                  </a:lnTo>
                  <a:lnTo>
                    <a:pt x="4336" y="3794"/>
                  </a:lnTo>
                  <a:lnTo>
                    <a:pt x="4334" y="3792"/>
                  </a:lnTo>
                  <a:lnTo>
                    <a:pt x="4334" y="3792"/>
                  </a:lnTo>
                  <a:close/>
                  <a:moveTo>
                    <a:pt x="4364" y="2290"/>
                  </a:moveTo>
                  <a:lnTo>
                    <a:pt x="4364" y="2290"/>
                  </a:lnTo>
                  <a:lnTo>
                    <a:pt x="4364" y="2306"/>
                  </a:lnTo>
                  <a:lnTo>
                    <a:pt x="4360" y="2320"/>
                  </a:lnTo>
                  <a:lnTo>
                    <a:pt x="4354" y="2328"/>
                  </a:lnTo>
                  <a:lnTo>
                    <a:pt x="4346" y="2332"/>
                  </a:lnTo>
                  <a:lnTo>
                    <a:pt x="4334" y="2334"/>
                  </a:lnTo>
                  <a:lnTo>
                    <a:pt x="4322" y="2332"/>
                  </a:lnTo>
                  <a:lnTo>
                    <a:pt x="4310" y="2328"/>
                  </a:lnTo>
                  <a:lnTo>
                    <a:pt x="4296" y="2322"/>
                  </a:lnTo>
                  <a:lnTo>
                    <a:pt x="4268" y="2308"/>
                  </a:lnTo>
                  <a:lnTo>
                    <a:pt x="4242" y="2292"/>
                  </a:lnTo>
                  <a:lnTo>
                    <a:pt x="4224" y="2280"/>
                  </a:lnTo>
                  <a:lnTo>
                    <a:pt x="4212" y="2274"/>
                  </a:lnTo>
                  <a:lnTo>
                    <a:pt x="4212" y="2274"/>
                  </a:lnTo>
                  <a:lnTo>
                    <a:pt x="4216" y="2270"/>
                  </a:lnTo>
                  <a:lnTo>
                    <a:pt x="4222" y="2264"/>
                  </a:lnTo>
                  <a:lnTo>
                    <a:pt x="4238" y="2254"/>
                  </a:lnTo>
                  <a:lnTo>
                    <a:pt x="4252" y="2244"/>
                  </a:lnTo>
                  <a:lnTo>
                    <a:pt x="4256" y="2240"/>
                  </a:lnTo>
                  <a:lnTo>
                    <a:pt x="4256" y="2234"/>
                  </a:lnTo>
                  <a:lnTo>
                    <a:pt x="4256" y="2234"/>
                  </a:lnTo>
                  <a:lnTo>
                    <a:pt x="4226" y="2226"/>
                  </a:lnTo>
                  <a:lnTo>
                    <a:pt x="4226" y="2226"/>
                  </a:lnTo>
                  <a:lnTo>
                    <a:pt x="4254" y="2220"/>
                  </a:lnTo>
                  <a:lnTo>
                    <a:pt x="4280" y="2214"/>
                  </a:lnTo>
                  <a:lnTo>
                    <a:pt x="4304" y="2210"/>
                  </a:lnTo>
                  <a:lnTo>
                    <a:pt x="4314" y="2208"/>
                  </a:lnTo>
                  <a:lnTo>
                    <a:pt x="4324" y="2208"/>
                  </a:lnTo>
                  <a:lnTo>
                    <a:pt x="4332" y="2208"/>
                  </a:lnTo>
                  <a:lnTo>
                    <a:pt x="4338" y="2212"/>
                  </a:lnTo>
                  <a:lnTo>
                    <a:pt x="4346" y="2216"/>
                  </a:lnTo>
                  <a:lnTo>
                    <a:pt x="4352" y="2224"/>
                  </a:lnTo>
                  <a:lnTo>
                    <a:pt x="4356" y="2236"/>
                  </a:lnTo>
                  <a:lnTo>
                    <a:pt x="4360" y="2250"/>
                  </a:lnTo>
                  <a:lnTo>
                    <a:pt x="4362" y="2268"/>
                  </a:lnTo>
                  <a:lnTo>
                    <a:pt x="4364" y="2290"/>
                  </a:lnTo>
                  <a:lnTo>
                    <a:pt x="4364" y="2290"/>
                  </a:lnTo>
                  <a:lnTo>
                    <a:pt x="4364" y="2292"/>
                  </a:lnTo>
                  <a:lnTo>
                    <a:pt x="4364" y="2290"/>
                  </a:lnTo>
                  <a:lnTo>
                    <a:pt x="4364" y="2286"/>
                  </a:lnTo>
                  <a:lnTo>
                    <a:pt x="4364" y="2290"/>
                  </a:lnTo>
                  <a:lnTo>
                    <a:pt x="4364" y="2290"/>
                  </a:lnTo>
                  <a:close/>
                  <a:moveTo>
                    <a:pt x="4392" y="3676"/>
                  </a:moveTo>
                  <a:lnTo>
                    <a:pt x="4392" y="3676"/>
                  </a:lnTo>
                  <a:lnTo>
                    <a:pt x="4402" y="3666"/>
                  </a:lnTo>
                  <a:lnTo>
                    <a:pt x="4392" y="3676"/>
                  </a:lnTo>
                  <a:lnTo>
                    <a:pt x="4392" y="3676"/>
                  </a:lnTo>
                  <a:lnTo>
                    <a:pt x="4394" y="3674"/>
                  </a:lnTo>
                  <a:lnTo>
                    <a:pt x="4392" y="3676"/>
                  </a:lnTo>
                  <a:lnTo>
                    <a:pt x="4392" y="3676"/>
                  </a:lnTo>
                  <a:close/>
                  <a:moveTo>
                    <a:pt x="4422" y="3816"/>
                  </a:moveTo>
                  <a:lnTo>
                    <a:pt x="4422" y="3816"/>
                  </a:lnTo>
                  <a:lnTo>
                    <a:pt x="4406" y="3814"/>
                  </a:lnTo>
                  <a:lnTo>
                    <a:pt x="4402" y="3812"/>
                  </a:lnTo>
                  <a:lnTo>
                    <a:pt x="4410" y="3812"/>
                  </a:lnTo>
                  <a:lnTo>
                    <a:pt x="4426" y="3812"/>
                  </a:lnTo>
                  <a:lnTo>
                    <a:pt x="4428" y="3814"/>
                  </a:lnTo>
                  <a:lnTo>
                    <a:pt x="4422" y="3816"/>
                  </a:lnTo>
                  <a:lnTo>
                    <a:pt x="4422" y="3816"/>
                  </a:lnTo>
                  <a:lnTo>
                    <a:pt x="4420" y="3816"/>
                  </a:lnTo>
                  <a:lnTo>
                    <a:pt x="4422" y="3814"/>
                  </a:lnTo>
                  <a:lnTo>
                    <a:pt x="4424" y="3814"/>
                  </a:lnTo>
                  <a:lnTo>
                    <a:pt x="4422" y="3816"/>
                  </a:lnTo>
                  <a:lnTo>
                    <a:pt x="4422" y="3816"/>
                  </a:lnTo>
                  <a:close/>
                  <a:moveTo>
                    <a:pt x="4478" y="3980"/>
                  </a:moveTo>
                  <a:lnTo>
                    <a:pt x="4478" y="3980"/>
                  </a:lnTo>
                  <a:lnTo>
                    <a:pt x="4484" y="3980"/>
                  </a:lnTo>
                  <a:lnTo>
                    <a:pt x="4488" y="3980"/>
                  </a:lnTo>
                  <a:lnTo>
                    <a:pt x="4490" y="3982"/>
                  </a:lnTo>
                  <a:lnTo>
                    <a:pt x="4490" y="3982"/>
                  </a:lnTo>
                  <a:lnTo>
                    <a:pt x="4490" y="3984"/>
                  </a:lnTo>
                  <a:lnTo>
                    <a:pt x="4486" y="3984"/>
                  </a:lnTo>
                  <a:lnTo>
                    <a:pt x="4482" y="3984"/>
                  </a:lnTo>
                  <a:lnTo>
                    <a:pt x="4478" y="3980"/>
                  </a:lnTo>
                  <a:lnTo>
                    <a:pt x="4478" y="3980"/>
                  </a:lnTo>
                  <a:lnTo>
                    <a:pt x="4480" y="3982"/>
                  </a:lnTo>
                  <a:lnTo>
                    <a:pt x="4478" y="3980"/>
                  </a:lnTo>
                  <a:lnTo>
                    <a:pt x="4478" y="3980"/>
                  </a:lnTo>
                  <a:close/>
                  <a:moveTo>
                    <a:pt x="4492" y="3800"/>
                  </a:moveTo>
                  <a:lnTo>
                    <a:pt x="4492" y="3800"/>
                  </a:lnTo>
                  <a:lnTo>
                    <a:pt x="4490" y="3802"/>
                  </a:lnTo>
                  <a:lnTo>
                    <a:pt x="4492" y="3800"/>
                  </a:lnTo>
                  <a:lnTo>
                    <a:pt x="4496" y="3796"/>
                  </a:lnTo>
                  <a:lnTo>
                    <a:pt x="4492" y="3800"/>
                  </a:lnTo>
                  <a:lnTo>
                    <a:pt x="4492" y="3800"/>
                  </a:lnTo>
                  <a:lnTo>
                    <a:pt x="4492" y="3800"/>
                  </a:lnTo>
                  <a:lnTo>
                    <a:pt x="4492" y="3800"/>
                  </a:lnTo>
                  <a:lnTo>
                    <a:pt x="4492" y="3798"/>
                  </a:lnTo>
                  <a:lnTo>
                    <a:pt x="4492" y="3800"/>
                  </a:lnTo>
                  <a:lnTo>
                    <a:pt x="4492" y="3800"/>
                  </a:lnTo>
                  <a:close/>
                  <a:moveTo>
                    <a:pt x="4516" y="3822"/>
                  </a:moveTo>
                  <a:lnTo>
                    <a:pt x="4516" y="3822"/>
                  </a:lnTo>
                  <a:lnTo>
                    <a:pt x="4504" y="3822"/>
                  </a:lnTo>
                  <a:lnTo>
                    <a:pt x="4500" y="3822"/>
                  </a:lnTo>
                  <a:lnTo>
                    <a:pt x="4500" y="3820"/>
                  </a:lnTo>
                  <a:lnTo>
                    <a:pt x="4502" y="3818"/>
                  </a:lnTo>
                  <a:lnTo>
                    <a:pt x="4508" y="3814"/>
                  </a:lnTo>
                  <a:lnTo>
                    <a:pt x="4516" y="3812"/>
                  </a:lnTo>
                  <a:lnTo>
                    <a:pt x="4520" y="3810"/>
                  </a:lnTo>
                  <a:lnTo>
                    <a:pt x="4522" y="3812"/>
                  </a:lnTo>
                  <a:lnTo>
                    <a:pt x="4522" y="3814"/>
                  </a:lnTo>
                  <a:lnTo>
                    <a:pt x="4516" y="3822"/>
                  </a:lnTo>
                  <a:lnTo>
                    <a:pt x="4516" y="3822"/>
                  </a:lnTo>
                  <a:lnTo>
                    <a:pt x="4516" y="3820"/>
                  </a:lnTo>
                  <a:lnTo>
                    <a:pt x="4516" y="3820"/>
                  </a:lnTo>
                  <a:lnTo>
                    <a:pt x="4518" y="3820"/>
                  </a:lnTo>
                  <a:lnTo>
                    <a:pt x="4516" y="3822"/>
                  </a:lnTo>
                  <a:lnTo>
                    <a:pt x="4516" y="3822"/>
                  </a:lnTo>
                  <a:close/>
                  <a:moveTo>
                    <a:pt x="4522" y="3980"/>
                  </a:moveTo>
                  <a:lnTo>
                    <a:pt x="4522" y="3980"/>
                  </a:lnTo>
                  <a:lnTo>
                    <a:pt x="4524" y="3978"/>
                  </a:lnTo>
                  <a:lnTo>
                    <a:pt x="4522" y="3980"/>
                  </a:lnTo>
                  <a:lnTo>
                    <a:pt x="4522" y="3980"/>
                  </a:lnTo>
                  <a:close/>
                  <a:moveTo>
                    <a:pt x="4532" y="2574"/>
                  </a:moveTo>
                  <a:lnTo>
                    <a:pt x="4532" y="2574"/>
                  </a:lnTo>
                  <a:lnTo>
                    <a:pt x="4514" y="2590"/>
                  </a:lnTo>
                  <a:lnTo>
                    <a:pt x="4494" y="2612"/>
                  </a:lnTo>
                  <a:lnTo>
                    <a:pt x="4474" y="2634"/>
                  </a:lnTo>
                  <a:lnTo>
                    <a:pt x="4454" y="2652"/>
                  </a:lnTo>
                  <a:lnTo>
                    <a:pt x="4444" y="2658"/>
                  </a:lnTo>
                  <a:lnTo>
                    <a:pt x="4434" y="2662"/>
                  </a:lnTo>
                  <a:lnTo>
                    <a:pt x="4424" y="2664"/>
                  </a:lnTo>
                  <a:lnTo>
                    <a:pt x="4414" y="2662"/>
                  </a:lnTo>
                  <a:lnTo>
                    <a:pt x="4406" y="2656"/>
                  </a:lnTo>
                  <a:lnTo>
                    <a:pt x="4396" y="2644"/>
                  </a:lnTo>
                  <a:lnTo>
                    <a:pt x="4388" y="2628"/>
                  </a:lnTo>
                  <a:lnTo>
                    <a:pt x="4380" y="2608"/>
                  </a:lnTo>
                  <a:lnTo>
                    <a:pt x="4380" y="2608"/>
                  </a:lnTo>
                  <a:lnTo>
                    <a:pt x="4396" y="2608"/>
                  </a:lnTo>
                  <a:lnTo>
                    <a:pt x="4398" y="2608"/>
                  </a:lnTo>
                  <a:lnTo>
                    <a:pt x="4396" y="2608"/>
                  </a:lnTo>
                  <a:lnTo>
                    <a:pt x="4386" y="2604"/>
                  </a:lnTo>
                  <a:lnTo>
                    <a:pt x="4384" y="2602"/>
                  </a:lnTo>
                  <a:lnTo>
                    <a:pt x="4382" y="2596"/>
                  </a:lnTo>
                  <a:lnTo>
                    <a:pt x="4382" y="2596"/>
                  </a:lnTo>
                  <a:lnTo>
                    <a:pt x="4390" y="2600"/>
                  </a:lnTo>
                  <a:lnTo>
                    <a:pt x="4396" y="2600"/>
                  </a:lnTo>
                  <a:lnTo>
                    <a:pt x="4400" y="2600"/>
                  </a:lnTo>
                  <a:lnTo>
                    <a:pt x="4404" y="2596"/>
                  </a:lnTo>
                  <a:lnTo>
                    <a:pt x="4408" y="2592"/>
                  </a:lnTo>
                  <a:lnTo>
                    <a:pt x="4410" y="2586"/>
                  </a:lnTo>
                  <a:lnTo>
                    <a:pt x="4412" y="2570"/>
                  </a:lnTo>
                  <a:lnTo>
                    <a:pt x="4412" y="2554"/>
                  </a:lnTo>
                  <a:lnTo>
                    <a:pt x="4410" y="2540"/>
                  </a:lnTo>
                  <a:lnTo>
                    <a:pt x="4408" y="2526"/>
                  </a:lnTo>
                  <a:lnTo>
                    <a:pt x="4404" y="2520"/>
                  </a:lnTo>
                  <a:lnTo>
                    <a:pt x="4404" y="2520"/>
                  </a:lnTo>
                  <a:lnTo>
                    <a:pt x="4434" y="2510"/>
                  </a:lnTo>
                  <a:lnTo>
                    <a:pt x="4446" y="2506"/>
                  </a:lnTo>
                  <a:lnTo>
                    <a:pt x="4448" y="2502"/>
                  </a:lnTo>
                  <a:lnTo>
                    <a:pt x="4444" y="2500"/>
                  </a:lnTo>
                  <a:lnTo>
                    <a:pt x="4444" y="2500"/>
                  </a:lnTo>
                  <a:lnTo>
                    <a:pt x="4458" y="2502"/>
                  </a:lnTo>
                  <a:lnTo>
                    <a:pt x="4474" y="2504"/>
                  </a:lnTo>
                  <a:lnTo>
                    <a:pt x="4488" y="2510"/>
                  </a:lnTo>
                  <a:lnTo>
                    <a:pt x="4504" y="2518"/>
                  </a:lnTo>
                  <a:lnTo>
                    <a:pt x="4516" y="2528"/>
                  </a:lnTo>
                  <a:lnTo>
                    <a:pt x="4526" y="2540"/>
                  </a:lnTo>
                  <a:lnTo>
                    <a:pt x="4530" y="2548"/>
                  </a:lnTo>
                  <a:lnTo>
                    <a:pt x="4532" y="2556"/>
                  </a:lnTo>
                  <a:lnTo>
                    <a:pt x="4532" y="2564"/>
                  </a:lnTo>
                  <a:lnTo>
                    <a:pt x="4532" y="2574"/>
                  </a:lnTo>
                  <a:lnTo>
                    <a:pt x="4532" y="2574"/>
                  </a:lnTo>
                  <a:lnTo>
                    <a:pt x="4532" y="2570"/>
                  </a:lnTo>
                  <a:lnTo>
                    <a:pt x="4532" y="2574"/>
                  </a:lnTo>
                  <a:lnTo>
                    <a:pt x="4532" y="2574"/>
                  </a:lnTo>
                  <a:close/>
                  <a:moveTo>
                    <a:pt x="4578" y="3844"/>
                  </a:moveTo>
                  <a:lnTo>
                    <a:pt x="4578" y="3844"/>
                  </a:lnTo>
                  <a:lnTo>
                    <a:pt x="4578" y="3838"/>
                  </a:lnTo>
                  <a:lnTo>
                    <a:pt x="4580" y="3834"/>
                  </a:lnTo>
                  <a:lnTo>
                    <a:pt x="4584" y="3832"/>
                  </a:lnTo>
                  <a:lnTo>
                    <a:pt x="4588" y="3832"/>
                  </a:lnTo>
                  <a:lnTo>
                    <a:pt x="4600" y="3834"/>
                  </a:lnTo>
                  <a:lnTo>
                    <a:pt x="4608" y="3838"/>
                  </a:lnTo>
                  <a:lnTo>
                    <a:pt x="4608" y="3838"/>
                  </a:lnTo>
                  <a:lnTo>
                    <a:pt x="4604" y="3838"/>
                  </a:lnTo>
                  <a:lnTo>
                    <a:pt x="4604" y="3840"/>
                  </a:lnTo>
                  <a:lnTo>
                    <a:pt x="4608" y="3840"/>
                  </a:lnTo>
                  <a:lnTo>
                    <a:pt x="4608" y="3840"/>
                  </a:lnTo>
                  <a:lnTo>
                    <a:pt x="4600" y="3848"/>
                  </a:lnTo>
                  <a:lnTo>
                    <a:pt x="4594" y="3852"/>
                  </a:lnTo>
                  <a:lnTo>
                    <a:pt x="4586" y="3850"/>
                  </a:lnTo>
                  <a:lnTo>
                    <a:pt x="4578" y="3844"/>
                  </a:lnTo>
                  <a:lnTo>
                    <a:pt x="4578" y="3844"/>
                  </a:lnTo>
                  <a:lnTo>
                    <a:pt x="4578" y="3844"/>
                  </a:lnTo>
                  <a:lnTo>
                    <a:pt x="4578" y="3844"/>
                  </a:lnTo>
                  <a:lnTo>
                    <a:pt x="4578" y="3844"/>
                  </a:lnTo>
                  <a:close/>
                  <a:moveTo>
                    <a:pt x="4608" y="4102"/>
                  </a:moveTo>
                  <a:lnTo>
                    <a:pt x="4608" y="4102"/>
                  </a:lnTo>
                  <a:lnTo>
                    <a:pt x="4606" y="4102"/>
                  </a:lnTo>
                  <a:lnTo>
                    <a:pt x="4604" y="4100"/>
                  </a:lnTo>
                  <a:lnTo>
                    <a:pt x="4594" y="4100"/>
                  </a:lnTo>
                  <a:lnTo>
                    <a:pt x="4592" y="4098"/>
                  </a:lnTo>
                  <a:lnTo>
                    <a:pt x="4592" y="4098"/>
                  </a:lnTo>
                  <a:lnTo>
                    <a:pt x="4602" y="4094"/>
                  </a:lnTo>
                  <a:lnTo>
                    <a:pt x="4602" y="4094"/>
                  </a:lnTo>
                  <a:lnTo>
                    <a:pt x="4606" y="4098"/>
                  </a:lnTo>
                  <a:lnTo>
                    <a:pt x="4608" y="4102"/>
                  </a:lnTo>
                  <a:lnTo>
                    <a:pt x="4608" y="4102"/>
                  </a:lnTo>
                  <a:lnTo>
                    <a:pt x="4608" y="4102"/>
                  </a:lnTo>
                  <a:lnTo>
                    <a:pt x="4608" y="4102"/>
                  </a:lnTo>
                  <a:lnTo>
                    <a:pt x="4608" y="4102"/>
                  </a:lnTo>
                  <a:close/>
                  <a:moveTo>
                    <a:pt x="4630" y="4008"/>
                  </a:moveTo>
                  <a:lnTo>
                    <a:pt x="4630" y="4008"/>
                  </a:lnTo>
                  <a:lnTo>
                    <a:pt x="4626" y="4002"/>
                  </a:lnTo>
                  <a:lnTo>
                    <a:pt x="4628" y="3998"/>
                  </a:lnTo>
                  <a:lnTo>
                    <a:pt x="4634" y="3998"/>
                  </a:lnTo>
                  <a:lnTo>
                    <a:pt x="4640" y="3998"/>
                  </a:lnTo>
                  <a:lnTo>
                    <a:pt x="4660" y="4002"/>
                  </a:lnTo>
                  <a:lnTo>
                    <a:pt x="4660" y="4002"/>
                  </a:lnTo>
                  <a:lnTo>
                    <a:pt x="4652" y="4006"/>
                  </a:lnTo>
                  <a:lnTo>
                    <a:pt x="4646" y="4008"/>
                  </a:lnTo>
                  <a:lnTo>
                    <a:pt x="4638" y="4008"/>
                  </a:lnTo>
                  <a:lnTo>
                    <a:pt x="4630" y="4008"/>
                  </a:lnTo>
                  <a:lnTo>
                    <a:pt x="4630" y="4008"/>
                  </a:lnTo>
                  <a:lnTo>
                    <a:pt x="4628" y="4006"/>
                  </a:lnTo>
                  <a:lnTo>
                    <a:pt x="4630" y="4006"/>
                  </a:lnTo>
                  <a:lnTo>
                    <a:pt x="4632" y="4008"/>
                  </a:lnTo>
                  <a:lnTo>
                    <a:pt x="4634" y="4010"/>
                  </a:lnTo>
                  <a:lnTo>
                    <a:pt x="4630" y="4008"/>
                  </a:lnTo>
                  <a:lnTo>
                    <a:pt x="4630" y="4008"/>
                  </a:lnTo>
                  <a:close/>
                  <a:moveTo>
                    <a:pt x="4710" y="3828"/>
                  </a:moveTo>
                  <a:lnTo>
                    <a:pt x="4710" y="3828"/>
                  </a:lnTo>
                  <a:lnTo>
                    <a:pt x="4706" y="3824"/>
                  </a:lnTo>
                  <a:lnTo>
                    <a:pt x="4706" y="3822"/>
                  </a:lnTo>
                  <a:lnTo>
                    <a:pt x="4706" y="3820"/>
                  </a:lnTo>
                  <a:lnTo>
                    <a:pt x="4708" y="3818"/>
                  </a:lnTo>
                  <a:lnTo>
                    <a:pt x="4712" y="3816"/>
                  </a:lnTo>
                  <a:lnTo>
                    <a:pt x="4720" y="3818"/>
                  </a:lnTo>
                  <a:lnTo>
                    <a:pt x="4726" y="3820"/>
                  </a:lnTo>
                  <a:lnTo>
                    <a:pt x="4728" y="3822"/>
                  </a:lnTo>
                  <a:lnTo>
                    <a:pt x="4728" y="3822"/>
                  </a:lnTo>
                  <a:lnTo>
                    <a:pt x="4726" y="3824"/>
                  </a:lnTo>
                  <a:lnTo>
                    <a:pt x="4724" y="3826"/>
                  </a:lnTo>
                  <a:lnTo>
                    <a:pt x="4710" y="3828"/>
                  </a:lnTo>
                  <a:lnTo>
                    <a:pt x="4710" y="3828"/>
                  </a:lnTo>
                  <a:lnTo>
                    <a:pt x="4712" y="3828"/>
                  </a:lnTo>
                  <a:lnTo>
                    <a:pt x="4710" y="3828"/>
                  </a:lnTo>
                  <a:lnTo>
                    <a:pt x="4710" y="3828"/>
                  </a:lnTo>
                  <a:close/>
                  <a:moveTo>
                    <a:pt x="4812" y="3818"/>
                  </a:moveTo>
                  <a:lnTo>
                    <a:pt x="4812" y="3818"/>
                  </a:lnTo>
                  <a:lnTo>
                    <a:pt x="4810" y="3816"/>
                  </a:lnTo>
                  <a:lnTo>
                    <a:pt x="4812" y="3818"/>
                  </a:lnTo>
                  <a:lnTo>
                    <a:pt x="4812" y="3818"/>
                  </a:lnTo>
                  <a:close/>
                  <a:moveTo>
                    <a:pt x="4826" y="4034"/>
                  </a:moveTo>
                  <a:lnTo>
                    <a:pt x="4826" y="4034"/>
                  </a:lnTo>
                  <a:lnTo>
                    <a:pt x="4818" y="4028"/>
                  </a:lnTo>
                  <a:lnTo>
                    <a:pt x="4818" y="4028"/>
                  </a:lnTo>
                  <a:lnTo>
                    <a:pt x="4820" y="4028"/>
                  </a:lnTo>
                  <a:lnTo>
                    <a:pt x="4824" y="4032"/>
                  </a:lnTo>
                  <a:lnTo>
                    <a:pt x="4826" y="4034"/>
                  </a:lnTo>
                  <a:lnTo>
                    <a:pt x="4826" y="4034"/>
                  </a:lnTo>
                  <a:lnTo>
                    <a:pt x="4826" y="4034"/>
                  </a:lnTo>
                  <a:lnTo>
                    <a:pt x="4824" y="4034"/>
                  </a:lnTo>
                  <a:lnTo>
                    <a:pt x="4824" y="4032"/>
                  </a:lnTo>
                  <a:lnTo>
                    <a:pt x="4826" y="4034"/>
                  </a:lnTo>
                  <a:lnTo>
                    <a:pt x="4826" y="4034"/>
                  </a:lnTo>
                  <a:lnTo>
                    <a:pt x="4826" y="4034"/>
                  </a:lnTo>
                  <a:close/>
                  <a:moveTo>
                    <a:pt x="4832" y="4076"/>
                  </a:moveTo>
                  <a:lnTo>
                    <a:pt x="4832" y="4076"/>
                  </a:lnTo>
                  <a:lnTo>
                    <a:pt x="4830" y="4074"/>
                  </a:lnTo>
                  <a:lnTo>
                    <a:pt x="4830" y="4074"/>
                  </a:lnTo>
                  <a:lnTo>
                    <a:pt x="4832" y="4070"/>
                  </a:lnTo>
                  <a:lnTo>
                    <a:pt x="4832" y="4070"/>
                  </a:lnTo>
                  <a:lnTo>
                    <a:pt x="4834" y="4070"/>
                  </a:lnTo>
                  <a:lnTo>
                    <a:pt x="4832" y="4076"/>
                  </a:lnTo>
                  <a:lnTo>
                    <a:pt x="4832" y="4076"/>
                  </a:lnTo>
                  <a:lnTo>
                    <a:pt x="4830" y="4076"/>
                  </a:lnTo>
                  <a:lnTo>
                    <a:pt x="4830" y="4076"/>
                  </a:lnTo>
                  <a:lnTo>
                    <a:pt x="4832" y="4076"/>
                  </a:lnTo>
                  <a:lnTo>
                    <a:pt x="4832" y="4076"/>
                  </a:lnTo>
                  <a:lnTo>
                    <a:pt x="4832" y="4076"/>
                  </a:lnTo>
                  <a:close/>
                  <a:moveTo>
                    <a:pt x="4832" y="4028"/>
                  </a:moveTo>
                  <a:lnTo>
                    <a:pt x="4832" y="4028"/>
                  </a:lnTo>
                  <a:lnTo>
                    <a:pt x="4830" y="4026"/>
                  </a:lnTo>
                  <a:lnTo>
                    <a:pt x="4832" y="4028"/>
                  </a:lnTo>
                  <a:lnTo>
                    <a:pt x="4836" y="4028"/>
                  </a:lnTo>
                  <a:lnTo>
                    <a:pt x="4832" y="4028"/>
                  </a:lnTo>
                  <a:lnTo>
                    <a:pt x="4832" y="4028"/>
                  </a:lnTo>
                  <a:lnTo>
                    <a:pt x="4832" y="4028"/>
                  </a:lnTo>
                  <a:lnTo>
                    <a:pt x="4832" y="4028"/>
                  </a:lnTo>
                  <a:lnTo>
                    <a:pt x="4832" y="4028"/>
                  </a:lnTo>
                  <a:close/>
                  <a:moveTo>
                    <a:pt x="4816" y="3606"/>
                  </a:moveTo>
                  <a:lnTo>
                    <a:pt x="4816" y="3606"/>
                  </a:lnTo>
                  <a:lnTo>
                    <a:pt x="4780" y="3614"/>
                  </a:lnTo>
                  <a:lnTo>
                    <a:pt x="4746" y="3620"/>
                  </a:lnTo>
                  <a:lnTo>
                    <a:pt x="4718" y="3620"/>
                  </a:lnTo>
                  <a:lnTo>
                    <a:pt x="4690" y="3616"/>
                  </a:lnTo>
                  <a:lnTo>
                    <a:pt x="4664" y="3610"/>
                  </a:lnTo>
                  <a:lnTo>
                    <a:pt x="4636" y="3602"/>
                  </a:lnTo>
                  <a:lnTo>
                    <a:pt x="4576" y="3582"/>
                  </a:lnTo>
                  <a:lnTo>
                    <a:pt x="4576" y="3582"/>
                  </a:lnTo>
                  <a:lnTo>
                    <a:pt x="4582" y="3576"/>
                  </a:lnTo>
                  <a:lnTo>
                    <a:pt x="4584" y="3572"/>
                  </a:lnTo>
                  <a:lnTo>
                    <a:pt x="4584" y="3568"/>
                  </a:lnTo>
                  <a:lnTo>
                    <a:pt x="4582" y="3564"/>
                  </a:lnTo>
                  <a:lnTo>
                    <a:pt x="4570" y="3558"/>
                  </a:lnTo>
                  <a:lnTo>
                    <a:pt x="4556" y="3554"/>
                  </a:lnTo>
                  <a:lnTo>
                    <a:pt x="4556" y="3554"/>
                  </a:lnTo>
                  <a:lnTo>
                    <a:pt x="4574" y="3544"/>
                  </a:lnTo>
                  <a:lnTo>
                    <a:pt x="4574" y="3544"/>
                  </a:lnTo>
                  <a:lnTo>
                    <a:pt x="4554" y="3538"/>
                  </a:lnTo>
                  <a:lnTo>
                    <a:pt x="4532" y="3534"/>
                  </a:lnTo>
                  <a:lnTo>
                    <a:pt x="4532" y="3534"/>
                  </a:lnTo>
                  <a:lnTo>
                    <a:pt x="4540" y="3534"/>
                  </a:lnTo>
                  <a:lnTo>
                    <a:pt x="4548" y="3530"/>
                  </a:lnTo>
                  <a:lnTo>
                    <a:pt x="4556" y="3526"/>
                  </a:lnTo>
                  <a:lnTo>
                    <a:pt x="4564" y="3520"/>
                  </a:lnTo>
                  <a:lnTo>
                    <a:pt x="4602" y="3492"/>
                  </a:lnTo>
                  <a:lnTo>
                    <a:pt x="4622" y="3478"/>
                  </a:lnTo>
                  <a:lnTo>
                    <a:pt x="4632" y="3472"/>
                  </a:lnTo>
                  <a:lnTo>
                    <a:pt x="4644" y="3468"/>
                  </a:lnTo>
                  <a:lnTo>
                    <a:pt x="4654" y="3468"/>
                  </a:lnTo>
                  <a:lnTo>
                    <a:pt x="4666" y="3468"/>
                  </a:lnTo>
                  <a:lnTo>
                    <a:pt x="4676" y="3472"/>
                  </a:lnTo>
                  <a:lnTo>
                    <a:pt x="4688" y="3480"/>
                  </a:lnTo>
                  <a:lnTo>
                    <a:pt x="4688" y="3480"/>
                  </a:lnTo>
                  <a:lnTo>
                    <a:pt x="4710" y="3478"/>
                  </a:lnTo>
                  <a:lnTo>
                    <a:pt x="4728" y="3478"/>
                  </a:lnTo>
                  <a:lnTo>
                    <a:pt x="4746" y="3480"/>
                  </a:lnTo>
                  <a:lnTo>
                    <a:pt x="4764" y="3484"/>
                  </a:lnTo>
                  <a:lnTo>
                    <a:pt x="4778" y="3488"/>
                  </a:lnTo>
                  <a:lnTo>
                    <a:pt x="4792" y="3494"/>
                  </a:lnTo>
                  <a:lnTo>
                    <a:pt x="4802" y="3500"/>
                  </a:lnTo>
                  <a:lnTo>
                    <a:pt x="4812" y="3510"/>
                  </a:lnTo>
                  <a:lnTo>
                    <a:pt x="4820" y="3518"/>
                  </a:lnTo>
                  <a:lnTo>
                    <a:pt x="4826" y="3528"/>
                  </a:lnTo>
                  <a:lnTo>
                    <a:pt x="4830" y="3540"/>
                  </a:lnTo>
                  <a:lnTo>
                    <a:pt x="4832" y="3552"/>
                  </a:lnTo>
                  <a:lnTo>
                    <a:pt x="4832" y="3564"/>
                  </a:lnTo>
                  <a:lnTo>
                    <a:pt x="4828" y="3578"/>
                  </a:lnTo>
                  <a:lnTo>
                    <a:pt x="4824" y="3592"/>
                  </a:lnTo>
                  <a:lnTo>
                    <a:pt x="4816" y="3606"/>
                  </a:lnTo>
                  <a:lnTo>
                    <a:pt x="4816" y="3606"/>
                  </a:lnTo>
                  <a:lnTo>
                    <a:pt x="4814" y="3606"/>
                  </a:lnTo>
                  <a:lnTo>
                    <a:pt x="4812" y="3606"/>
                  </a:lnTo>
                  <a:lnTo>
                    <a:pt x="4816" y="3602"/>
                  </a:lnTo>
                  <a:lnTo>
                    <a:pt x="4818" y="3600"/>
                  </a:lnTo>
                  <a:lnTo>
                    <a:pt x="4818" y="3602"/>
                  </a:lnTo>
                  <a:lnTo>
                    <a:pt x="4816" y="3606"/>
                  </a:lnTo>
                  <a:lnTo>
                    <a:pt x="4816" y="3606"/>
                  </a:lnTo>
                  <a:close/>
                  <a:moveTo>
                    <a:pt x="4872" y="4010"/>
                  </a:moveTo>
                  <a:lnTo>
                    <a:pt x="4872" y="4010"/>
                  </a:lnTo>
                  <a:lnTo>
                    <a:pt x="4866" y="4006"/>
                  </a:lnTo>
                  <a:lnTo>
                    <a:pt x="4864" y="4004"/>
                  </a:lnTo>
                  <a:lnTo>
                    <a:pt x="4866" y="4004"/>
                  </a:lnTo>
                  <a:lnTo>
                    <a:pt x="4870" y="4004"/>
                  </a:lnTo>
                  <a:lnTo>
                    <a:pt x="4876" y="4006"/>
                  </a:lnTo>
                  <a:lnTo>
                    <a:pt x="4876" y="4008"/>
                  </a:lnTo>
                  <a:lnTo>
                    <a:pt x="4872" y="4010"/>
                  </a:lnTo>
                  <a:lnTo>
                    <a:pt x="4872" y="4010"/>
                  </a:lnTo>
                  <a:lnTo>
                    <a:pt x="4872" y="4010"/>
                  </a:lnTo>
                  <a:lnTo>
                    <a:pt x="4874" y="4008"/>
                  </a:lnTo>
                  <a:lnTo>
                    <a:pt x="4874" y="4008"/>
                  </a:lnTo>
                  <a:lnTo>
                    <a:pt x="4872" y="4010"/>
                  </a:lnTo>
                  <a:lnTo>
                    <a:pt x="4872" y="4010"/>
                  </a:lnTo>
                  <a:close/>
                  <a:moveTo>
                    <a:pt x="4874" y="2478"/>
                  </a:moveTo>
                  <a:lnTo>
                    <a:pt x="4874" y="2478"/>
                  </a:lnTo>
                  <a:lnTo>
                    <a:pt x="4870" y="2474"/>
                  </a:lnTo>
                  <a:lnTo>
                    <a:pt x="4868" y="2470"/>
                  </a:lnTo>
                  <a:lnTo>
                    <a:pt x="4868" y="2468"/>
                  </a:lnTo>
                  <a:lnTo>
                    <a:pt x="4868" y="2466"/>
                  </a:lnTo>
                  <a:lnTo>
                    <a:pt x="4874" y="2462"/>
                  </a:lnTo>
                  <a:lnTo>
                    <a:pt x="4882" y="2462"/>
                  </a:lnTo>
                  <a:lnTo>
                    <a:pt x="4888" y="2462"/>
                  </a:lnTo>
                  <a:lnTo>
                    <a:pt x="4890" y="2464"/>
                  </a:lnTo>
                  <a:lnTo>
                    <a:pt x="4890" y="2464"/>
                  </a:lnTo>
                  <a:lnTo>
                    <a:pt x="4888" y="2468"/>
                  </a:lnTo>
                  <a:lnTo>
                    <a:pt x="4886" y="2470"/>
                  </a:lnTo>
                  <a:lnTo>
                    <a:pt x="4874" y="2478"/>
                  </a:lnTo>
                  <a:lnTo>
                    <a:pt x="4874" y="2478"/>
                  </a:lnTo>
                  <a:lnTo>
                    <a:pt x="4872" y="2476"/>
                  </a:lnTo>
                  <a:lnTo>
                    <a:pt x="4872" y="2474"/>
                  </a:lnTo>
                  <a:lnTo>
                    <a:pt x="4874" y="2476"/>
                  </a:lnTo>
                  <a:lnTo>
                    <a:pt x="4874" y="2478"/>
                  </a:lnTo>
                  <a:lnTo>
                    <a:pt x="4874" y="2478"/>
                  </a:lnTo>
                  <a:close/>
                  <a:moveTo>
                    <a:pt x="5196" y="974"/>
                  </a:moveTo>
                  <a:lnTo>
                    <a:pt x="5196" y="974"/>
                  </a:lnTo>
                  <a:lnTo>
                    <a:pt x="5194" y="976"/>
                  </a:lnTo>
                  <a:lnTo>
                    <a:pt x="5196" y="974"/>
                  </a:lnTo>
                  <a:lnTo>
                    <a:pt x="5196" y="974"/>
                  </a:lnTo>
                  <a:close/>
                  <a:moveTo>
                    <a:pt x="5058" y="330"/>
                  </a:moveTo>
                  <a:lnTo>
                    <a:pt x="5058" y="330"/>
                  </a:lnTo>
                  <a:lnTo>
                    <a:pt x="5064" y="332"/>
                  </a:lnTo>
                  <a:lnTo>
                    <a:pt x="5066" y="334"/>
                  </a:lnTo>
                  <a:lnTo>
                    <a:pt x="5062" y="334"/>
                  </a:lnTo>
                  <a:lnTo>
                    <a:pt x="5056" y="332"/>
                  </a:lnTo>
                  <a:lnTo>
                    <a:pt x="5056" y="330"/>
                  </a:lnTo>
                  <a:lnTo>
                    <a:pt x="5058" y="330"/>
                  </a:lnTo>
                  <a:lnTo>
                    <a:pt x="5058" y="330"/>
                  </a:lnTo>
                  <a:lnTo>
                    <a:pt x="5060" y="330"/>
                  </a:lnTo>
                  <a:lnTo>
                    <a:pt x="5058" y="330"/>
                  </a:lnTo>
                  <a:lnTo>
                    <a:pt x="5058" y="330"/>
                  </a:lnTo>
                  <a:lnTo>
                    <a:pt x="5058" y="330"/>
                  </a:lnTo>
                  <a:lnTo>
                    <a:pt x="5058" y="330"/>
                  </a:lnTo>
                  <a:close/>
                  <a:moveTo>
                    <a:pt x="5028" y="312"/>
                  </a:moveTo>
                  <a:lnTo>
                    <a:pt x="5028" y="312"/>
                  </a:lnTo>
                  <a:lnTo>
                    <a:pt x="5034" y="314"/>
                  </a:lnTo>
                  <a:lnTo>
                    <a:pt x="5032" y="316"/>
                  </a:lnTo>
                  <a:lnTo>
                    <a:pt x="5028" y="314"/>
                  </a:lnTo>
                  <a:lnTo>
                    <a:pt x="5028" y="314"/>
                  </a:lnTo>
                  <a:lnTo>
                    <a:pt x="5028" y="312"/>
                  </a:lnTo>
                  <a:lnTo>
                    <a:pt x="5028" y="312"/>
                  </a:lnTo>
                  <a:lnTo>
                    <a:pt x="5026" y="314"/>
                  </a:lnTo>
                  <a:lnTo>
                    <a:pt x="5028" y="312"/>
                  </a:lnTo>
                  <a:lnTo>
                    <a:pt x="5028" y="312"/>
                  </a:lnTo>
                  <a:close/>
                  <a:moveTo>
                    <a:pt x="5032" y="402"/>
                  </a:moveTo>
                  <a:lnTo>
                    <a:pt x="5032" y="402"/>
                  </a:lnTo>
                  <a:lnTo>
                    <a:pt x="5042" y="404"/>
                  </a:lnTo>
                  <a:lnTo>
                    <a:pt x="5044" y="406"/>
                  </a:lnTo>
                  <a:lnTo>
                    <a:pt x="5046" y="406"/>
                  </a:lnTo>
                  <a:lnTo>
                    <a:pt x="5040" y="410"/>
                  </a:lnTo>
                  <a:lnTo>
                    <a:pt x="5034" y="412"/>
                  </a:lnTo>
                  <a:lnTo>
                    <a:pt x="5026" y="414"/>
                  </a:lnTo>
                  <a:lnTo>
                    <a:pt x="5022" y="412"/>
                  </a:lnTo>
                  <a:lnTo>
                    <a:pt x="5020" y="410"/>
                  </a:lnTo>
                  <a:lnTo>
                    <a:pt x="5022" y="408"/>
                  </a:lnTo>
                  <a:lnTo>
                    <a:pt x="5032" y="402"/>
                  </a:lnTo>
                  <a:lnTo>
                    <a:pt x="5032" y="402"/>
                  </a:lnTo>
                  <a:lnTo>
                    <a:pt x="5034" y="402"/>
                  </a:lnTo>
                  <a:lnTo>
                    <a:pt x="5032" y="402"/>
                  </a:lnTo>
                  <a:lnTo>
                    <a:pt x="5030" y="402"/>
                  </a:lnTo>
                  <a:lnTo>
                    <a:pt x="5032" y="402"/>
                  </a:lnTo>
                  <a:lnTo>
                    <a:pt x="5032" y="402"/>
                  </a:lnTo>
                  <a:close/>
                  <a:moveTo>
                    <a:pt x="4982" y="864"/>
                  </a:moveTo>
                  <a:lnTo>
                    <a:pt x="4982" y="864"/>
                  </a:lnTo>
                  <a:lnTo>
                    <a:pt x="4994" y="894"/>
                  </a:lnTo>
                  <a:lnTo>
                    <a:pt x="4994" y="894"/>
                  </a:lnTo>
                  <a:lnTo>
                    <a:pt x="4994" y="896"/>
                  </a:lnTo>
                  <a:lnTo>
                    <a:pt x="4990" y="896"/>
                  </a:lnTo>
                  <a:lnTo>
                    <a:pt x="4986" y="888"/>
                  </a:lnTo>
                  <a:lnTo>
                    <a:pt x="4982" y="874"/>
                  </a:lnTo>
                  <a:lnTo>
                    <a:pt x="4980" y="868"/>
                  </a:lnTo>
                  <a:lnTo>
                    <a:pt x="4982" y="864"/>
                  </a:lnTo>
                  <a:lnTo>
                    <a:pt x="4982" y="864"/>
                  </a:lnTo>
                  <a:lnTo>
                    <a:pt x="4984" y="868"/>
                  </a:lnTo>
                  <a:lnTo>
                    <a:pt x="4982" y="870"/>
                  </a:lnTo>
                  <a:lnTo>
                    <a:pt x="4982" y="868"/>
                  </a:lnTo>
                  <a:lnTo>
                    <a:pt x="4982" y="864"/>
                  </a:lnTo>
                  <a:lnTo>
                    <a:pt x="4982" y="864"/>
                  </a:lnTo>
                  <a:close/>
                  <a:moveTo>
                    <a:pt x="4896" y="3674"/>
                  </a:moveTo>
                  <a:lnTo>
                    <a:pt x="4896" y="3674"/>
                  </a:lnTo>
                  <a:lnTo>
                    <a:pt x="4916" y="3680"/>
                  </a:lnTo>
                  <a:lnTo>
                    <a:pt x="4896" y="3674"/>
                  </a:lnTo>
                  <a:lnTo>
                    <a:pt x="4896" y="3674"/>
                  </a:lnTo>
                  <a:lnTo>
                    <a:pt x="4900" y="3676"/>
                  </a:lnTo>
                  <a:lnTo>
                    <a:pt x="4896" y="3674"/>
                  </a:lnTo>
                  <a:lnTo>
                    <a:pt x="4896" y="3674"/>
                  </a:lnTo>
                  <a:close/>
                  <a:moveTo>
                    <a:pt x="4944" y="3066"/>
                  </a:moveTo>
                  <a:lnTo>
                    <a:pt x="4944" y="3066"/>
                  </a:lnTo>
                  <a:lnTo>
                    <a:pt x="4940" y="3068"/>
                  </a:lnTo>
                  <a:lnTo>
                    <a:pt x="4936" y="3068"/>
                  </a:lnTo>
                  <a:lnTo>
                    <a:pt x="4922" y="3064"/>
                  </a:lnTo>
                  <a:lnTo>
                    <a:pt x="4904" y="3054"/>
                  </a:lnTo>
                  <a:lnTo>
                    <a:pt x="4904" y="3054"/>
                  </a:lnTo>
                  <a:lnTo>
                    <a:pt x="4902" y="3042"/>
                  </a:lnTo>
                  <a:lnTo>
                    <a:pt x="4904" y="3032"/>
                  </a:lnTo>
                  <a:lnTo>
                    <a:pt x="4908" y="3024"/>
                  </a:lnTo>
                  <a:lnTo>
                    <a:pt x="4914" y="3018"/>
                  </a:lnTo>
                  <a:lnTo>
                    <a:pt x="4922" y="3012"/>
                  </a:lnTo>
                  <a:lnTo>
                    <a:pt x="4930" y="3010"/>
                  </a:lnTo>
                  <a:lnTo>
                    <a:pt x="4940" y="3008"/>
                  </a:lnTo>
                  <a:lnTo>
                    <a:pt x="4950" y="3006"/>
                  </a:lnTo>
                  <a:lnTo>
                    <a:pt x="4960" y="3008"/>
                  </a:lnTo>
                  <a:lnTo>
                    <a:pt x="4968" y="3012"/>
                  </a:lnTo>
                  <a:lnTo>
                    <a:pt x="4976" y="3016"/>
                  </a:lnTo>
                  <a:lnTo>
                    <a:pt x="4982" y="3022"/>
                  </a:lnTo>
                  <a:lnTo>
                    <a:pt x="4986" y="3032"/>
                  </a:lnTo>
                  <a:lnTo>
                    <a:pt x="4988" y="3042"/>
                  </a:lnTo>
                  <a:lnTo>
                    <a:pt x="4986" y="3054"/>
                  </a:lnTo>
                  <a:lnTo>
                    <a:pt x="4982" y="3070"/>
                  </a:lnTo>
                  <a:lnTo>
                    <a:pt x="4982" y="3070"/>
                  </a:lnTo>
                  <a:lnTo>
                    <a:pt x="4964" y="3068"/>
                  </a:lnTo>
                  <a:lnTo>
                    <a:pt x="4944" y="3066"/>
                  </a:lnTo>
                  <a:lnTo>
                    <a:pt x="4944" y="3066"/>
                  </a:lnTo>
                  <a:lnTo>
                    <a:pt x="4942" y="3070"/>
                  </a:lnTo>
                  <a:lnTo>
                    <a:pt x="4944" y="3070"/>
                  </a:lnTo>
                  <a:lnTo>
                    <a:pt x="4946" y="3066"/>
                  </a:lnTo>
                  <a:lnTo>
                    <a:pt x="4946" y="3066"/>
                  </a:lnTo>
                  <a:lnTo>
                    <a:pt x="4944" y="3066"/>
                  </a:lnTo>
                  <a:lnTo>
                    <a:pt x="4944" y="3066"/>
                  </a:lnTo>
                  <a:close/>
                  <a:moveTo>
                    <a:pt x="4970" y="3998"/>
                  </a:moveTo>
                  <a:lnTo>
                    <a:pt x="4970" y="3998"/>
                  </a:lnTo>
                  <a:lnTo>
                    <a:pt x="4964" y="3994"/>
                  </a:lnTo>
                  <a:lnTo>
                    <a:pt x="4970" y="3994"/>
                  </a:lnTo>
                  <a:lnTo>
                    <a:pt x="4974" y="3996"/>
                  </a:lnTo>
                  <a:lnTo>
                    <a:pt x="4974" y="3998"/>
                  </a:lnTo>
                  <a:lnTo>
                    <a:pt x="4970" y="3998"/>
                  </a:lnTo>
                  <a:lnTo>
                    <a:pt x="4970" y="3998"/>
                  </a:lnTo>
                  <a:lnTo>
                    <a:pt x="4968" y="3996"/>
                  </a:lnTo>
                  <a:lnTo>
                    <a:pt x="4970" y="3996"/>
                  </a:lnTo>
                  <a:lnTo>
                    <a:pt x="4970" y="3998"/>
                  </a:lnTo>
                  <a:lnTo>
                    <a:pt x="4970" y="3998"/>
                  </a:lnTo>
                  <a:lnTo>
                    <a:pt x="4970" y="3998"/>
                  </a:lnTo>
                  <a:close/>
                  <a:moveTo>
                    <a:pt x="4990" y="3888"/>
                  </a:moveTo>
                  <a:lnTo>
                    <a:pt x="4990" y="3888"/>
                  </a:lnTo>
                  <a:lnTo>
                    <a:pt x="4980" y="3894"/>
                  </a:lnTo>
                  <a:lnTo>
                    <a:pt x="4972" y="3894"/>
                  </a:lnTo>
                  <a:lnTo>
                    <a:pt x="4970" y="3892"/>
                  </a:lnTo>
                  <a:lnTo>
                    <a:pt x="4968" y="3890"/>
                  </a:lnTo>
                  <a:lnTo>
                    <a:pt x="4964" y="3884"/>
                  </a:lnTo>
                  <a:lnTo>
                    <a:pt x="4964" y="3884"/>
                  </a:lnTo>
                  <a:lnTo>
                    <a:pt x="4974" y="3880"/>
                  </a:lnTo>
                  <a:lnTo>
                    <a:pt x="4980" y="3878"/>
                  </a:lnTo>
                  <a:lnTo>
                    <a:pt x="4984" y="3878"/>
                  </a:lnTo>
                  <a:lnTo>
                    <a:pt x="4988" y="3880"/>
                  </a:lnTo>
                  <a:lnTo>
                    <a:pt x="4990" y="3884"/>
                  </a:lnTo>
                  <a:lnTo>
                    <a:pt x="4990" y="3888"/>
                  </a:lnTo>
                  <a:lnTo>
                    <a:pt x="4990" y="3888"/>
                  </a:lnTo>
                  <a:lnTo>
                    <a:pt x="4988" y="3890"/>
                  </a:lnTo>
                  <a:lnTo>
                    <a:pt x="4988" y="3888"/>
                  </a:lnTo>
                  <a:lnTo>
                    <a:pt x="4988" y="3886"/>
                  </a:lnTo>
                  <a:lnTo>
                    <a:pt x="4990" y="3888"/>
                  </a:lnTo>
                  <a:lnTo>
                    <a:pt x="4990" y="3888"/>
                  </a:lnTo>
                  <a:close/>
                  <a:moveTo>
                    <a:pt x="5010" y="3904"/>
                  </a:moveTo>
                  <a:lnTo>
                    <a:pt x="5010" y="3904"/>
                  </a:lnTo>
                  <a:lnTo>
                    <a:pt x="5004" y="3902"/>
                  </a:lnTo>
                  <a:lnTo>
                    <a:pt x="5004" y="3900"/>
                  </a:lnTo>
                  <a:lnTo>
                    <a:pt x="5004" y="3898"/>
                  </a:lnTo>
                  <a:lnTo>
                    <a:pt x="5008" y="3896"/>
                  </a:lnTo>
                  <a:lnTo>
                    <a:pt x="5014" y="3894"/>
                  </a:lnTo>
                  <a:lnTo>
                    <a:pt x="5028" y="3894"/>
                  </a:lnTo>
                  <a:lnTo>
                    <a:pt x="5030" y="3894"/>
                  </a:lnTo>
                  <a:lnTo>
                    <a:pt x="5032" y="3896"/>
                  </a:lnTo>
                  <a:lnTo>
                    <a:pt x="5030" y="3896"/>
                  </a:lnTo>
                  <a:lnTo>
                    <a:pt x="5030" y="3896"/>
                  </a:lnTo>
                  <a:lnTo>
                    <a:pt x="5032" y="3900"/>
                  </a:lnTo>
                  <a:lnTo>
                    <a:pt x="5032" y="3906"/>
                  </a:lnTo>
                  <a:lnTo>
                    <a:pt x="5032" y="3908"/>
                  </a:lnTo>
                  <a:lnTo>
                    <a:pt x="5028" y="3910"/>
                  </a:lnTo>
                  <a:lnTo>
                    <a:pt x="5020" y="3908"/>
                  </a:lnTo>
                  <a:lnTo>
                    <a:pt x="5010" y="3904"/>
                  </a:lnTo>
                  <a:lnTo>
                    <a:pt x="5010" y="3904"/>
                  </a:lnTo>
                  <a:lnTo>
                    <a:pt x="5012" y="3906"/>
                  </a:lnTo>
                  <a:lnTo>
                    <a:pt x="5010" y="3904"/>
                  </a:lnTo>
                  <a:lnTo>
                    <a:pt x="5010" y="3904"/>
                  </a:lnTo>
                  <a:close/>
                  <a:moveTo>
                    <a:pt x="5048" y="3910"/>
                  </a:moveTo>
                  <a:lnTo>
                    <a:pt x="5048" y="3910"/>
                  </a:lnTo>
                  <a:lnTo>
                    <a:pt x="5048" y="3908"/>
                  </a:lnTo>
                  <a:lnTo>
                    <a:pt x="5048" y="3910"/>
                  </a:lnTo>
                  <a:lnTo>
                    <a:pt x="5048" y="3910"/>
                  </a:lnTo>
                  <a:close/>
                  <a:moveTo>
                    <a:pt x="5018" y="3194"/>
                  </a:moveTo>
                  <a:lnTo>
                    <a:pt x="5018" y="3194"/>
                  </a:lnTo>
                  <a:lnTo>
                    <a:pt x="5012" y="3190"/>
                  </a:lnTo>
                  <a:lnTo>
                    <a:pt x="5000" y="3182"/>
                  </a:lnTo>
                  <a:lnTo>
                    <a:pt x="4984" y="3168"/>
                  </a:lnTo>
                  <a:lnTo>
                    <a:pt x="4968" y="3150"/>
                  </a:lnTo>
                  <a:lnTo>
                    <a:pt x="4962" y="3142"/>
                  </a:lnTo>
                  <a:lnTo>
                    <a:pt x="4956" y="3132"/>
                  </a:lnTo>
                  <a:lnTo>
                    <a:pt x="4954" y="3122"/>
                  </a:lnTo>
                  <a:lnTo>
                    <a:pt x="4956" y="3112"/>
                  </a:lnTo>
                  <a:lnTo>
                    <a:pt x="4960" y="3102"/>
                  </a:lnTo>
                  <a:lnTo>
                    <a:pt x="4968" y="3092"/>
                  </a:lnTo>
                  <a:lnTo>
                    <a:pt x="4980" y="3084"/>
                  </a:lnTo>
                  <a:lnTo>
                    <a:pt x="4998" y="3074"/>
                  </a:lnTo>
                  <a:lnTo>
                    <a:pt x="4998" y="3074"/>
                  </a:lnTo>
                  <a:lnTo>
                    <a:pt x="5004" y="3076"/>
                  </a:lnTo>
                  <a:lnTo>
                    <a:pt x="5014" y="3076"/>
                  </a:lnTo>
                  <a:lnTo>
                    <a:pt x="5044" y="3078"/>
                  </a:lnTo>
                  <a:lnTo>
                    <a:pt x="5060" y="3080"/>
                  </a:lnTo>
                  <a:lnTo>
                    <a:pt x="5074" y="3084"/>
                  </a:lnTo>
                  <a:lnTo>
                    <a:pt x="5080" y="3088"/>
                  </a:lnTo>
                  <a:lnTo>
                    <a:pt x="5086" y="3094"/>
                  </a:lnTo>
                  <a:lnTo>
                    <a:pt x="5090" y="3100"/>
                  </a:lnTo>
                  <a:lnTo>
                    <a:pt x="5092" y="3108"/>
                  </a:lnTo>
                  <a:lnTo>
                    <a:pt x="5092" y="3108"/>
                  </a:lnTo>
                  <a:lnTo>
                    <a:pt x="5096" y="3136"/>
                  </a:lnTo>
                  <a:lnTo>
                    <a:pt x="5096" y="3156"/>
                  </a:lnTo>
                  <a:lnTo>
                    <a:pt x="5094" y="3162"/>
                  </a:lnTo>
                  <a:lnTo>
                    <a:pt x="5092" y="3166"/>
                  </a:lnTo>
                  <a:lnTo>
                    <a:pt x="5088" y="3170"/>
                  </a:lnTo>
                  <a:lnTo>
                    <a:pt x="5084" y="3172"/>
                  </a:lnTo>
                  <a:lnTo>
                    <a:pt x="5072" y="3176"/>
                  </a:lnTo>
                  <a:lnTo>
                    <a:pt x="5056" y="3178"/>
                  </a:lnTo>
                  <a:lnTo>
                    <a:pt x="5038" y="3184"/>
                  </a:lnTo>
                  <a:lnTo>
                    <a:pt x="5018" y="3194"/>
                  </a:lnTo>
                  <a:lnTo>
                    <a:pt x="5018" y="3194"/>
                  </a:lnTo>
                  <a:lnTo>
                    <a:pt x="5020" y="3188"/>
                  </a:lnTo>
                  <a:lnTo>
                    <a:pt x="5024" y="3188"/>
                  </a:lnTo>
                  <a:lnTo>
                    <a:pt x="5024" y="3188"/>
                  </a:lnTo>
                  <a:lnTo>
                    <a:pt x="5018" y="3194"/>
                  </a:lnTo>
                  <a:lnTo>
                    <a:pt x="5018" y="3194"/>
                  </a:lnTo>
                  <a:close/>
                  <a:moveTo>
                    <a:pt x="5102" y="3918"/>
                  </a:moveTo>
                  <a:lnTo>
                    <a:pt x="5102" y="3918"/>
                  </a:lnTo>
                  <a:lnTo>
                    <a:pt x="5094" y="3922"/>
                  </a:lnTo>
                  <a:lnTo>
                    <a:pt x="5088" y="3922"/>
                  </a:lnTo>
                  <a:lnTo>
                    <a:pt x="5082" y="3922"/>
                  </a:lnTo>
                  <a:lnTo>
                    <a:pt x="5080" y="3922"/>
                  </a:lnTo>
                  <a:lnTo>
                    <a:pt x="5078" y="3920"/>
                  </a:lnTo>
                  <a:lnTo>
                    <a:pt x="5082" y="3918"/>
                  </a:lnTo>
                  <a:lnTo>
                    <a:pt x="5090" y="3918"/>
                  </a:lnTo>
                  <a:lnTo>
                    <a:pt x="5102" y="3918"/>
                  </a:lnTo>
                  <a:lnTo>
                    <a:pt x="5102" y="3918"/>
                  </a:lnTo>
                  <a:lnTo>
                    <a:pt x="5098" y="3920"/>
                  </a:lnTo>
                  <a:lnTo>
                    <a:pt x="5102" y="3918"/>
                  </a:lnTo>
                  <a:lnTo>
                    <a:pt x="5102" y="3918"/>
                  </a:lnTo>
                  <a:close/>
                  <a:moveTo>
                    <a:pt x="5112" y="3984"/>
                  </a:moveTo>
                  <a:lnTo>
                    <a:pt x="5112" y="3984"/>
                  </a:lnTo>
                  <a:lnTo>
                    <a:pt x="5104" y="3988"/>
                  </a:lnTo>
                  <a:lnTo>
                    <a:pt x="5092" y="3994"/>
                  </a:lnTo>
                  <a:lnTo>
                    <a:pt x="5086" y="3996"/>
                  </a:lnTo>
                  <a:lnTo>
                    <a:pt x="5078" y="3994"/>
                  </a:lnTo>
                  <a:lnTo>
                    <a:pt x="5070" y="3990"/>
                  </a:lnTo>
                  <a:lnTo>
                    <a:pt x="5064" y="3984"/>
                  </a:lnTo>
                  <a:lnTo>
                    <a:pt x="5064" y="3984"/>
                  </a:lnTo>
                  <a:lnTo>
                    <a:pt x="5062" y="3978"/>
                  </a:lnTo>
                  <a:lnTo>
                    <a:pt x="5064" y="3974"/>
                  </a:lnTo>
                  <a:lnTo>
                    <a:pt x="5066" y="3970"/>
                  </a:lnTo>
                  <a:lnTo>
                    <a:pt x="5070" y="3970"/>
                  </a:lnTo>
                  <a:lnTo>
                    <a:pt x="5078" y="3970"/>
                  </a:lnTo>
                  <a:lnTo>
                    <a:pt x="5088" y="3972"/>
                  </a:lnTo>
                  <a:lnTo>
                    <a:pt x="5108" y="3980"/>
                  </a:lnTo>
                  <a:lnTo>
                    <a:pt x="5112" y="3984"/>
                  </a:lnTo>
                  <a:lnTo>
                    <a:pt x="5114" y="3984"/>
                  </a:lnTo>
                  <a:lnTo>
                    <a:pt x="5112" y="3984"/>
                  </a:lnTo>
                  <a:lnTo>
                    <a:pt x="5112" y="3984"/>
                  </a:lnTo>
                  <a:lnTo>
                    <a:pt x="5110" y="3984"/>
                  </a:lnTo>
                  <a:lnTo>
                    <a:pt x="5112" y="3984"/>
                  </a:lnTo>
                  <a:lnTo>
                    <a:pt x="5112" y="3984"/>
                  </a:lnTo>
                  <a:close/>
                  <a:moveTo>
                    <a:pt x="5114" y="50"/>
                  </a:moveTo>
                  <a:lnTo>
                    <a:pt x="5114" y="50"/>
                  </a:lnTo>
                  <a:lnTo>
                    <a:pt x="5128" y="48"/>
                  </a:lnTo>
                  <a:lnTo>
                    <a:pt x="5142" y="46"/>
                  </a:lnTo>
                  <a:lnTo>
                    <a:pt x="5156" y="48"/>
                  </a:lnTo>
                  <a:lnTo>
                    <a:pt x="5170" y="50"/>
                  </a:lnTo>
                  <a:lnTo>
                    <a:pt x="5170" y="50"/>
                  </a:lnTo>
                  <a:lnTo>
                    <a:pt x="5114" y="50"/>
                  </a:lnTo>
                  <a:lnTo>
                    <a:pt x="5114" y="50"/>
                  </a:lnTo>
                  <a:lnTo>
                    <a:pt x="5116" y="50"/>
                  </a:lnTo>
                  <a:lnTo>
                    <a:pt x="5114" y="50"/>
                  </a:lnTo>
                  <a:lnTo>
                    <a:pt x="5114" y="50"/>
                  </a:lnTo>
                  <a:close/>
                  <a:moveTo>
                    <a:pt x="5186" y="3964"/>
                  </a:moveTo>
                  <a:lnTo>
                    <a:pt x="5186" y="3964"/>
                  </a:lnTo>
                  <a:lnTo>
                    <a:pt x="5178" y="3962"/>
                  </a:lnTo>
                  <a:lnTo>
                    <a:pt x="5176" y="3958"/>
                  </a:lnTo>
                  <a:lnTo>
                    <a:pt x="5178" y="3956"/>
                  </a:lnTo>
                  <a:lnTo>
                    <a:pt x="5182" y="3954"/>
                  </a:lnTo>
                  <a:lnTo>
                    <a:pt x="5194" y="3952"/>
                  </a:lnTo>
                  <a:lnTo>
                    <a:pt x="5204" y="3952"/>
                  </a:lnTo>
                  <a:lnTo>
                    <a:pt x="5204" y="3952"/>
                  </a:lnTo>
                  <a:lnTo>
                    <a:pt x="5202" y="3954"/>
                  </a:lnTo>
                  <a:lnTo>
                    <a:pt x="5204" y="3954"/>
                  </a:lnTo>
                  <a:lnTo>
                    <a:pt x="5208" y="3958"/>
                  </a:lnTo>
                  <a:lnTo>
                    <a:pt x="5222" y="3966"/>
                  </a:lnTo>
                  <a:lnTo>
                    <a:pt x="5224" y="3968"/>
                  </a:lnTo>
                  <a:lnTo>
                    <a:pt x="5222" y="3970"/>
                  </a:lnTo>
                  <a:lnTo>
                    <a:pt x="5186" y="3964"/>
                  </a:lnTo>
                  <a:lnTo>
                    <a:pt x="5186" y="3964"/>
                  </a:lnTo>
                  <a:lnTo>
                    <a:pt x="5188" y="3964"/>
                  </a:lnTo>
                  <a:lnTo>
                    <a:pt x="5186" y="3964"/>
                  </a:lnTo>
                  <a:lnTo>
                    <a:pt x="5186" y="3964"/>
                  </a:lnTo>
                  <a:close/>
                  <a:moveTo>
                    <a:pt x="5202" y="1088"/>
                  </a:moveTo>
                  <a:lnTo>
                    <a:pt x="5202" y="1088"/>
                  </a:lnTo>
                  <a:lnTo>
                    <a:pt x="5214" y="1084"/>
                  </a:lnTo>
                  <a:lnTo>
                    <a:pt x="5202" y="1088"/>
                  </a:lnTo>
                  <a:lnTo>
                    <a:pt x="5202" y="1088"/>
                  </a:lnTo>
                  <a:close/>
                  <a:moveTo>
                    <a:pt x="5568" y="400"/>
                  </a:moveTo>
                  <a:lnTo>
                    <a:pt x="5568" y="400"/>
                  </a:lnTo>
                  <a:lnTo>
                    <a:pt x="5570" y="396"/>
                  </a:lnTo>
                  <a:lnTo>
                    <a:pt x="5568" y="400"/>
                  </a:lnTo>
                  <a:lnTo>
                    <a:pt x="5568" y="400"/>
                  </a:lnTo>
                  <a:lnTo>
                    <a:pt x="5568" y="400"/>
                  </a:lnTo>
                  <a:lnTo>
                    <a:pt x="5568" y="400"/>
                  </a:lnTo>
                  <a:lnTo>
                    <a:pt x="5568" y="400"/>
                  </a:lnTo>
                  <a:close/>
                  <a:moveTo>
                    <a:pt x="5590" y="858"/>
                  </a:moveTo>
                  <a:lnTo>
                    <a:pt x="5590" y="858"/>
                  </a:lnTo>
                  <a:lnTo>
                    <a:pt x="5590" y="858"/>
                  </a:lnTo>
                  <a:lnTo>
                    <a:pt x="5590" y="858"/>
                  </a:lnTo>
                  <a:lnTo>
                    <a:pt x="5590" y="858"/>
                  </a:lnTo>
                  <a:lnTo>
                    <a:pt x="5590" y="858"/>
                  </a:lnTo>
                  <a:close/>
                  <a:moveTo>
                    <a:pt x="5590" y="782"/>
                  </a:moveTo>
                  <a:lnTo>
                    <a:pt x="5590" y="782"/>
                  </a:lnTo>
                  <a:lnTo>
                    <a:pt x="5586" y="774"/>
                  </a:lnTo>
                  <a:lnTo>
                    <a:pt x="5586" y="768"/>
                  </a:lnTo>
                  <a:lnTo>
                    <a:pt x="5586" y="768"/>
                  </a:lnTo>
                  <a:lnTo>
                    <a:pt x="5588" y="770"/>
                  </a:lnTo>
                  <a:lnTo>
                    <a:pt x="5590" y="782"/>
                  </a:lnTo>
                  <a:lnTo>
                    <a:pt x="5590" y="782"/>
                  </a:lnTo>
                  <a:lnTo>
                    <a:pt x="5588" y="782"/>
                  </a:lnTo>
                  <a:lnTo>
                    <a:pt x="5590" y="782"/>
                  </a:lnTo>
                  <a:lnTo>
                    <a:pt x="5590" y="782"/>
                  </a:lnTo>
                  <a:close/>
                  <a:moveTo>
                    <a:pt x="5584" y="788"/>
                  </a:moveTo>
                  <a:lnTo>
                    <a:pt x="5584" y="788"/>
                  </a:lnTo>
                  <a:lnTo>
                    <a:pt x="5578" y="784"/>
                  </a:lnTo>
                  <a:lnTo>
                    <a:pt x="5578" y="780"/>
                  </a:lnTo>
                  <a:lnTo>
                    <a:pt x="5578" y="780"/>
                  </a:lnTo>
                  <a:lnTo>
                    <a:pt x="5580" y="780"/>
                  </a:lnTo>
                  <a:lnTo>
                    <a:pt x="5584" y="782"/>
                  </a:lnTo>
                  <a:lnTo>
                    <a:pt x="5586" y="784"/>
                  </a:lnTo>
                  <a:lnTo>
                    <a:pt x="5584" y="788"/>
                  </a:lnTo>
                  <a:lnTo>
                    <a:pt x="5584" y="788"/>
                  </a:lnTo>
                  <a:lnTo>
                    <a:pt x="5582" y="786"/>
                  </a:lnTo>
                  <a:lnTo>
                    <a:pt x="5584" y="786"/>
                  </a:lnTo>
                  <a:lnTo>
                    <a:pt x="5584" y="786"/>
                  </a:lnTo>
                  <a:lnTo>
                    <a:pt x="5584" y="788"/>
                  </a:lnTo>
                  <a:lnTo>
                    <a:pt x="5584" y="788"/>
                  </a:lnTo>
                  <a:close/>
                  <a:moveTo>
                    <a:pt x="5528" y="788"/>
                  </a:moveTo>
                  <a:lnTo>
                    <a:pt x="5528" y="788"/>
                  </a:lnTo>
                  <a:lnTo>
                    <a:pt x="5528" y="782"/>
                  </a:lnTo>
                  <a:lnTo>
                    <a:pt x="5528" y="782"/>
                  </a:lnTo>
                  <a:lnTo>
                    <a:pt x="5534" y="788"/>
                  </a:lnTo>
                  <a:lnTo>
                    <a:pt x="5536" y="790"/>
                  </a:lnTo>
                  <a:lnTo>
                    <a:pt x="5536" y="794"/>
                  </a:lnTo>
                  <a:lnTo>
                    <a:pt x="5534" y="792"/>
                  </a:lnTo>
                  <a:lnTo>
                    <a:pt x="5528" y="788"/>
                  </a:lnTo>
                  <a:lnTo>
                    <a:pt x="5528" y="788"/>
                  </a:lnTo>
                  <a:lnTo>
                    <a:pt x="5528" y="786"/>
                  </a:lnTo>
                  <a:lnTo>
                    <a:pt x="5528" y="788"/>
                  </a:lnTo>
                  <a:lnTo>
                    <a:pt x="5528" y="788"/>
                  </a:lnTo>
                  <a:lnTo>
                    <a:pt x="5528" y="788"/>
                  </a:lnTo>
                  <a:lnTo>
                    <a:pt x="5528" y="788"/>
                  </a:lnTo>
                  <a:close/>
                  <a:moveTo>
                    <a:pt x="5532" y="910"/>
                  </a:moveTo>
                  <a:lnTo>
                    <a:pt x="5532" y="910"/>
                  </a:lnTo>
                  <a:lnTo>
                    <a:pt x="5532" y="914"/>
                  </a:lnTo>
                  <a:lnTo>
                    <a:pt x="5530" y="914"/>
                  </a:lnTo>
                  <a:lnTo>
                    <a:pt x="5524" y="910"/>
                  </a:lnTo>
                  <a:lnTo>
                    <a:pt x="5524" y="908"/>
                  </a:lnTo>
                  <a:lnTo>
                    <a:pt x="5524" y="908"/>
                  </a:lnTo>
                  <a:lnTo>
                    <a:pt x="5528" y="908"/>
                  </a:lnTo>
                  <a:lnTo>
                    <a:pt x="5532" y="910"/>
                  </a:lnTo>
                  <a:lnTo>
                    <a:pt x="5532" y="910"/>
                  </a:lnTo>
                  <a:lnTo>
                    <a:pt x="5532" y="912"/>
                  </a:lnTo>
                  <a:lnTo>
                    <a:pt x="5532" y="912"/>
                  </a:lnTo>
                  <a:lnTo>
                    <a:pt x="5532" y="910"/>
                  </a:lnTo>
                  <a:lnTo>
                    <a:pt x="5532" y="910"/>
                  </a:lnTo>
                  <a:lnTo>
                    <a:pt x="5532" y="910"/>
                  </a:lnTo>
                  <a:close/>
                  <a:moveTo>
                    <a:pt x="5474" y="940"/>
                  </a:moveTo>
                  <a:lnTo>
                    <a:pt x="5474" y="940"/>
                  </a:lnTo>
                  <a:lnTo>
                    <a:pt x="5478" y="920"/>
                  </a:lnTo>
                  <a:lnTo>
                    <a:pt x="5478" y="920"/>
                  </a:lnTo>
                  <a:lnTo>
                    <a:pt x="5478" y="924"/>
                  </a:lnTo>
                  <a:lnTo>
                    <a:pt x="5476" y="934"/>
                  </a:lnTo>
                  <a:lnTo>
                    <a:pt x="5474" y="938"/>
                  </a:lnTo>
                  <a:lnTo>
                    <a:pt x="5474" y="940"/>
                  </a:lnTo>
                  <a:lnTo>
                    <a:pt x="5474" y="940"/>
                  </a:lnTo>
                  <a:lnTo>
                    <a:pt x="5474" y="938"/>
                  </a:lnTo>
                  <a:lnTo>
                    <a:pt x="5476" y="938"/>
                  </a:lnTo>
                  <a:lnTo>
                    <a:pt x="5478" y="938"/>
                  </a:lnTo>
                  <a:lnTo>
                    <a:pt x="5478" y="940"/>
                  </a:lnTo>
                  <a:lnTo>
                    <a:pt x="5474" y="940"/>
                  </a:lnTo>
                  <a:lnTo>
                    <a:pt x="5474" y="940"/>
                  </a:lnTo>
                  <a:close/>
                  <a:moveTo>
                    <a:pt x="5468" y="914"/>
                  </a:moveTo>
                  <a:lnTo>
                    <a:pt x="5468" y="914"/>
                  </a:lnTo>
                  <a:lnTo>
                    <a:pt x="5468" y="914"/>
                  </a:lnTo>
                  <a:lnTo>
                    <a:pt x="5468" y="914"/>
                  </a:lnTo>
                  <a:lnTo>
                    <a:pt x="5468" y="914"/>
                  </a:lnTo>
                  <a:lnTo>
                    <a:pt x="5468" y="914"/>
                  </a:lnTo>
                  <a:lnTo>
                    <a:pt x="5468" y="914"/>
                  </a:lnTo>
                  <a:lnTo>
                    <a:pt x="5468" y="914"/>
                  </a:lnTo>
                  <a:close/>
                  <a:moveTo>
                    <a:pt x="5442" y="146"/>
                  </a:moveTo>
                  <a:lnTo>
                    <a:pt x="5442" y="142"/>
                  </a:lnTo>
                  <a:lnTo>
                    <a:pt x="5442" y="142"/>
                  </a:lnTo>
                  <a:lnTo>
                    <a:pt x="5442" y="144"/>
                  </a:lnTo>
                  <a:lnTo>
                    <a:pt x="5442" y="146"/>
                  </a:lnTo>
                  <a:lnTo>
                    <a:pt x="5442" y="146"/>
                  </a:lnTo>
                  <a:close/>
                  <a:moveTo>
                    <a:pt x="5438" y="860"/>
                  </a:moveTo>
                  <a:lnTo>
                    <a:pt x="5438" y="860"/>
                  </a:lnTo>
                  <a:lnTo>
                    <a:pt x="5434" y="868"/>
                  </a:lnTo>
                  <a:lnTo>
                    <a:pt x="5432" y="870"/>
                  </a:lnTo>
                  <a:lnTo>
                    <a:pt x="5430" y="868"/>
                  </a:lnTo>
                  <a:lnTo>
                    <a:pt x="5428" y="864"/>
                  </a:lnTo>
                  <a:lnTo>
                    <a:pt x="5428" y="858"/>
                  </a:lnTo>
                  <a:lnTo>
                    <a:pt x="5430" y="854"/>
                  </a:lnTo>
                  <a:lnTo>
                    <a:pt x="5430" y="854"/>
                  </a:lnTo>
                  <a:lnTo>
                    <a:pt x="5432" y="854"/>
                  </a:lnTo>
                  <a:lnTo>
                    <a:pt x="5438" y="860"/>
                  </a:lnTo>
                  <a:lnTo>
                    <a:pt x="5438" y="860"/>
                  </a:lnTo>
                  <a:lnTo>
                    <a:pt x="5436" y="860"/>
                  </a:lnTo>
                  <a:lnTo>
                    <a:pt x="5436" y="858"/>
                  </a:lnTo>
                  <a:lnTo>
                    <a:pt x="5436" y="856"/>
                  </a:lnTo>
                  <a:lnTo>
                    <a:pt x="5438" y="860"/>
                  </a:lnTo>
                  <a:lnTo>
                    <a:pt x="5438" y="860"/>
                  </a:lnTo>
                  <a:close/>
                  <a:moveTo>
                    <a:pt x="5420" y="150"/>
                  </a:moveTo>
                  <a:lnTo>
                    <a:pt x="5420" y="150"/>
                  </a:lnTo>
                  <a:lnTo>
                    <a:pt x="5412" y="126"/>
                  </a:lnTo>
                  <a:lnTo>
                    <a:pt x="5420" y="150"/>
                  </a:lnTo>
                  <a:lnTo>
                    <a:pt x="5420" y="150"/>
                  </a:lnTo>
                  <a:lnTo>
                    <a:pt x="5420" y="150"/>
                  </a:lnTo>
                  <a:lnTo>
                    <a:pt x="5420" y="150"/>
                  </a:lnTo>
                  <a:lnTo>
                    <a:pt x="5420" y="150"/>
                  </a:lnTo>
                  <a:close/>
                  <a:moveTo>
                    <a:pt x="5400" y="728"/>
                  </a:moveTo>
                  <a:lnTo>
                    <a:pt x="5400" y="728"/>
                  </a:lnTo>
                  <a:lnTo>
                    <a:pt x="5396" y="736"/>
                  </a:lnTo>
                  <a:lnTo>
                    <a:pt x="5396" y="736"/>
                  </a:lnTo>
                  <a:lnTo>
                    <a:pt x="5396" y="730"/>
                  </a:lnTo>
                  <a:lnTo>
                    <a:pt x="5398" y="722"/>
                  </a:lnTo>
                  <a:lnTo>
                    <a:pt x="5398" y="722"/>
                  </a:lnTo>
                  <a:lnTo>
                    <a:pt x="5400" y="728"/>
                  </a:lnTo>
                  <a:lnTo>
                    <a:pt x="5400" y="728"/>
                  </a:lnTo>
                  <a:lnTo>
                    <a:pt x="5398" y="730"/>
                  </a:lnTo>
                  <a:lnTo>
                    <a:pt x="5398" y="728"/>
                  </a:lnTo>
                  <a:lnTo>
                    <a:pt x="5398" y="726"/>
                  </a:lnTo>
                  <a:lnTo>
                    <a:pt x="5400" y="728"/>
                  </a:lnTo>
                  <a:lnTo>
                    <a:pt x="5400" y="728"/>
                  </a:lnTo>
                  <a:close/>
                  <a:moveTo>
                    <a:pt x="5380" y="114"/>
                  </a:moveTo>
                  <a:lnTo>
                    <a:pt x="5380" y="114"/>
                  </a:lnTo>
                  <a:lnTo>
                    <a:pt x="5378" y="124"/>
                  </a:lnTo>
                  <a:lnTo>
                    <a:pt x="5376" y="126"/>
                  </a:lnTo>
                  <a:lnTo>
                    <a:pt x="5376" y="126"/>
                  </a:lnTo>
                  <a:lnTo>
                    <a:pt x="5374" y="118"/>
                  </a:lnTo>
                  <a:lnTo>
                    <a:pt x="5372" y="110"/>
                  </a:lnTo>
                  <a:lnTo>
                    <a:pt x="5372" y="100"/>
                  </a:lnTo>
                  <a:lnTo>
                    <a:pt x="5374" y="96"/>
                  </a:lnTo>
                  <a:lnTo>
                    <a:pt x="5374" y="96"/>
                  </a:lnTo>
                  <a:lnTo>
                    <a:pt x="5376" y="100"/>
                  </a:lnTo>
                  <a:lnTo>
                    <a:pt x="5380" y="114"/>
                  </a:lnTo>
                  <a:lnTo>
                    <a:pt x="5380" y="114"/>
                  </a:lnTo>
                  <a:lnTo>
                    <a:pt x="5380" y="114"/>
                  </a:lnTo>
                  <a:lnTo>
                    <a:pt x="5380" y="114"/>
                  </a:lnTo>
                  <a:lnTo>
                    <a:pt x="5380" y="112"/>
                  </a:lnTo>
                  <a:lnTo>
                    <a:pt x="5380" y="114"/>
                  </a:lnTo>
                  <a:lnTo>
                    <a:pt x="5380" y="114"/>
                  </a:lnTo>
                  <a:close/>
                  <a:moveTo>
                    <a:pt x="5334" y="562"/>
                  </a:moveTo>
                  <a:lnTo>
                    <a:pt x="5334" y="562"/>
                  </a:lnTo>
                  <a:lnTo>
                    <a:pt x="5334" y="556"/>
                  </a:lnTo>
                  <a:lnTo>
                    <a:pt x="5336" y="550"/>
                  </a:lnTo>
                  <a:lnTo>
                    <a:pt x="5340" y="548"/>
                  </a:lnTo>
                  <a:lnTo>
                    <a:pt x="5344" y="546"/>
                  </a:lnTo>
                  <a:lnTo>
                    <a:pt x="5352" y="546"/>
                  </a:lnTo>
                  <a:lnTo>
                    <a:pt x="5362" y="548"/>
                  </a:lnTo>
                  <a:lnTo>
                    <a:pt x="5362" y="548"/>
                  </a:lnTo>
                  <a:lnTo>
                    <a:pt x="5366" y="562"/>
                  </a:lnTo>
                  <a:lnTo>
                    <a:pt x="5366" y="578"/>
                  </a:lnTo>
                  <a:lnTo>
                    <a:pt x="5364" y="592"/>
                  </a:lnTo>
                  <a:lnTo>
                    <a:pt x="5358" y="608"/>
                  </a:lnTo>
                  <a:lnTo>
                    <a:pt x="5358" y="608"/>
                  </a:lnTo>
                  <a:lnTo>
                    <a:pt x="5352" y="608"/>
                  </a:lnTo>
                  <a:lnTo>
                    <a:pt x="5346" y="604"/>
                  </a:lnTo>
                  <a:lnTo>
                    <a:pt x="5342" y="598"/>
                  </a:lnTo>
                  <a:lnTo>
                    <a:pt x="5338" y="590"/>
                  </a:lnTo>
                  <a:lnTo>
                    <a:pt x="5334" y="574"/>
                  </a:lnTo>
                  <a:lnTo>
                    <a:pt x="5332" y="566"/>
                  </a:lnTo>
                  <a:lnTo>
                    <a:pt x="5334" y="562"/>
                  </a:lnTo>
                  <a:lnTo>
                    <a:pt x="5334" y="562"/>
                  </a:lnTo>
                  <a:lnTo>
                    <a:pt x="5332" y="566"/>
                  </a:lnTo>
                  <a:lnTo>
                    <a:pt x="5334" y="562"/>
                  </a:lnTo>
                  <a:lnTo>
                    <a:pt x="5334" y="562"/>
                  </a:lnTo>
                  <a:close/>
                  <a:moveTo>
                    <a:pt x="5292" y="418"/>
                  </a:moveTo>
                  <a:lnTo>
                    <a:pt x="5292" y="418"/>
                  </a:lnTo>
                  <a:lnTo>
                    <a:pt x="5302" y="432"/>
                  </a:lnTo>
                  <a:lnTo>
                    <a:pt x="5304" y="438"/>
                  </a:lnTo>
                  <a:lnTo>
                    <a:pt x="5306" y="444"/>
                  </a:lnTo>
                  <a:lnTo>
                    <a:pt x="5306" y="450"/>
                  </a:lnTo>
                  <a:lnTo>
                    <a:pt x="5304" y="456"/>
                  </a:lnTo>
                  <a:lnTo>
                    <a:pt x="5302" y="462"/>
                  </a:lnTo>
                  <a:lnTo>
                    <a:pt x="5298" y="468"/>
                  </a:lnTo>
                  <a:lnTo>
                    <a:pt x="5298" y="468"/>
                  </a:lnTo>
                  <a:lnTo>
                    <a:pt x="5288" y="464"/>
                  </a:lnTo>
                  <a:lnTo>
                    <a:pt x="5284" y="458"/>
                  </a:lnTo>
                  <a:lnTo>
                    <a:pt x="5282" y="450"/>
                  </a:lnTo>
                  <a:lnTo>
                    <a:pt x="5284" y="444"/>
                  </a:lnTo>
                  <a:lnTo>
                    <a:pt x="5292" y="430"/>
                  </a:lnTo>
                  <a:lnTo>
                    <a:pt x="5294" y="424"/>
                  </a:lnTo>
                  <a:lnTo>
                    <a:pt x="5292" y="418"/>
                  </a:lnTo>
                  <a:lnTo>
                    <a:pt x="5292" y="418"/>
                  </a:lnTo>
                  <a:lnTo>
                    <a:pt x="5298" y="426"/>
                  </a:lnTo>
                  <a:lnTo>
                    <a:pt x="5292" y="418"/>
                  </a:lnTo>
                  <a:lnTo>
                    <a:pt x="5292" y="418"/>
                  </a:lnTo>
                  <a:close/>
                  <a:moveTo>
                    <a:pt x="5302" y="400"/>
                  </a:moveTo>
                  <a:lnTo>
                    <a:pt x="5302" y="400"/>
                  </a:lnTo>
                  <a:lnTo>
                    <a:pt x="5308" y="406"/>
                  </a:lnTo>
                  <a:lnTo>
                    <a:pt x="5302" y="400"/>
                  </a:lnTo>
                  <a:lnTo>
                    <a:pt x="5302" y="400"/>
                  </a:lnTo>
                  <a:close/>
                  <a:moveTo>
                    <a:pt x="5254" y="670"/>
                  </a:moveTo>
                  <a:lnTo>
                    <a:pt x="5254" y="670"/>
                  </a:lnTo>
                  <a:lnTo>
                    <a:pt x="5256" y="672"/>
                  </a:lnTo>
                  <a:lnTo>
                    <a:pt x="5264" y="678"/>
                  </a:lnTo>
                  <a:lnTo>
                    <a:pt x="5266" y="682"/>
                  </a:lnTo>
                  <a:lnTo>
                    <a:pt x="5268" y="688"/>
                  </a:lnTo>
                  <a:lnTo>
                    <a:pt x="5268" y="696"/>
                  </a:lnTo>
                  <a:lnTo>
                    <a:pt x="5266" y="704"/>
                  </a:lnTo>
                  <a:lnTo>
                    <a:pt x="5266" y="704"/>
                  </a:lnTo>
                  <a:lnTo>
                    <a:pt x="5260" y="704"/>
                  </a:lnTo>
                  <a:lnTo>
                    <a:pt x="5256" y="702"/>
                  </a:lnTo>
                  <a:lnTo>
                    <a:pt x="5254" y="696"/>
                  </a:lnTo>
                  <a:lnTo>
                    <a:pt x="5254" y="690"/>
                  </a:lnTo>
                  <a:lnTo>
                    <a:pt x="5254" y="678"/>
                  </a:lnTo>
                  <a:lnTo>
                    <a:pt x="5254" y="670"/>
                  </a:lnTo>
                  <a:lnTo>
                    <a:pt x="5254" y="670"/>
                  </a:lnTo>
                  <a:lnTo>
                    <a:pt x="5252" y="670"/>
                  </a:lnTo>
                  <a:lnTo>
                    <a:pt x="5254" y="670"/>
                  </a:lnTo>
                  <a:lnTo>
                    <a:pt x="5254" y="670"/>
                  </a:lnTo>
                  <a:close/>
                  <a:moveTo>
                    <a:pt x="5264" y="648"/>
                  </a:moveTo>
                  <a:lnTo>
                    <a:pt x="5264" y="648"/>
                  </a:lnTo>
                  <a:lnTo>
                    <a:pt x="5266" y="644"/>
                  </a:lnTo>
                  <a:lnTo>
                    <a:pt x="5264" y="648"/>
                  </a:lnTo>
                  <a:lnTo>
                    <a:pt x="5264" y="648"/>
                  </a:lnTo>
                  <a:close/>
                  <a:moveTo>
                    <a:pt x="5260" y="588"/>
                  </a:moveTo>
                  <a:lnTo>
                    <a:pt x="5260" y="588"/>
                  </a:lnTo>
                  <a:lnTo>
                    <a:pt x="5256" y="584"/>
                  </a:lnTo>
                  <a:lnTo>
                    <a:pt x="5256" y="588"/>
                  </a:lnTo>
                  <a:lnTo>
                    <a:pt x="5260" y="600"/>
                  </a:lnTo>
                  <a:lnTo>
                    <a:pt x="5262" y="606"/>
                  </a:lnTo>
                  <a:lnTo>
                    <a:pt x="5264" y="608"/>
                  </a:lnTo>
                  <a:lnTo>
                    <a:pt x="5264" y="602"/>
                  </a:lnTo>
                  <a:lnTo>
                    <a:pt x="5260" y="588"/>
                  </a:lnTo>
                  <a:lnTo>
                    <a:pt x="5260" y="588"/>
                  </a:lnTo>
                  <a:lnTo>
                    <a:pt x="5260" y="590"/>
                  </a:lnTo>
                  <a:lnTo>
                    <a:pt x="5260" y="588"/>
                  </a:lnTo>
                  <a:lnTo>
                    <a:pt x="5260" y="588"/>
                  </a:lnTo>
                  <a:close/>
                  <a:moveTo>
                    <a:pt x="5226" y="3972"/>
                  </a:moveTo>
                  <a:lnTo>
                    <a:pt x="5226" y="3972"/>
                  </a:lnTo>
                  <a:lnTo>
                    <a:pt x="5224" y="3970"/>
                  </a:lnTo>
                  <a:lnTo>
                    <a:pt x="5226" y="3972"/>
                  </a:lnTo>
                  <a:lnTo>
                    <a:pt x="5226" y="3972"/>
                  </a:lnTo>
                  <a:close/>
                  <a:moveTo>
                    <a:pt x="5244" y="718"/>
                  </a:moveTo>
                  <a:lnTo>
                    <a:pt x="5244" y="718"/>
                  </a:lnTo>
                  <a:lnTo>
                    <a:pt x="5250" y="720"/>
                  </a:lnTo>
                  <a:lnTo>
                    <a:pt x="5254" y="726"/>
                  </a:lnTo>
                  <a:lnTo>
                    <a:pt x="5256" y="734"/>
                  </a:lnTo>
                  <a:lnTo>
                    <a:pt x="5258" y="744"/>
                  </a:lnTo>
                  <a:lnTo>
                    <a:pt x="5258" y="752"/>
                  </a:lnTo>
                  <a:lnTo>
                    <a:pt x="5258" y="758"/>
                  </a:lnTo>
                  <a:lnTo>
                    <a:pt x="5256" y="762"/>
                  </a:lnTo>
                  <a:lnTo>
                    <a:pt x="5252" y="760"/>
                  </a:lnTo>
                  <a:lnTo>
                    <a:pt x="5252" y="760"/>
                  </a:lnTo>
                  <a:lnTo>
                    <a:pt x="5246" y="750"/>
                  </a:lnTo>
                  <a:lnTo>
                    <a:pt x="5242" y="740"/>
                  </a:lnTo>
                  <a:lnTo>
                    <a:pt x="5242" y="730"/>
                  </a:lnTo>
                  <a:lnTo>
                    <a:pt x="5244" y="718"/>
                  </a:lnTo>
                  <a:lnTo>
                    <a:pt x="5244" y="718"/>
                  </a:lnTo>
                  <a:lnTo>
                    <a:pt x="5246" y="720"/>
                  </a:lnTo>
                  <a:lnTo>
                    <a:pt x="5246" y="720"/>
                  </a:lnTo>
                  <a:lnTo>
                    <a:pt x="5244" y="720"/>
                  </a:lnTo>
                  <a:lnTo>
                    <a:pt x="5244" y="718"/>
                  </a:lnTo>
                  <a:lnTo>
                    <a:pt x="5244" y="718"/>
                  </a:lnTo>
                  <a:close/>
                  <a:moveTo>
                    <a:pt x="5250" y="3772"/>
                  </a:moveTo>
                  <a:lnTo>
                    <a:pt x="5250" y="3772"/>
                  </a:lnTo>
                  <a:lnTo>
                    <a:pt x="5246" y="3764"/>
                  </a:lnTo>
                  <a:lnTo>
                    <a:pt x="5246" y="3762"/>
                  </a:lnTo>
                  <a:lnTo>
                    <a:pt x="5248" y="3760"/>
                  </a:lnTo>
                  <a:lnTo>
                    <a:pt x="5252" y="3762"/>
                  </a:lnTo>
                  <a:lnTo>
                    <a:pt x="5256" y="3764"/>
                  </a:lnTo>
                  <a:lnTo>
                    <a:pt x="5262" y="3770"/>
                  </a:lnTo>
                  <a:lnTo>
                    <a:pt x="5262" y="3772"/>
                  </a:lnTo>
                  <a:lnTo>
                    <a:pt x="5262" y="3774"/>
                  </a:lnTo>
                  <a:lnTo>
                    <a:pt x="5260" y="3774"/>
                  </a:lnTo>
                  <a:lnTo>
                    <a:pt x="5250" y="3772"/>
                  </a:lnTo>
                  <a:lnTo>
                    <a:pt x="5250" y="3772"/>
                  </a:lnTo>
                  <a:lnTo>
                    <a:pt x="5250" y="3770"/>
                  </a:lnTo>
                  <a:lnTo>
                    <a:pt x="5250" y="3770"/>
                  </a:lnTo>
                  <a:lnTo>
                    <a:pt x="5252" y="3772"/>
                  </a:lnTo>
                  <a:lnTo>
                    <a:pt x="5250" y="3772"/>
                  </a:lnTo>
                  <a:lnTo>
                    <a:pt x="5250" y="3772"/>
                  </a:lnTo>
                  <a:close/>
                  <a:moveTo>
                    <a:pt x="5308" y="3798"/>
                  </a:moveTo>
                  <a:lnTo>
                    <a:pt x="5308" y="3798"/>
                  </a:lnTo>
                  <a:lnTo>
                    <a:pt x="5310" y="3800"/>
                  </a:lnTo>
                  <a:lnTo>
                    <a:pt x="5308" y="3798"/>
                  </a:lnTo>
                  <a:lnTo>
                    <a:pt x="5308" y="3798"/>
                  </a:lnTo>
                  <a:lnTo>
                    <a:pt x="5308" y="3798"/>
                  </a:lnTo>
                  <a:lnTo>
                    <a:pt x="5308" y="3798"/>
                  </a:lnTo>
                  <a:lnTo>
                    <a:pt x="5308" y="3798"/>
                  </a:lnTo>
                  <a:close/>
                  <a:moveTo>
                    <a:pt x="5322" y="3780"/>
                  </a:moveTo>
                  <a:lnTo>
                    <a:pt x="5322" y="3780"/>
                  </a:lnTo>
                  <a:lnTo>
                    <a:pt x="5320" y="3772"/>
                  </a:lnTo>
                  <a:lnTo>
                    <a:pt x="5320" y="3770"/>
                  </a:lnTo>
                  <a:lnTo>
                    <a:pt x="5320" y="3770"/>
                  </a:lnTo>
                  <a:lnTo>
                    <a:pt x="5326" y="3778"/>
                  </a:lnTo>
                  <a:lnTo>
                    <a:pt x="5332" y="3786"/>
                  </a:lnTo>
                  <a:lnTo>
                    <a:pt x="5330" y="3788"/>
                  </a:lnTo>
                  <a:lnTo>
                    <a:pt x="5328" y="3786"/>
                  </a:lnTo>
                  <a:lnTo>
                    <a:pt x="5322" y="3780"/>
                  </a:lnTo>
                  <a:lnTo>
                    <a:pt x="5322" y="3780"/>
                  </a:lnTo>
                  <a:lnTo>
                    <a:pt x="5322" y="3780"/>
                  </a:lnTo>
                  <a:lnTo>
                    <a:pt x="5322" y="3780"/>
                  </a:lnTo>
                  <a:lnTo>
                    <a:pt x="5324" y="3780"/>
                  </a:lnTo>
                  <a:lnTo>
                    <a:pt x="5322" y="3780"/>
                  </a:lnTo>
                  <a:lnTo>
                    <a:pt x="5322" y="3780"/>
                  </a:lnTo>
                  <a:close/>
                  <a:moveTo>
                    <a:pt x="5410" y="4102"/>
                  </a:moveTo>
                  <a:lnTo>
                    <a:pt x="5414" y="4102"/>
                  </a:lnTo>
                  <a:lnTo>
                    <a:pt x="5414" y="4102"/>
                  </a:lnTo>
                  <a:lnTo>
                    <a:pt x="5412" y="4102"/>
                  </a:lnTo>
                  <a:lnTo>
                    <a:pt x="5410" y="4102"/>
                  </a:lnTo>
                  <a:lnTo>
                    <a:pt x="5410" y="4102"/>
                  </a:lnTo>
                  <a:close/>
                  <a:moveTo>
                    <a:pt x="5412" y="4086"/>
                  </a:moveTo>
                  <a:lnTo>
                    <a:pt x="5412" y="4086"/>
                  </a:lnTo>
                  <a:lnTo>
                    <a:pt x="5408" y="4086"/>
                  </a:lnTo>
                  <a:lnTo>
                    <a:pt x="5410" y="4086"/>
                  </a:lnTo>
                  <a:lnTo>
                    <a:pt x="5424" y="4090"/>
                  </a:lnTo>
                  <a:lnTo>
                    <a:pt x="5432" y="4090"/>
                  </a:lnTo>
                  <a:lnTo>
                    <a:pt x="5412" y="4086"/>
                  </a:lnTo>
                  <a:lnTo>
                    <a:pt x="5412" y="4086"/>
                  </a:lnTo>
                  <a:lnTo>
                    <a:pt x="5414" y="4086"/>
                  </a:lnTo>
                  <a:lnTo>
                    <a:pt x="5412" y="4086"/>
                  </a:lnTo>
                  <a:lnTo>
                    <a:pt x="5412" y="4086"/>
                  </a:lnTo>
                  <a:close/>
                  <a:moveTo>
                    <a:pt x="5444" y="4058"/>
                  </a:moveTo>
                  <a:lnTo>
                    <a:pt x="5444" y="4058"/>
                  </a:lnTo>
                  <a:lnTo>
                    <a:pt x="5434" y="4056"/>
                  </a:lnTo>
                  <a:lnTo>
                    <a:pt x="5434" y="4054"/>
                  </a:lnTo>
                  <a:lnTo>
                    <a:pt x="5434" y="4054"/>
                  </a:lnTo>
                  <a:lnTo>
                    <a:pt x="5448" y="4052"/>
                  </a:lnTo>
                  <a:lnTo>
                    <a:pt x="5454" y="4054"/>
                  </a:lnTo>
                  <a:lnTo>
                    <a:pt x="5458" y="4054"/>
                  </a:lnTo>
                  <a:lnTo>
                    <a:pt x="5456" y="4056"/>
                  </a:lnTo>
                  <a:lnTo>
                    <a:pt x="5444" y="4058"/>
                  </a:lnTo>
                  <a:lnTo>
                    <a:pt x="5444" y="4058"/>
                  </a:lnTo>
                  <a:lnTo>
                    <a:pt x="5442" y="4058"/>
                  </a:lnTo>
                  <a:lnTo>
                    <a:pt x="5444" y="4058"/>
                  </a:lnTo>
                  <a:lnTo>
                    <a:pt x="5444" y="4058"/>
                  </a:lnTo>
                  <a:lnTo>
                    <a:pt x="5444" y="4058"/>
                  </a:lnTo>
                  <a:lnTo>
                    <a:pt x="5444" y="4058"/>
                  </a:lnTo>
                  <a:close/>
                  <a:moveTo>
                    <a:pt x="5524" y="4062"/>
                  </a:moveTo>
                  <a:lnTo>
                    <a:pt x="5524" y="4062"/>
                  </a:lnTo>
                  <a:lnTo>
                    <a:pt x="5528" y="4062"/>
                  </a:lnTo>
                  <a:lnTo>
                    <a:pt x="5524" y="4062"/>
                  </a:lnTo>
                  <a:lnTo>
                    <a:pt x="5492" y="4066"/>
                  </a:lnTo>
                  <a:lnTo>
                    <a:pt x="5492" y="4066"/>
                  </a:lnTo>
                  <a:lnTo>
                    <a:pt x="5492" y="4062"/>
                  </a:lnTo>
                  <a:lnTo>
                    <a:pt x="5496" y="4060"/>
                  </a:lnTo>
                  <a:lnTo>
                    <a:pt x="5508" y="4060"/>
                  </a:lnTo>
                  <a:lnTo>
                    <a:pt x="5524" y="4062"/>
                  </a:lnTo>
                  <a:lnTo>
                    <a:pt x="5524" y="4062"/>
                  </a:lnTo>
                  <a:lnTo>
                    <a:pt x="5522" y="4062"/>
                  </a:lnTo>
                  <a:lnTo>
                    <a:pt x="5524" y="4062"/>
                  </a:lnTo>
                  <a:lnTo>
                    <a:pt x="5524" y="4062"/>
                  </a:lnTo>
                  <a:close/>
                  <a:moveTo>
                    <a:pt x="5528" y="3258"/>
                  </a:moveTo>
                  <a:lnTo>
                    <a:pt x="5528" y="3258"/>
                  </a:lnTo>
                  <a:lnTo>
                    <a:pt x="5530" y="3268"/>
                  </a:lnTo>
                  <a:lnTo>
                    <a:pt x="5532" y="3276"/>
                  </a:lnTo>
                  <a:lnTo>
                    <a:pt x="5532" y="3276"/>
                  </a:lnTo>
                  <a:lnTo>
                    <a:pt x="5530" y="3276"/>
                  </a:lnTo>
                  <a:lnTo>
                    <a:pt x="5520" y="3264"/>
                  </a:lnTo>
                  <a:lnTo>
                    <a:pt x="5520" y="3264"/>
                  </a:lnTo>
                  <a:lnTo>
                    <a:pt x="5510" y="3272"/>
                  </a:lnTo>
                  <a:lnTo>
                    <a:pt x="5502" y="3278"/>
                  </a:lnTo>
                  <a:lnTo>
                    <a:pt x="5492" y="3292"/>
                  </a:lnTo>
                  <a:lnTo>
                    <a:pt x="5488" y="3298"/>
                  </a:lnTo>
                  <a:lnTo>
                    <a:pt x="5482" y="3304"/>
                  </a:lnTo>
                  <a:lnTo>
                    <a:pt x="5472" y="3310"/>
                  </a:lnTo>
                  <a:lnTo>
                    <a:pt x="5460" y="3316"/>
                  </a:lnTo>
                  <a:lnTo>
                    <a:pt x="5460" y="3316"/>
                  </a:lnTo>
                  <a:lnTo>
                    <a:pt x="5438" y="3322"/>
                  </a:lnTo>
                  <a:lnTo>
                    <a:pt x="5418" y="3330"/>
                  </a:lnTo>
                  <a:lnTo>
                    <a:pt x="5396" y="3340"/>
                  </a:lnTo>
                  <a:lnTo>
                    <a:pt x="5374" y="3348"/>
                  </a:lnTo>
                  <a:lnTo>
                    <a:pt x="5374" y="3348"/>
                  </a:lnTo>
                  <a:lnTo>
                    <a:pt x="5362" y="3330"/>
                  </a:lnTo>
                  <a:lnTo>
                    <a:pt x="5358" y="3322"/>
                  </a:lnTo>
                  <a:lnTo>
                    <a:pt x="5352" y="3318"/>
                  </a:lnTo>
                  <a:lnTo>
                    <a:pt x="5348" y="3316"/>
                  </a:lnTo>
                  <a:lnTo>
                    <a:pt x="5340" y="3312"/>
                  </a:lnTo>
                  <a:lnTo>
                    <a:pt x="5318" y="3310"/>
                  </a:lnTo>
                  <a:lnTo>
                    <a:pt x="5318" y="3310"/>
                  </a:lnTo>
                  <a:lnTo>
                    <a:pt x="5314" y="3300"/>
                  </a:lnTo>
                  <a:lnTo>
                    <a:pt x="5306" y="3292"/>
                  </a:lnTo>
                  <a:lnTo>
                    <a:pt x="5296" y="3286"/>
                  </a:lnTo>
                  <a:lnTo>
                    <a:pt x="5282" y="3282"/>
                  </a:lnTo>
                  <a:lnTo>
                    <a:pt x="5282" y="3282"/>
                  </a:lnTo>
                  <a:lnTo>
                    <a:pt x="5288" y="3274"/>
                  </a:lnTo>
                  <a:lnTo>
                    <a:pt x="5288" y="3268"/>
                  </a:lnTo>
                  <a:lnTo>
                    <a:pt x="5286" y="3262"/>
                  </a:lnTo>
                  <a:lnTo>
                    <a:pt x="5282" y="3260"/>
                  </a:lnTo>
                  <a:lnTo>
                    <a:pt x="5270" y="3254"/>
                  </a:lnTo>
                  <a:lnTo>
                    <a:pt x="5262" y="3250"/>
                  </a:lnTo>
                  <a:lnTo>
                    <a:pt x="5258" y="3246"/>
                  </a:lnTo>
                  <a:lnTo>
                    <a:pt x="5258" y="3246"/>
                  </a:lnTo>
                  <a:lnTo>
                    <a:pt x="5266" y="3242"/>
                  </a:lnTo>
                  <a:lnTo>
                    <a:pt x="5272" y="3236"/>
                  </a:lnTo>
                  <a:lnTo>
                    <a:pt x="5276" y="3228"/>
                  </a:lnTo>
                  <a:lnTo>
                    <a:pt x="5278" y="3222"/>
                  </a:lnTo>
                  <a:lnTo>
                    <a:pt x="5276" y="3216"/>
                  </a:lnTo>
                  <a:lnTo>
                    <a:pt x="5272" y="3210"/>
                  </a:lnTo>
                  <a:lnTo>
                    <a:pt x="5268" y="3206"/>
                  </a:lnTo>
                  <a:lnTo>
                    <a:pt x="5260" y="3204"/>
                  </a:lnTo>
                  <a:lnTo>
                    <a:pt x="5260" y="3204"/>
                  </a:lnTo>
                  <a:lnTo>
                    <a:pt x="5274" y="3174"/>
                  </a:lnTo>
                  <a:lnTo>
                    <a:pt x="5292" y="3144"/>
                  </a:lnTo>
                  <a:lnTo>
                    <a:pt x="5312" y="3112"/>
                  </a:lnTo>
                  <a:lnTo>
                    <a:pt x="5322" y="3098"/>
                  </a:lnTo>
                  <a:lnTo>
                    <a:pt x="5334" y="3086"/>
                  </a:lnTo>
                  <a:lnTo>
                    <a:pt x="5346" y="3076"/>
                  </a:lnTo>
                  <a:lnTo>
                    <a:pt x="5356" y="3070"/>
                  </a:lnTo>
                  <a:lnTo>
                    <a:pt x="5366" y="3068"/>
                  </a:lnTo>
                  <a:lnTo>
                    <a:pt x="5372" y="3068"/>
                  </a:lnTo>
                  <a:lnTo>
                    <a:pt x="5376" y="3070"/>
                  </a:lnTo>
                  <a:lnTo>
                    <a:pt x="5382" y="3074"/>
                  </a:lnTo>
                  <a:lnTo>
                    <a:pt x="5386" y="3080"/>
                  </a:lnTo>
                  <a:lnTo>
                    <a:pt x="5394" y="3096"/>
                  </a:lnTo>
                  <a:lnTo>
                    <a:pt x="5394" y="3096"/>
                  </a:lnTo>
                  <a:lnTo>
                    <a:pt x="5396" y="3090"/>
                  </a:lnTo>
                  <a:lnTo>
                    <a:pt x="5398" y="3082"/>
                  </a:lnTo>
                  <a:lnTo>
                    <a:pt x="5400" y="3076"/>
                  </a:lnTo>
                  <a:lnTo>
                    <a:pt x="5398" y="3068"/>
                  </a:lnTo>
                  <a:lnTo>
                    <a:pt x="5398" y="3068"/>
                  </a:lnTo>
                  <a:lnTo>
                    <a:pt x="5432" y="3098"/>
                  </a:lnTo>
                  <a:lnTo>
                    <a:pt x="5476" y="3132"/>
                  </a:lnTo>
                  <a:lnTo>
                    <a:pt x="5520" y="3164"/>
                  </a:lnTo>
                  <a:lnTo>
                    <a:pt x="5552" y="3186"/>
                  </a:lnTo>
                  <a:lnTo>
                    <a:pt x="5552" y="3186"/>
                  </a:lnTo>
                  <a:lnTo>
                    <a:pt x="5548" y="3202"/>
                  </a:lnTo>
                  <a:lnTo>
                    <a:pt x="5540" y="3228"/>
                  </a:lnTo>
                  <a:lnTo>
                    <a:pt x="5528" y="3258"/>
                  </a:lnTo>
                  <a:lnTo>
                    <a:pt x="5528" y="3258"/>
                  </a:lnTo>
                  <a:lnTo>
                    <a:pt x="5528" y="3250"/>
                  </a:lnTo>
                  <a:lnTo>
                    <a:pt x="5528" y="3258"/>
                  </a:lnTo>
                  <a:lnTo>
                    <a:pt x="5528" y="3258"/>
                  </a:lnTo>
                  <a:close/>
                </a:path>
              </a:pathLst>
            </a:custGeom>
            <a:solidFill>
              <a:srgbClr val="FFFFFF"/>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grpSp>
      <p:grpSp>
        <p:nvGrpSpPr>
          <p:cNvPr id="9" name="Google Shape;9;p1"/>
          <p:cNvGrpSpPr/>
          <p:nvPr/>
        </p:nvGrpSpPr>
        <p:grpSpPr>
          <a:xfrm>
            <a:off x="3175" y="457200"/>
            <a:ext cx="8302625" cy="2840831"/>
            <a:chOff x="3175" y="609600"/>
            <a:chExt cx="8302625" cy="3787775"/>
          </a:xfrm>
        </p:grpSpPr>
        <p:sp>
          <p:nvSpPr>
            <p:cNvPr id="10" name="Google Shape;10;p1"/>
            <p:cNvSpPr/>
            <p:nvPr/>
          </p:nvSpPr>
          <p:spPr>
            <a:xfrm>
              <a:off x="5470525" y="609600"/>
              <a:ext cx="654050" cy="314325"/>
            </a:xfrm>
            <a:custGeom>
              <a:rect b="b" l="l" r="r" t="t"/>
              <a:pathLst>
                <a:path extrusionOk="0" h="198" w="412">
                  <a:moveTo>
                    <a:pt x="96" y="154"/>
                  </a:moveTo>
                  <a:lnTo>
                    <a:pt x="96" y="154"/>
                  </a:lnTo>
                  <a:lnTo>
                    <a:pt x="132" y="146"/>
                  </a:lnTo>
                  <a:lnTo>
                    <a:pt x="166" y="136"/>
                  </a:lnTo>
                  <a:lnTo>
                    <a:pt x="166" y="136"/>
                  </a:lnTo>
                  <a:lnTo>
                    <a:pt x="198" y="124"/>
                  </a:lnTo>
                  <a:lnTo>
                    <a:pt x="230" y="112"/>
                  </a:lnTo>
                  <a:lnTo>
                    <a:pt x="290" y="86"/>
                  </a:lnTo>
                  <a:lnTo>
                    <a:pt x="352" y="60"/>
                  </a:lnTo>
                  <a:lnTo>
                    <a:pt x="412" y="36"/>
                  </a:lnTo>
                  <a:lnTo>
                    <a:pt x="402" y="0"/>
                  </a:lnTo>
                  <a:lnTo>
                    <a:pt x="402" y="0"/>
                  </a:lnTo>
                  <a:lnTo>
                    <a:pt x="296" y="46"/>
                  </a:lnTo>
                  <a:lnTo>
                    <a:pt x="194" y="96"/>
                  </a:lnTo>
                  <a:lnTo>
                    <a:pt x="94" y="146"/>
                  </a:lnTo>
                  <a:lnTo>
                    <a:pt x="46" y="172"/>
                  </a:lnTo>
                  <a:lnTo>
                    <a:pt x="0" y="198"/>
                  </a:lnTo>
                  <a:lnTo>
                    <a:pt x="0" y="198"/>
                  </a:lnTo>
                  <a:lnTo>
                    <a:pt x="114" y="156"/>
                  </a:lnTo>
                  <a:lnTo>
                    <a:pt x="96" y="154"/>
                  </a:lnTo>
                  <a:close/>
                </a:path>
              </a:pathLst>
            </a:custGeom>
            <a:solidFill>
              <a:srgbClr val="ECECEC"/>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 name="Google Shape;11;p1"/>
            <p:cNvSpPr/>
            <p:nvPr/>
          </p:nvSpPr>
          <p:spPr>
            <a:xfrm>
              <a:off x="5959475" y="717550"/>
              <a:ext cx="225425" cy="95250"/>
            </a:xfrm>
            <a:custGeom>
              <a:rect b="b" l="l" r="r" t="t"/>
              <a:pathLst>
                <a:path extrusionOk="0" h="60" w="142">
                  <a:moveTo>
                    <a:pt x="142" y="2"/>
                  </a:moveTo>
                  <a:lnTo>
                    <a:pt x="122" y="0"/>
                  </a:lnTo>
                  <a:lnTo>
                    <a:pt x="122" y="0"/>
                  </a:lnTo>
                  <a:lnTo>
                    <a:pt x="0" y="60"/>
                  </a:lnTo>
                  <a:lnTo>
                    <a:pt x="0" y="60"/>
                  </a:lnTo>
                  <a:lnTo>
                    <a:pt x="142" y="2"/>
                  </a:lnTo>
                  <a:lnTo>
                    <a:pt x="142" y="2"/>
                  </a:lnTo>
                  <a:close/>
                </a:path>
              </a:pathLst>
            </a:custGeom>
            <a:solidFill>
              <a:srgbClr val="ECECEC"/>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 name="Google Shape;12;p1"/>
            <p:cNvSpPr/>
            <p:nvPr/>
          </p:nvSpPr>
          <p:spPr>
            <a:xfrm>
              <a:off x="4775200" y="2952750"/>
              <a:ext cx="60325" cy="15875"/>
            </a:xfrm>
            <a:custGeom>
              <a:rect b="b" l="l" r="r" t="t"/>
              <a:pathLst>
                <a:path extrusionOk="0" h="10" w="38">
                  <a:moveTo>
                    <a:pt x="34" y="8"/>
                  </a:moveTo>
                  <a:lnTo>
                    <a:pt x="38" y="0"/>
                  </a:lnTo>
                  <a:lnTo>
                    <a:pt x="0" y="10"/>
                  </a:lnTo>
                  <a:lnTo>
                    <a:pt x="34" y="8"/>
                  </a:lnTo>
                  <a:close/>
                </a:path>
              </a:pathLst>
            </a:custGeom>
            <a:solidFill>
              <a:srgbClr val="ECECEC"/>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 name="Google Shape;13;p1"/>
            <p:cNvSpPr/>
            <p:nvPr/>
          </p:nvSpPr>
          <p:spPr>
            <a:xfrm>
              <a:off x="6705600" y="622300"/>
              <a:ext cx="1600200" cy="771525"/>
            </a:xfrm>
            <a:custGeom>
              <a:rect b="b" l="l" r="r" t="t"/>
              <a:pathLst>
                <a:path extrusionOk="0" h="486" w="1008">
                  <a:moveTo>
                    <a:pt x="990" y="466"/>
                  </a:moveTo>
                  <a:lnTo>
                    <a:pt x="990" y="466"/>
                  </a:lnTo>
                  <a:lnTo>
                    <a:pt x="966" y="434"/>
                  </a:lnTo>
                  <a:lnTo>
                    <a:pt x="940" y="404"/>
                  </a:lnTo>
                  <a:lnTo>
                    <a:pt x="940" y="404"/>
                  </a:lnTo>
                  <a:lnTo>
                    <a:pt x="914" y="372"/>
                  </a:lnTo>
                  <a:lnTo>
                    <a:pt x="914" y="372"/>
                  </a:lnTo>
                  <a:lnTo>
                    <a:pt x="886" y="344"/>
                  </a:lnTo>
                  <a:lnTo>
                    <a:pt x="886" y="344"/>
                  </a:lnTo>
                  <a:lnTo>
                    <a:pt x="828" y="286"/>
                  </a:lnTo>
                  <a:lnTo>
                    <a:pt x="798" y="258"/>
                  </a:lnTo>
                  <a:lnTo>
                    <a:pt x="766" y="230"/>
                  </a:lnTo>
                  <a:lnTo>
                    <a:pt x="766" y="230"/>
                  </a:lnTo>
                  <a:lnTo>
                    <a:pt x="730" y="202"/>
                  </a:lnTo>
                  <a:lnTo>
                    <a:pt x="694" y="176"/>
                  </a:lnTo>
                  <a:lnTo>
                    <a:pt x="656" y="150"/>
                  </a:lnTo>
                  <a:lnTo>
                    <a:pt x="616" y="128"/>
                  </a:lnTo>
                  <a:lnTo>
                    <a:pt x="606" y="120"/>
                  </a:lnTo>
                  <a:lnTo>
                    <a:pt x="606" y="120"/>
                  </a:lnTo>
                  <a:lnTo>
                    <a:pt x="574" y="104"/>
                  </a:lnTo>
                  <a:lnTo>
                    <a:pt x="544" y="88"/>
                  </a:lnTo>
                  <a:lnTo>
                    <a:pt x="510" y="74"/>
                  </a:lnTo>
                  <a:lnTo>
                    <a:pt x="478" y="62"/>
                  </a:lnTo>
                  <a:lnTo>
                    <a:pt x="444" y="50"/>
                  </a:lnTo>
                  <a:lnTo>
                    <a:pt x="410" y="40"/>
                  </a:lnTo>
                  <a:lnTo>
                    <a:pt x="374" y="30"/>
                  </a:lnTo>
                  <a:lnTo>
                    <a:pt x="338" y="22"/>
                  </a:lnTo>
                  <a:lnTo>
                    <a:pt x="338" y="22"/>
                  </a:lnTo>
                  <a:lnTo>
                    <a:pt x="302" y="14"/>
                  </a:lnTo>
                  <a:lnTo>
                    <a:pt x="264" y="10"/>
                  </a:lnTo>
                  <a:lnTo>
                    <a:pt x="226" y="4"/>
                  </a:lnTo>
                  <a:lnTo>
                    <a:pt x="186" y="2"/>
                  </a:lnTo>
                  <a:lnTo>
                    <a:pt x="148" y="0"/>
                  </a:lnTo>
                  <a:lnTo>
                    <a:pt x="108" y="0"/>
                  </a:lnTo>
                  <a:lnTo>
                    <a:pt x="68" y="2"/>
                  </a:lnTo>
                  <a:lnTo>
                    <a:pt x="28" y="4"/>
                  </a:lnTo>
                  <a:lnTo>
                    <a:pt x="28" y="4"/>
                  </a:lnTo>
                  <a:lnTo>
                    <a:pt x="0" y="28"/>
                  </a:lnTo>
                  <a:lnTo>
                    <a:pt x="0" y="28"/>
                  </a:lnTo>
                  <a:lnTo>
                    <a:pt x="72" y="20"/>
                  </a:lnTo>
                  <a:lnTo>
                    <a:pt x="144" y="14"/>
                  </a:lnTo>
                  <a:lnTo>
                    <a:pt x="214" y="12"/>
                  </a:lnTo>
                  <a:lnTo>
                    <a:pt x="286" y="14"/>
                  </a:lnTo>
                  <a:lnTo>
                    <a:pt x="286" y="14"/>
                  </a:lnTo>
                  <a:lnTo>
                    <a:pt x="242" y="18"/>
                  </a:lnTo>
                  <a:lnTo>
                    <a:pt x="200" y="24"/>
                  </a:lnTo>
                  <a:lnTo>
                    <a:pt x="200" y="24"/>
                  </a:lnTo>
                  <a:lnTo>
                    <a:pt x="124" y="40"/>
                  </a:lnTo>
                  <a:lnTo>
                    <a:pt x="48" y="62"/>
                  </a:lnTo>
                  <a:lnTo>
                    <a:pt x="48" y="62"/>
                  </a:lnTo>
                  <a:lnTo>
                    <a:pt x="92" y="52"/>
                  </a:lnTo>
                  <a:lnTo>
                    <a:pt x="138" y="44"/>
                  </a:lnTo>
                  <a:lnTo>
                    <a:pt x="182" y="36"/>
                  </a:lnTo>
                  <a:lnTo>
                    <a:pt x="228" y="30"/>
                  </a:lnTo>
                  <a:lnTo>
                    <a:pt x="228" y="30"/>
                  </a:lnTo>
                  <a:lnTo>
                    <a:pt x="298" y="40"/>
                  </a:lnTo>
                  <a:lnTo>
                    <a:pt x="366" y="54"/>
                  </a:lnTo>
                  <a:lnTo>
                    <a:pt x="434" y="72"/>
                  </a:lnTo>
                  <a:lnTo>
                    <a:pt x="500" y="92"/>
                  </a:lnTo>
                  <a:lnTo>
                    <a:pt x="500" y="92"/>
                  </a:lnTo>
                  <a:lnTo>
                    <a:pt x="556" y="122"/>
                  </a:lnTo>
                  <a:lnTo>
                    <a:pt x="610" y="154"/>
                  </a:lnTo>
                  <a:lnTo>
                    <a:pt x="610" y="154"/>
                  </a:lnTo>
                  <a:lnTo>
                    <a:pt x="582" y="150"/>
                  </a:lnTo>
                  <a:lnTo>
                    <a:pt x="582" y="150"/>
                  </a:lnTo>
                  <a:lnTo>
                    <a:pt x="618" y="168"/>
                  </a:lnTo>
                  <a:lnTo>
                    <a:pt x="654" y="186"/>
                  </a:lnTo>
                  <a:lnTo>
                    <a:pt x="654" y="186"/>
                  </a:lnTo>
                  <a:lnTo>
                    <a:pt x="712" y="224"/>
                  </a:lnTo>
                  <a:lnTo>
                    <a:pt x="766" y="266"/>
                  </a:lnTo>
                  <a:lnTo>
                    <a:pt x="816" y="308"/>
                  </a:lnTo>
                  <a:lnTo>
                    <a:pt x="866" y="354"/>
                  </a:lnTo>
                  <a:lnTo>
                    <a:pt x="866" y="354"/>
                  </a:lnTo>
                  <a:lnTo>
                    <a:pt x="816" y="310"/>
                  </a:lnTo>
                  <a:lnTo>
                    <a:pt x="764" y="270"/>
                  </a:lnTo>
                  <a:lnTo>
                    <a:pt x="764" y="270"/>
                  </a:lnTo>
                  <a:lnTo>
                    <a:pt x="810" y="322"/>
                  </a:lnTo>
                  <a:lnTo>
                    <a:pt x="810" y="322"/>
                  </a:lnTo>
                  <a:lnTo>
                    <a:pt x="748" y="274"/>
                  </a:lnTo>
                  <a:lnTo>
                    <a:pt x="748" y="274"/>
                  </a:lnTo>
                  <a:lnTo>
                    <a:pt x="794" y="312"/>
                  </a:lnTo>
                  <a:lnTo>
                    <a:pt x="838" y="352"/>
                  </a:lnTo>
                  <a:lnTo>
                    <a:pt x="838" y="352"/>
                  </a:lnTo>
                  <a:lnTo>
                    <a:pt x="898" y="392"/>
                  </a:lnTo>
                  <a:lnTo>
                    <a:pt x="898" y="392"/>
                  </a:lnTo>
                  <a:lnTo>
                    <a:pt x="924" y="416"/>
                  </a:lnTo>
                  <a:lnTo>
                    <a:pt x="924" y="416"/>
                  </a:lnTo>
                  <a:lnTo>
                    <a:pt x="954" y="438"/>
                  </a:lnTo>
                  <a:lnTo>
                    <a:pt x="978" y="462"/>
                  </a:lnTo>
                  <a:lnTo>
                    <a:pt x="970" y="452"/>
                  </a:lnTo>
                  <a:lnTo>
                    <a:pt x="970" y="452"/>
                  </a:lnTo>
                  <a:lnTo>
                    <a:pt x="1008" y="486"/>
                  </a:lnTo>
                  <a:lnTo>
                    <a:pt x="990" y="466"/>
                  </a:lnTo>
                  <a:close/>
                </a:path>
              </a:pathLst>
            </a:custGeom>
            <a:solidFill>
              <a:srgbClr val="ECECEC"/>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 name="Google Shape;14;p1"/>
            <p:cNvSpPr/>
            <p:nvPr/>
          </p:nvSpPr>
          <p:spPr>
            <a:xfrm>
              <a:off x="6604000" y="2200275"/>
              <a:ext cx="200025" cy="15875"/>
            </a:xfrm>
            <a:custGeom>
              <a:rect b="b" l="l" r="r" t="t"/>
              <a:pathLst>
                <a:path extrusionOk="0" h="10" w="126">
                  <a:moveTo>
                    <a:pt x="98" y="2"/>
                  </a:moveTo>
                  <a:lnTo>
                    <a:pt x="98" y="2"/>
                  </a:lnTo>
                  <a:lnTo>
                    <a:pt x="66" y="0"/>
                  </a:lnTo>
                  <a:lnTo>
                    <a:pt x="66" y="0"/>
                  </a:lnTo>
                  <a:lnTo>
                    <a:pt x="0" y="0"/>
                  </a:lnTo>
                  <a:lnTo>
                    <a:pt x="60" y="4"/>
                  </a:lnTo>
                  <a:lnTo>
                    <a:pt x="60" y="4"/>
                  </a:lnTo>
                  <a:lnTo>
                    <a:pt x="90" y="6"/>
                  </a:lnTo>
                  <a:lnTo>
                    <a:pt x="116" y="10"/>
                  </a:lnTo>
                  <a:lnTo>
                    <a:pt x="126" y="4"/>
                  </a:lnTo>
                  <a:lnTo>
                    <a:pt x="112" y="2"/>
                  </a:lnTo>
                  <a:lnTo>
                    <a:pt x="98" y="2"/>
                  </a:lnTo>
                  <a:close/>
                </a:path>
              </a:pathLst>
            </a:custGeom>
            <a:solidFill>
              <a:srgbClr val="ECECEC"/>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 name="Google Shape;15;p1"/>
            <p:cNvSpPr/>
            <p:nvPr/>
          </p:nvSpPr>
          <p:spPr>
            <a:xfrm>
              <a:off x="6530975" y="2206625"/>
              <a:ext cx="228600" cy="53975"/>
            </a:xfrm>
            <a:custGeom>
              <a:rect b="b" l="l" r="r" t="t"/>
              <a:pathLst>
                <a:path extrusionOk="0" h="34" w="144">
                  <a:moveTo>
                    <a:pt x="118" y="34"/>
                  </a:moveTo>
                  <a:lnTo>
                    <a:pt x="144" y="18"/>
                  </a:lnTo>
                  <a:lnTo>
                    <a:pt x="144" y="18"/>
                  </a:lnTo>
                  <a:lnTo>
                    <a:pt x="72" y="8"/>
                  </a:lnTo>
                  <a:lnTo>
                    <a:pt x="0" y="0"/>
                  </a:lnTo>
                  <a:lnTo>
                    <a:pt x="0" y="0"/>
                  </a:lnTo>
                  <a:lnTo>
                    <a:pt x="118" y="34"/>
                  </a:lnTo>
                  <a:lnTo>
                    <a:pt x="118" y="34"/>
                  </a:lnTo>
                  <a:close/>
                </a:path>
              </a:pathLst>
            </a:custGeom>
            <a:solidFill>
              <a:srgbClr val="ECECEC"/>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 name="Google Shape;16;p1"/>
            <p:cNvSpPr/>
            <p:nvPr/>
          </p:nvSpPr>
          <p:spPr>
            <a:xfrm>
              <a:off x="6200775" y="2482850"/>
              <a:ext cx="444500" cy="66675"/>
            </a:xfrm>
            <a:custGeom>
              <a:rect b="b" l="l" r="r" t="t"/>
              <a:pathLst>
                <a:path extrusionOk="0" h="42" w="280">
                  <a:moveTo>
                    <a:pt x="140" y="14"/>
                  </a:moveTo>
                  <a:lnTo>
                    <a:pt x="140" y="14"/>
                  </a:lnTo>
                  <a:lnTo>
                    <a:pt x="0" y="40"/>
                  </a:lnTo>
                  <a:lnTo>
                    <a:pt x="0" y="40"/>
                  </a:lnTo>
                  <a:lnTo>
                    <a:pt x="34" y="42"/>
                  </a:lnTo>
                  <a:lnTo>
                    <a:pt x="68" y="42"/>
                  </a:lnTo>
                  <a:lnTo>
                    <a:pt x="102" y="38"/>
                  </a:lnTo>
                  <a:lnTo>
                    <a:pt x="136" y="32"/>
                  </a:lnTo>
                  <a:lnTo>
                    <a:pt x="208" y="18"/>
                  </a:lnTo>
                  <a:lnTo>
                    <a:pt x="280" y="0"/>
                  </a:lnTo>
                  <a:lnTo>
                    <a:pt x="280" y="0"/>
                  </a:lnTo>
                  <a:lnTo>
                    <a:pt x="140" y="14"/>
                  </a:lnTo>
                  <a:lnTo>
                    <a:pt x="140" y="14"/>
                  </a:lnTo>
                  <a:close/>
                </a:path>
              </a:pathLst>
            </a:custGeom>
            <a:solidFill>
              <a:srgbClr val="ECECEC"/>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 name="Google Shape;17;p1"/>
            <p:cNvSpPr/>
            <p:nvPr/>
          </p:nvSpPr>
          <p:spPr>
            <a:xfrm>
              <a:off x="6610350" y="2260600"/>
              <a:ext cx="107950" cy="19050"/>
            </a:xfrm>
            <a:custGeom>
              <a:rect b="b" l="l" r="r" t="t"/>
              <a:pathLst>
                <a:path extrusionOk="0" h="12" w="68">
                  <a:moveTo>
                    <a:pt x="40" y="12"/>
                  </a:moveTo>
                  <a:lnTo>
                    <a:pt x="68" y="0"/>
                  </a:lnTo>
                  <a:lnTo>
                    <a:pt x="68" y="0"/>
                  </a:lnTo>
                  <a:lnTo>
                    <a:pt x="0" y="2"/>
                  </a:lnTo>
                  <a:lnTo>
                    <a:pt x="40" y="12"/>
                  </a:lnTo>
                  <a:close/>
                </a:path>
              </a:pathLst>
            </a:custGeom>
            <a:solidFill>
              <a:srgbClr val="ECECEC"/>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 name="Google Shape;18;p1"/>
            <p:cNvSpPr/>
            <p:nvPr/>
          </p:nvSpPr>
          <p:spPr>
            <a:xfrm>
              <a:off x="6880225" y="2025650"/>
              <a:ext cx="180975" cy="95250"/>
            </a:xfrm>
            <a:custGeom>
              <a:rect b="b" l="l" r="r" t="t"/>
              <a:pathLst>
                <a:path extrusionOk="0" h="60" w="114">
                  <a:moveTo>
                    <a:pt x="108" y="44"/>
                  </a:moveTo>
                  <a:lnTo>
                    <a:pt x="108" y="44"/>
                  </a:lnTo>
                  <a:lnTo>
                    <a:pt x="98" y="12"/>
                  </a:lnTo>
                  <a:lnTo>
                    <a:pt x="98" y="12"/>
                  </a:lnTo>
                  <a:lnTo>
                    <a:pt x="50" y="4"/>
                  </a:lnTo>
                  <a:lnTo>
                    <a:pt x="0" y="0"/>
                  </a:lnTo>
                  <a:lnTo>
                    <a:pt x="0" y="0"/>
                  </a:lnTo>
                  <a:lnTo>
                    <a:pt x="40" y="14"/>
                  </a:lnTo>
                  <a:lnTo>
                    <a:pt x="78" y="32"/>
                  </a:lnTo>
                  <a:lnTo>
                    <a:pt x="78" y="32"/>
                  </a:lnTo>
                  <a:lnTo>
                    <a:pt x="30" y="26"/>
                  </a:lnTo>
                  <a:lnTo>
                    <a:pt x="30" y="26"/>
                  </a:lnTo>
                  <a:lnTo>
                    <a:pt x="72" y="42"/>
                  </a:lnTo>
                  <a:lnTo>
                    <a:pt x="114" y="60"/>
                  </a:lnTo>
                  <a:lnTo>
                    <a:pt x="108" y="48"/>
                  </a:lnTo>
                  <a:lnTo>
                    <a:pt x="108" y="44"/>
                  </a:lnTo>
                  <a:close/>
                </a:path>
              </a:pathLst>
            </a:custGeom>
            <a:solidFill>
              <a:srgbClr val="ECECEC"/>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 name="Google Shape;19;p1"/>
            <p:cNvSpPr/>
            <p:nvPr/>
          </p:nvSpPr>
          <p:spPr>
            <a:xfrm>
              <a:off x="6581775" y="1924050"/>
              <a:ext cx="533400" cy="104775"/>
            </a:xfrm>
            <a:custGeom>
              <a:rect b="b" l="l" r="r" t="t"/>
              <a:pathLst>
                <a:path extrusionOk="0" h="66" w="336">
                  <a:moveTo>
                    <a:pt x="126" y="22"/>
                  </a:moveTo>
                  <a:lnTo>
                    <a:pt x="126" y="22"/>
                  </a:lnTo>
                  <a:lnTo>
                    <a:pt x="96" y="30"/>
                  </a:lnTo>
                  <a:lnTo>
                    <a:pt x="64" y="40"/>
                  </a:lnTo>
                  <a:lnTo>
                    <a:pt x="64" y="40"/>
                  </a:lnTo>
                  <a:lnTo>
                    <a:pt x="32" y="52"/>
                  </a:lnTo>
                  <a:lnTo>
                    <a:pt x="0" y="66"/>
                  </a:lnTo>
                  <a:lnTo>
                    <a:pt x="0" y="66"/>
                  </a:lnTo>
                  <a:lnTo>
                    <a:pt x="34" y="64"/>
                  </a:lnTo>
                  <a:lnTo>
                    <a:pt x="66" y="60"/>
                  </a:lnTo>
                  <a:lnTo>
                    <a:pt x="130" y="54"/>
                  </a:lnTo>
                  <a:lnTo>
                    <a:pt x="130" y="54"/>
                  </a:lnTo>
                  <a:lnTo>
                    <a:pt x="190" y="48"/>
                  </a:lnTo>
                  <a:lnTo>
                    <a:pt x="218" y="46"/>
                  </a:lnTo>
                  <a:lnTo>
                    <a:pt x="246" y="44"/>
                  </a:lnTo>
                  <a:lnTo>
                    <a:pt x="246" y="44"/>
                  </a:lnTo>
                  <a:lnTo>
                    <a:pt x="286" y="56"/>
                  </a:lnTo>
                  <a:lnTo>
                    <a:pt x="286" y="48"/>
                  </a:lnTo>
                  <a:lnTo>
                    <a:pt x="286" y="40"/>
                  </a:lnTo>
                  <a:lnTo>
                    <a:pt x="286" y="40"/>
                  </a:lnTo>
                  <a:lnTo>
                    <a:pt x="310" y="20"/>
                  </a:lnTo>
                  <a:lnTo>
                    <a:pt x="336" y="0"/>
                  </a:lnTo>
                  <a:lnTo>
                    <a:pt x="336" y="0"/>
                  </a:lnTo>
                  <a:lnTo>
                    <a:pt x="284" y="0"/>
                  </a:lnTo>
                  <a:lnTo>
                    <a:pt x="230" y="4"/>
                  </a:lnTo>
                  <a:lnTo>
                    <a:pt x="178" y="12"/>
                  </a:lnTo>
                  <a:lnTo>
                    <a:pt x="126" y="22"/>
                  </a:lnTo>
                  <a:lnTo>
                    <a:pt x="126" y="22"/>
                  </a:lnTo>
                  <a:close/>
                </a:path>
              </a:pathLst>
            </a:custGeom>
            <a:solidFill>
              <a:srgbClr val="ECECEC"/>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 name="Google Shape;20;p1"/>
            <p:cNvSpPr/>
            <p:nvPr/>
          </p:nvSpPr>
          <p:spPr>
            <a:xfrm>
              <a:off x="6661150" y="1730375"/>
              <a:ext cx="815975" cy="257175"/>
            </a:xfrm>
            <a:custGeom>
              <a:rect b="b" l="l" r="r" t="t"/>
              <a:pathLst>
                <a:path extrusionOk="0" h="162" w="514">
                  <a:moveTo>
                    <a:pt x="372" y="50"/>
                  </a:moveTo>
                  <a:lnTo>
                    <a:pt x="372" y="50"/>
                  </a:lnTo>
                  <a:lnTo>
                    <a:pt x="352" y="40"/>
                  </a:lnTo>
                  <a:lnTo>
                    <a:pt x="330" y="32"/>
                  </a:lnTo>
                  <a:lnTo>
                    <a:pt x="308" y="24"/>
                  </a:lnTo>
                  <a:lnTo>
                    <a:pt x="286" y="18"/>
                  </a:lnTo>
                  <a:lnTo>
                    <a:pt x="240" y="8"/>
                  </a:lnTo>
                  <a:lnTo>
                    <a:pt x="192" y="0"/>
                  </a:lnTo>
                  <a:lnTo>
                    <a:pt x="192" y="0"/>
                  </a:lnTo>
                  <a:lnTo>
                    <a:pt x="260" y="18"/>
                  </a:lnTo>
                  <a:lnTo>
                    <a:pt x="296" y="30"/>
                  </a:lnTo>
                  <a:lnTo>
                    <a:pt x="332" y="44"/>
                  </a:lnTo>
                  <a:lnTo>
                    <a:pt x="332" y="44"/>
                  </a:lnTo>
                  <a:lnTo>
                    <a:pt x="366" y="60"/>
                  </a:lnTo>
                  <a:lnTo>
                    <a:pt x="398" y="78"/>
                  </a:lnTo>
                  <a:lnTo>
                    <a:pt x="428" y="100"/>
                  </a:lnTo>
                  <a:lnTo>
                    <a:pt x="452" y="122"/>
                  </a:lnTo>
                  <a:lnTo>
                    <a:pt x="440" y="118"/>
                  </a:lnTo>
                  <a:lnTo>
                    <a:pt x="440" y="118"/>
                  </a:lnTo>
                  <a:lnTo>
                    <a:pt x="388" y="100"/>
                  </a:lnTo>
                  <a:lnTo>
                    <a:pt x="338" y="84"/>
                  </a:lnTo>
                  <a:lnTo>
                    <a:pt x="288" y="72"/>
                  </a:lnTo>
                  <a:lnTo>
                    <a:pt x="240" y="62"/>
                  </a:lnTo>
                  <a:lnTo>
                    <a:pt x="240" y="62"/>
                  </a:lnTo>
                  <a:lnTo>
                    <a:pt x="190" y="54"/>
                  </a:lnTo>
                  <a:lnTo>
                    <a:pt x="164" y="54"/>
                  </a:lnTo>
                  <a:lnTo>
                    <a:pt x="138" y="52"/>
                  </a:lnTo>
                  <a:lnTo>
                    <a:pt x="110" y="54"/>
                  </a:lnTo>
                  <a:lnTo>
                    <a:pt x="84" y="56"/>
                  </a:lnTo>
                  <a:lnTo>
                    <a:pt x="54" y="62"/>
                  </a:lnTo>
                  <a:lnTo>
                    <a:pt x="26" y="68"/>
                  </a:lnTo>
                  <a:lnTo>
                    <a:pt x="26" y="68"/>
                  </a:lnTo>
                  <a:lnTo>
                    <a:pt x="0" y="74"/>
                  </a:lnTo>
                  <a:lnTo>
                    <a:pt x="0" y="74"/>
                  </a:lnTo>
                  <a:lnTo>
                    <a:pt x="38" y="84"/>
                  </a:lnTo>
                  <a:lnTo>
                    <a:pt x="78" y="90"/>
                  </a:lnTo>
                  <a:lnTo>
                    <a:pt x="118" y="92"/>
                  </a:lnTo>
                  <a:lnTo>
                    <a:pt x="158" y="94"/>
                  </a:lnTo>
                  <a:lnTo>
                    <a:pt x="158" y="94"/>
                  </a:lnTo>
                  <a:lnTo>
                    <a:pt x="200" y="96"/>
                  </a:lnTo>
                  <a:lnTo>
                    <a:pt x="242" y="100"/>
                  </a:lnTo>
                  <a:lnTo>
                    <a:pt x="282" y="106"/>
                  </a:lnTo>
                  <a:lnTo>
                    <a:pt x="302" y="110"/>
                  </a:lnTo>
                  <a:lnTo>
                    <a:pt x="322" y="116"/>
                  </a:lnTo>
                  <a:lnTo>
                    <a:pt x="322" y="116"/>
                  </a:lnTo>
                  <a:lnTo>
                    <a:pt x="346" y="116"/>
                  </a:lnTo>
                  <a:lnTo>
                    <a:pt x="372" y="118"/>
                  </a:lnTo>
                  <a:lnTo>
                    <a:pt x="396" y="124"/>
                  </a:lnTo>
                  <a:lnTo>
                    <a:pt x="420" y="128"/>
                  </a:lnTo>
                  <a:lnTo>
                    <a:pt x="420" y="128"/>
                  </a:lnTo>
                  <a:lnTo>
                    <a:pt x="444" y="136"/>
                  </a:lnTo>
                  <a:lnTo>
                    <a:pt x="468" y="144"/>
                  </a:lnTo>
                  <a:lnTo>
                    <a:pt x="514" y="162"/>
                  </a:lnTo>
                  <a:lnTo>
                    <a:pt x="514" y="162"/>
                  </a:lnTo>
                  <a:lnTo>
                    <a:pt x="482" y="130"/>
                  </a:lnTo>
                  <a:lnTo>
                    <a:pt x="448" y="100"/>
                  </a:lnTo>
                  <a:lnTo>
                    <a:pt x="412" y="74"/>
                  </a:lnTo>
                  <a:lnTo>
                    <a:pt x="392" y="62"/>
                  </a:lnTo>
                  <a:lnTo>
                    <a:pt x="372" y="50"/>
                  </a:lnTo>
                  <a:lnTo>
                    <a:pt x="372" y="50"/>
                  </a:lnTo>
                  <a:close/>
                </a:path>
              </a:pathLst>
            </a:custGeom>
            <a:solidFill>
              <a:srgbClr val="ECECEC"/>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 name="Google Shape;21;p1"/>
            <p:cNvSpPr/>
            <p:nvPr/>
          </p:nvSpPr>
          <p:spPr>
            <a:xfrm>
              <a:off x="3733800" y="3667125"/>
              <a:ext cx="139700" cy="31750"/>
            </a:xfrm>
            <a:custGeom>
              <a:rect b="b" l="l" r="r" t="t"/>
              <a:pathLst>
                <a:path extrusionOk="0" h="20" w="88">
                  <a:moveTo>
                    <a:pt x="0" y="18"/>
                  </a:moveTo>
                  <a:lnTo>
                    <a:pt x="0" y="18"/>
                  </a:lnTo>
                  <a:lnTo>
                    <a:pt x="88" y="20"/>
                  </a:lnTo>
                  <a:lnTo>
                    <a:pt x="88" y="20"/>
                  </a:lnTo>
                  <a:lnTo>
                    <a:pt x="24" y="0"/>
                  </a:lnTo>
                  <a:lnTo>
                    <a:pt x="0" y="18"/>
                  </a:lnTo>
                  <a:close/>
                </a:path>
              </a:pathLst>
            </a:custGeom>
            <a:solidFill>
              <a:srgbClr val="ECECEC"/>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 name="Google Shape;22;p1"/>
            <p:cNvSpPr/>
            <p:nvPr/>
          </p:nvSpPr>
          <p:spPr>
            <a:xfrm>
              <a:off x="3175" y="812800"/>
              <a:ext cx="6886575" cy="3584575"/>
            </a:xfrm>
            <a:custGeom>
              <a:rect b="b" l="l" r="r" t="t"/>
              <a:pathLst>
                <a:path extrusionOk="0" h="2258" w="4338">
                  <a:moveTo>
                    <a:pt x="4154" y="556"/>
                  </a:moveTo>
                  <a:lnTo>
                    <a:pt x="4154" y="556"/>
                  </a:lnTo>
                  <a:lnTo>
                    <a:pt x="4248" y="572"/>
                  </a:lnTo>
                  <a:lnTo>
                    <a:pt x="4248" y="572"/>
                  </a:lnTo>
                  <a:lnTo>
                    <a:pt x="4294" y="580"/>
                  </a:lnTo>
                  <a:lnTo>
                    <a:pt x="4338" y="590"/>
                  </a:lnTo>
                  <a:lnTo>
                    <a:pt x="4338" y="590"/>
                  </a:lnTo>
                  <a:lnTo>
                    <a:pt x="4286" y="570"/>
                  </a:lnTo>
                  <a:lnTo>
                    <a:pt x="4232" y="552"/>
                  </a:lnTo>
                  <a:lnTo>
                    <a:pt x="4232" y="552"/>
                  </a:lnTo>
                  <a:lnTo>
                    <a:pt x="4190" y="546"/>
                  </a:lnTo>
                  <a:lnTo>
                    <a:pt x="4148" y="542"/>
                  </a:lnTo>
                  <a:lnTo>
                    <a:pt x="4148" y="542"/>
                  </a:lnTo>
                  <a:lnTo>
                    <a:pt x="4066" y="532"/>
                  </a:lnTo>
                  <a:lnTo>
                    <a:pt x="4066" y="532"/>
                  </a:lnTo>
                  <a:lnTo>
                    <a:pt x="3984" y="522"/>
                  </a:lnTo>
                  <a:lnTo>
                    <a:pt x="3944" y="516"/>
                  </a:lnTo>
                  <a:lnTo>
                    <a:pt x="3906" y="508"/>
                  </a:lnTo>
                  <a:lnTo>
                    <a:pt x="3852" y="496"/>
                  </a:lnTo>
                  <a:lnTo>
                    <a:pt x="3774" y="470"/>
                  </a:lnTo>
                  <a:lnTo>
                    <a:pt x="3790" y="440"/>
                  </a:lnTo>
                  <a:lnTo>
                    <a:pt x="3790" y="440"/>
                  </a:lnTo>
                  <a:lnTo>
                    <a:pt x="3886" y="356"/>
                  </a:lnTo>
                  <a:lnTo>
                    <a:pt x="3850" y="296"/>
                  </a:lnTo>
                  <a:lnTo>
                    <a:pt x="3850" y="296"/>
                  </a:lnTo>
                  <a:lnTo>
                    <a:pt x="3818" y="286"/>
                  </a:lnTo>
                  <a:lnTo>
                    <a:pt x="3782" y="280"/>
                  </a:lnTo>
                  <a:lnTo>
                    <a:pt x="3742" y="278"/>
                  </a:lnTo>
                  <a:lnTo>
                    <a:pt x="3700" y="278"/>
                  </a:lnTo>
                  <a:lnTo>
                    <a:pt x="3656" y="282"/>
                  </a:lnTo>
                  <a:lnTo>
                    <a:pt x="3610" y="290"/>
                  </a:lnTo>
                  <a:lnTo>
                    <a:pt x="3562" y="302"/>
                  </a:lnTo>
                  <a:lnTo>
                    <a:pt x="3512" y="318"/>
                  </a:lnTo>
                  <a:lnTo>
                    <a:pt x="3512" y="318"/>
                  </a:lnTo>
                  <a:lnTo>
                    <a:pt x="3490" y="326"/>
                  </a:lnTo>
                  <a:lnTo>
                    <a:pt x="3518" y="380"/>
                  </a:lnTo>
                  <a:lnTo>
                    <a:pt x="3464" y="356"/>
                  </a:lnTo>
                  <a:lnTo>
                    <a:pt x="3464" y="356"/>
                  </a:lnTo>
                  <a:lnTo>
                    <a:pt x="3410" y="424"/>
                  </a:lnTo>
                  <a:lnTo>
                    <a:pt x="3338" y="442"/>
                  </a:lnTo>
                  <a:lnTo>
                    <a:pt x="3338" y="442"/>
                  </a:lnTo>
                  <a:lnTo>
                    <a:pt x="3326" y="458"/>
                  </a:lnTo>
                  <a:lnTo>
                    <a:pt x="3314" y="474"/>
                  </a:lnTo>
                  <a:lnTo>
                    <a:pt x="3300" y="488"/>
                  </a:lnTo>
                  <a:lnTo>
                    <a:pt x="3286" y="500"/>
                  </a:lnTo>
                  <a:lnTo>
                    <a:pt x="3268" y="512"/>
                  </a:lnTo>
                  <a:lnTo>
                    <a:pt x="3252" y="522"/>
                  </a:lnTo>
                  <a:lnTo>
                    <a:pt x="3214" y="540"/>
                  </a:lnTo>
                  <a:lnTo>
                    <a:pt x="3214" y="540"/>
                  </a:lnTo>
                  <a:lnTo>
                    <a:pt x="3172" y="554"/>
                  </a:lnTo>
                  <a:lnTo>
                    <a:pt x="3130" y="566"/>
                  </a:lnTo>
                  <a:lnTo>
                    <a:pt x="3088" y="578"/>
                  </a:lnTo>
                  <a:lnTo>
                    <a:pt x="3046" y="592"/>
                  </a:lnTo>
                  <a:lnTo>
                    <a:pt x="3098" y="592"/>
                  </a:lnTo>
                  <a:lnTo>
                    <a:pt x="3098" y="592"/>
                  </a:lnTo>
                  <a:lnTo>
                    <a:pt x="3092" y="604"/>
                  </a:lnTo>
                  <a:lnTo>
                    <a:pt x="3086" y="614"/>
                  </a:lnTo>
                  <a:lnTo>
                    <a:pt x="3078" y="624"/>
                  </a:lnTo>
                  <a:lnTo>
                    <a:pt x="3070" y="632"/>
                  </a:lnTo>
                  <a:lnTo>
                    <a:pt x="3050" y="646"/>
                  </a:lnTo>
                  <a:lnTo>
                    <a:pt x="3030" y="658"/>
                  </a:lnTo>
                  <a:lnTo>
                    <a:pt x="3030" y="658"/>
                  </a:lnTo>
                  <a:lnTo>
                    <a:pt x="3012" y="664"/>
                  </a:lnTo>
                  <a:lnTo>
                    <a:pt x="2994" y="668"/>
                  </a:lnTo>
                  <a:lnTo>
                    <a:pt x="2958" y="676"/>
                  </a:lnTo>
                  <a:lnTo>
                    <a:pt x="2920" y="682"/>
                  </a:lnTo>
                  <a:lnTo>
                    <a:pt x="2886" y="688"/>
                  </a:lnTo>
                  <a:lnTo>
                    <a:pt x="2860" y="690"/>
                  </a:lnTo>
                  <a:lnTo>
                    <a:pt x="2834" y="692"/>
                  </a:lnTo>
                  <a:lnTo>
                    <a:pt x="2782" y="694"/>
                  </a:lnTo>
                  <a:lnTo>
                    <a:pt x="2782" y="694"/>
                  </a:lnTo>
                  <a:lnTo>
                    <a:pt x="2818" y="676"/>
                  </a:lnTo>
                  <a:lnTo>
                    <a:pt x="2818" y="676"/>
                  </a:lnTo>
                  <a:lnTo>
                    <a:pt x="2856" y="656"/>
                  </a:lnTo>
                  <a:lnTo>
                    <a:pt x="2856" y="656"/>
                  </a:lnTo>
                  <a:lnTo>
                    <a:pt x="2924" y="614"/>
                  </a:lnTo>
                  <a:lnTo>
                    <a:pt x="2924" y="614"/>
                  </a:lnTo>
                  <a:lnTo>
                    <a:pt x="2990" y="570"/>
                  </a:lnTo>
                  <a:lnTo>
                    <a:pt x="3058" y="524"/>
                  </a:lnTo>
                  <a:lnTo>
                    <a:pt x="3058" y="524"/>
                  </a:lnTo>
                  <a:lnTo>
                    <a:pt x="3126" y="480"/>
                  </a:lnTo>
                  <a:lnTo>
                    <a:pt x="3200" y="436"/>
                  </a:lnTo>
                  <a:lnTo>
                    <a:pt x="3238" y="416"/>
                  </a:lnTo>
                  <a:lnTo>
                    <a:pt x="3276" y="396"/>
                  </a:lnTo>
                  <a:lnTo>
                    <a:pt x="3318" y="378"/>
                  </a:lnTo>
                  <a:lnTo>
                    <a:pt x="3360" y="360"/>
                  </a:lnTo>
                  <a:lnTo>
                    <a:pt x="3376" y="354"/>
                  </a:lnTo>
                  <a:lnTo>
                    <a:pt x="3376" y="354"/>
                  </a:lnTo>
                  <a:lnTo>
                    <a:pt x="3448" y="294"/>
                  </a:lnTo>
                  <a:lnTo>
                    <a:pt x="3520" y="236"/>
                  </a:lnTo>
                  <a:lnTo>
                    <a:pt x="3520" y="236"/>
                  </a:lnTo>
                  <a:lnTo>
                    <a:pt x="3478" y="248"/>
                  </a:lnTo>
                  <a:lnTo>
                    <a:pt x="3436" y="262"/>
                  </a:lnTo>
                  <a:lnTo>
                    <a:pt x="3436" y="262"/>
                  </a:lnTo>
                  <a:lnTo>
                    <a:pt x="3386" y="282"/>
                  </a:lnTo>
                  <a:lnTo>
                    <a:pt x="3336" y="302"/>
                  </a:lnTo>
                  <a:lnTo>
                    <a:pt x="3288" y="324"/>
                  </a:lnTo>
                  <a:lnTo>
                    <a:pt x="3242" y="348"/>
                  </a:lnTo>
                  <a:lnTo>
                    <a:pt x="3198" y="374"/>
                  </a:lnTo>
                  <a:lnTo>
                    <a:pt x="3154" y="400"/>
                  </a:lnTo>
                  <a:lnTo>
                    <a:pt x="3112" y="428"/>
                  </a:lnTo>
                  <a:lnTo>
                    <a:pt x="3070" y="456"/>
                  </a:lnTo>
                  <a:lnTo>
                    <a:pt x="3070" y="456"/>
                  </a:lnTo>
                  <a:lnTo>
                    <a:pt x="3004" y="510"/>
                  </a:lnTo>
                  <a:lnTo>
                    <a:pt x="2936" y="562"/>
                  </a:lnTo>
                  <a:lnTo>
                    <a:pt x="2936" y="562"/>
                  </a:lnTo>
                  <a:lnTo>
                    <a:pt x="2868" y="612"/>
                  </a:lnTo>
                  <a:lnTo>
                    <a:pt x="2794" y="664"/>
                  </a:lnTo>
                  <a:lnTo>
                    <a:pt x="2776" y="696"/>
                  </a:lnTo>
                  <a:lnTo>
                    <a:pt x="2772" y="696"/>
                  </a:lnTo>
                  <a:lnTo>
                    <a:pt x="2640" y="742"/>
                  </a:lnTo>
                  <a:lnTo>
                    <a:pt x="2566" y="748"/>
                  </a:lnTo>
                  <a:lnTo>
                    <a:pt x="2614" y="740"/>
                  </a:lnTo>
                  <a:lnTo>
                    <a:pt x="2568" y="734"/>
                  </a:lnTo>
                  <a:lnTo>
                    <a:pt x="2648" y="720"/>
                  </a:lnTo>
                  <a:lnTo>
                    <a:pt x="2648" y="720"/>
                  </a:lnTo>
                  <a:lnTo>
                    <a:pt x="2484" y="738"/>
                  </a:lnTo>
                  <a:lnTo>
                    <a:pt x="2432" y="748"/>
                  </a:lnTo>
                  <a:lnTo>
                    <a:pt x="2444" y="738"/>
                  </a:lnTo>
                  <a:lnTo>
                    <a:pt x="2444" y="738"/>
                  </a:lnTo>
                  <a:lnTo>
                    <a:pt x="2370" y="738"/>
                  </a:lnTo>
                  <a:lnTo>
                    <a:pt x="2370" y="738"/>
                  </a:lnTo>
                  <a:lnTo>
                    <a:pt x="2298" y="744"/>
                  </a:lnTo>
                  <a:lnTo>
                    <a:pt x="2228" y="750"/>
                  </a:lnTo>
                  <a:lnTo>
                    <a:pt x="2228" y="750"/>
                  </a:lnTo>
                  <a:lnTo>
                    <a:pt x="2152" y="794"/>
                  </a:lnTo>
                  <a:lnTo>
                    <a:pt x="2152" y="794"/>
                  </a:lnTo>
                  <a:lnTo>
                    <a:pt x="2214" y="752"/>
                  </a:lnTo>
                  <a:lnTo>
                    <a:pt x="2248" y="728"/>
                  </a:lnTo>
                  <a:lnTo>
                    <a:pt x="2248" y="728"/>
                  </a:lnTo>
                  <a:lnTo>
                    <a:pt x="2184" y="750"/>
                  </a:lnTo>
                  <a:lnTo>
                    <a:pt x="2120" y="768"/>
                  </a:lnTo>
                  <a:lnTo>
                    <a:pt x="2120" y="746"/>
                  </a:lnTo>
                  <a:lnTo>
                    <a:pt x="2120" y="746"/>
                  </a:lnTo>
                  <a:lnTo>
                    <a:pt x="2078" y="754"/>
                  </a:lnTo>
                  <a:lnTo>
                    <a:pt x="2036" y="762"/>
                  </a:lnTo>
                  <a:lnTo>
                    <a:pt x="1952" y="780"/>
                  </a:lnTo>
                  <a:lnTo>
                    <a:pt x="1948" y="780"/>
                  </a:lnTo>
                  <a:lnTo>
                    <a:pt x="1948" y="780"/>
                  </a:lnTo>
                  <a:lnTo>
                    <a:pt x="1864" y="820"/>
                  </a:lnTo>
                  <a:lnTo>
                    <a:pt x="1864" y="820"/>
                  </a:lnTo>
                  <a:lnTo>
                    <a:pt x="1934" y="776"/>
                  </a:lnTo>
                  <a:lnTo>
                    <a:pt x="1920" y="744"/>
                  </a:lnTo>
                  <a:lnTo>
                    <a:pt x="1920" y="744"/>
                  </a:lnTo>
                  <a:lnTo>
                    <a:pt x="1884" y="758"/>
                  </a:lnTo>
                  <a:lnTo>
                    <a:pt x="1848" y="776"/>
                  </a:lnTo>
                  <a:lnTo>
                    <a:pt x="1814" y="790"/>
                  </a:lnTo>
                  <a:lnTo>
                    <a:pt x="1796" y="796"/>
                  </a:lnTo>
                  <a:lnTo>
                    <a:pt x="1780" y="800"/>
                  </a:lnTo>
                  <a:lnTo>
                    <a:pt x="1780" y="800"/>
                  </a:lnTo>
                  <a:lnTo>
                    <a:pt x="1762" y="802"/>
                  </a:lnTo>
                  <a:lnTo>
                    <a:pt x="1744" y="800"/>
                  </a:lnTo>
                  <a:lnTo>
                    <a:pt x="1744" y="800"/>
                  </a:lnTo>
                  <a:lnTo>
                    <a:pt x="1754" y="808"/>
                  </a:lnTo>
                  <a:lnTo>
                    <a:pt x="1754" y="808"/>
                  </a:lnTo>
                  <a:lnTo>
                    <a:pt x="1722" y="812"/>
                  </a:lnTo>
                  <a:lnTo>
                    <a:pt x="1692" y="818"/>
                  </a:lnTo>
                  <a:lnTo>
                    <a:pt x="1692" y="818"/>
                  </a:lnTo>
                  <a:lnTo>
                    <a:pt x="1636" y="844"/>
                  </a:lnTo>
                  <a:lnTo>
                    <a:pt x="1578" y="868"/>
                  </a:lnTo>
                  <a:lnTo>
                    <a:pt x="1578" y="868"/>
                  </a:lnTo>
                  <a:lnTo>
                    <a:pt x="1524" y="888"/>
                  </a:lnTo>
                  <a:lnTo>
                    <a:pt x="1470" y="908"/>
                  </a:lnTo>
                  <a:lnTo>
                    <a:pt x="1358" y="948"/>
                  </a:lnTo>
                  <a:lnTo>
                    <a:pt x="1358" y="948"/>
                  </a:lnTo>
                  <a:lnTo>
                    <a:pt x="1244" y="984"/>
                  </a:lnTo>
                  <a:lnTo>
                    <a:pt x="1188" y="1004"/>
                  </a:lnTo>
                  <a:lnTo>
                    <a:pt x="1132" y="1024"/>
                  </a:lnTo>
                  <a:lnTo>
                    <a:pt x="1132" y="1024"/>
                  </a:lnTo>
                  <a:lnTo>
                    <a:pt x="1198" y="1032"/>
                  </a:lnTo>
                  <a:lnTo>
                    <a:pt x="1230" y="1032"/>
                  </a:lnTo>
                  <a:lnTo>
                    <a:pt x="1262" y="1032"/>
                  </a:lnTo>
                  <a:lnTo>
                    <a:pt x="1294" y="1032"/>
                  </a:lnTo>
                  <a:lnTo>
                    <a:pt x="1324" y="1028"/>
                  </a:lnTo>
                  <a:lnTo>
                    <a:pt x="1354" y="1024"/>
                  </a:lnTo>
                  <a:lnTo>
                    <a:pt x="1382" y="1018"/>
                  </a:lnTo>
                  <a:lnTo>
                    <a:pt x="1382" y="1018"/>
                  </a:lnTo>
                  <a:lnTo>
                    <a:pt x="1460" y="1008"/>
                  </a:lnTo>
                  <a:lnTo>
                    <a:pt x="1536" y="1002"/>
                  </a:lnTo>
                  <a:lnTo>
                    <a:pt x="1610" y="996"/>
                  </a:lnTo>
                  <a:lnTo>
                    <a:pt x="1684" y="994"/>
                  </a:lnTo>
                  <a:lnTo>
                    <a:pt x="1716" y="992"/>
                  </a:lnTo>
                  <a:lnTo>
                    <a:pt x="1716" y="992"/>
                  </a:lnTo>
                  <a:lnTo>
                    <a:pt x="1690" y="1010"/>
                  </a:lnTo>
                  <a:lnTo>
                    <a:pt x="1690" y="1010"/>
                  </a:lnTo>
                  <a:lnTo>
                    <a:pt x="1662" y="1026"/>
                  </a:lnTo>
                  <a:lnTo>
                    <a:pt x="1662" y="1026"/>
                  </a:lnTo>
                  <a:lnTo>
                    <a:pt x="1604" y="1058"/>
                  </a:lnTo>
                  <a:lnTo>
                    <a:pt x="1608" y="1058"/>
                  </a:lnTo>
                  <a:lnTo>
                    <a:pt x="1608" y="1058"/>
                  </a:lnTo>
                  <a:lnTo>
                    <a:pt x="1580" y="1080"/>
                  </a:lnTo>
                  <a:lnTo>
                    <a:pt x="1580" y="1080"/>
                  </a:lnTo>
                  <a:lnTo>
                    <a:pt x="1604" y="1058"/>
                  </a:lnTo>
                  <a:lnTo>
                    <a:pt x="1604" y="1058"/>
                  </a:lnTo>
                  <a:lnTo>
                    <a:pt x="1538" y="1058"/>
                  </a:lnTo>
                  <a:lnTo>
                    <a:pt x="1474" y="1060"/>
                  </a:lnTo>
                  <a:lnTo>
                    <a:pt x="1474" y="1060"/>
                  </a:lnTo>
                  <a:lnTo>
                    <a:pt x="1412" y="1064"/>
                  </a:lnTo>
                  <a:lnTo>
                    <a:pt x="1348" y="1068"/>
                  </a:lnTo>
                  <a:lnTo>
                    <a:pt x="1348" y="1068"/>
                  </a:lnTo>
                  <a:lnTo>
                    <a:pt x="1286" y="1068"/>
                  </a:lnTo>
                  <a:lnTo>
                    <a:pt x="1254" y="1066"/>
                  </a:lnTo>
                  <a:lnTo>
                    <a:pt x="1222" y="1064"/>
                  </a:lnTo>
                  <a:lnTo>
                    <a:pt x="1190" y="1058"/>
                  </a:lnTo>
                  <a:lnTo>
                    <a:pt x="1158" y="1052"/>
                  </a:lnTo>
                  <a:lnTo>
                    <a:pt x="1126" y="1042"/>
                  </a:lnTo>
                  <a:lnTo>
                    <a:pt x="1096" y="1030"/>
                  </a:lnTo>
                  <a:lnTo>
                    <a:pt x="1096" y="1030"/>
                  </a:lnTo>
                  <a:lnTo>
                    <a:pt x="1132" y="1024"/>
                  </a:lnTo>
                  <a:lnTo>
                    <a:pt x="1132" y="1024"/>
                  </a:lnTo>
                  <a:lnTo>
                    <a:pt x="1052" y="1008"/>
                  </a:lnTo>
                  <a:lnTo>
                    <a:pt x="972" y="986"/>
                  </a:lnTo>
                  <a:lnTo>
                    <a:pt x="892" y="960"/>
                  </a:lnTo>
                  <a:lnTo>
                    <a:pt x="814" y="930"/>
                  </a:lnTo>
                  <a:lnTo>
                    <a:pt x="814" y="930"/>
                  </a:lnTo>
                  <a:lnTo>
                    <a:pt x="730" y="902"/>
                  </a:lnTo>
                  <a:lnTo>
                    <a:pt x="730" y="902"/>
                  </a:lnTo>
                  <a:lnTo>
                    <a:pt x="690" y="886"/>
                  </a:lnTo>
                  <a:lnTo>
                    <a:pt x="650" y="870"/>
                  </a:lnTo>
                  <a:lnTo>
                    <a:pt x="650" y="870"/>
                  </a:lnTo>
                  <a:lnTo>
                    <a:pt x="638" y="864"/>
                  </a:lnTo>
                  <a:lnTo>
                    <a:pt x="638" y="864"/>
                  </a:lnTo>
                  <a:lnTo>
                    <a:pt x="582" y="840"/>
                  </a:lnTo>
                  <a:lnTo>
                    <a:pt x="582" y="840"/>
                  </a:lnTo>
                  <a:lnTo>
                    <a:pt x="626" y="848"/>
                  </a:lnTo>
                  <a:lnTo>
                    <a:pt x="640" y="824"/>
                  </a:lnTo>
                  <a:lnTo>
                    <a:pt x="640" y="824"/>
                  </a:lnTo>
                  <a:lnTo>
                    <a:pt x="628" y="766"/>
                  </a:lnTo>
                  <a:lnTo>
                    <a:pt x="628" y="766"/>
                  </a:lnTo>
                  <a:lnTo>
                    <a:pt x="622" y="736"/>
                  </a:lnTo>
                  <a:lnTo>
                    <a:pt x="614" y="706"/>
                  </a:lnTo>
                  <a:lnTo>
                    <a:pt x="594" y="644"/>
                  </a:lnTo>
                  <a:lnTo>
                    <a:pt x="594" y="644"/>
                  </a:lnTo>
                  <a:lnTo>
                    <a:pt x="570" y="576"/>
                  </a:lnTo>
                  <a:lnTo>
                    <a:pt x="538" y="502"/>
                  </a:lnTo>
                  <a:lnTo>
                    <a:pt x="538" y="502"/>
                  </a:lnTo>
                  <a:lnTo>
                    <a:pt x="498" y="420"/>
                  </a:lnTo>
                  <a:lnTo>
                    <a:pt x="448" y="330"/>
                  </a:lnTo>
                  <a:lnTo>
                    <a:pt x="448" y="330"/>
                  </a:lnTo>
                  <a:lnTo>
                    <a:pt x="422" y="284"/>
                  </a:lnTo>
                  <a:lnTo>
                    <a:pt x="392" y="236"/>
                  </a:lnTo>
                  <a:lnTo>
                    <a:pt x="332" y="144"/>
                  </a:lnTo>
                  <a:lnTo>
                    <a:pt x="332" y="144"/>
                  </a:lnTo>
                  <a:lnTo>
                    <a:pt x="324" y="136"/>
                  </a:lnTo>
                  <a:lnTo>
                    <a:pt x="312" y="126"/>
                  </a:lnTo>
                  <a:lnTo>
                    <a:pt x="294" y="118"/>
                  </a:lnTo>
                  <a:lnTo>
                    <a:pt x="274" y="108"/>
                  </a:lnTo>
                  <a:lnTo>
                    <a:pt x="224" y="90"/>
                  </a:lnTo>
                  <a:lnTo>
                    <a:pt x="168" y="72"/>
                  </a:lnTo>
                  <a:lnTo>
                    <a:pt x="112" y="54"/>
                  </a:lnTo>
                  <a:lnTo>
                    <a:pt x="62" y="36"/>
                  </a:lnTo>
                  <a:lnTo>
                    <a:pt x="40" y="28"/>
                  </a:lnTo>
                  <a:lnTo>
                    <a:pt x="24" y="18"/>
                  </a:lnTo>
                  <a:lnTo>
                    <a:pt x="10" y="10"/>
                  </a:lnTo>
                  <a:lnTo>
                    <a:pt x="0" y="0"/>
                  </a:lnTo>
                  <a:lnTo>
                    <a:pt x="0" y="0"/>
                  </a:lnTo>
                  <a:lnTo>
                    <a:pt x="4" y="26"/>
                  </a:lnTo>
                  <a:lnTo>
                    <a:pt x="6" y="50"/>
                  </a:lnTo>
                  <a:lnTo>
                    <a:pt x="8" y="76"/>
                  </a:lnTo>
                  <a:lnTo>
                    <a:pt x="10" y="100"/>
                  </a:lnTo>
                  <a:lnTo>
                    <a:pt x="10" y="100"/>
                  </a:lnTo>
                  <a:lnTo>
                    <a:pt x="10" y="354"/>
                  </a:lnTo>
                  <a:lnTo>
                    <a:pt x="10" y="354"/>
                  </a:lnTo>
                  <a:lnTo>
                    <a:pt x="10" y="450"/>
                  </a:lnTo>
                  <a:lnTo>
                    <a:pt x="8" y="534"/>
                  </a:lnTo>
                  <a:lnTo>
                    <a:pt x="10" y="674"/>
                  </a:lnTo>
                  <a:lnTo>
                    <a:pt x="10" y="674"/>
                  </a:lnTo>
                  <a:lnTo>
                    <a:pt x="12" y="680"/>
                  </a:lnTo>
                  <a:lnTo>
                    <a:pt x="14" y="692"/>
                  </a:lnTo>
                  <a:lnTo>
                    <a:pt x="10" y="720"/>
                  </a:lnTo>
                  <a:lnTo>
                    <a:pt x="6" y="748"/>
                  </a:lnTo>
                  <a:lnTo>
                    <a:pt x="6" y="760"/>
                  </a:lnTo>
                  <a:lnTo>
                    <a:pt x="8" y="768"/>
                  </a:lnTo>
                  <a:lnTo>
                    <a:pt x="8" y="768"/>
                  </a:lnTo>
                  <a:lnTo>
                    <a:pt x="8" y="814"/>
                  </a:lnTo>
                  <a:lnTo>
                    <a:pt x="8" y="860"/>
                  </a:lnTo>
                  <a:lnTo>
                    <a:pt x="10" y="944"/>
                  </a:lnTo>
                  <a:lnTo>
                    <a:pt x="10" y="944"/>
                  </a:lnTo>
                  <a:lnTo>
                    <a:pt x="10" y="1276"/>
                  </a:lnTo>
                  <a:lnTo>
                    <a:pt x="10" y="1276"/>
                  </a:lnTo>
                  <a:lnTo>
                    <a:pt x="68" y="1320"/>
                  </a:lnTo>
                  <a:lnTo>
                    <a:pt x="96" y="1342"/>
                  </a:lnTo>
                  <a:lnTo>
                    <a:pt x="136" y="1368"/>
                  </a:lnTo>
                  <a:lnTo>
                    <a:pt x="184" y="1398"/>
                  </a:lnTo>
                  <a:lnTo>
                    <a:pt x="196" y="1406"/>
                  </a:lnTo>
                  <a:lnTo>
                    <a:pt x="208" y="1414"/>
                  </a:lnTo>
                  <a:lnTo>
                    <a:pt x="232" y="1428"/>
                  </a:lnTo>
                  <a:lnTo>
                    <a:pt x="232" y="1428"/>
                  </a:lnTo>
                  <a:lnTo>
                    <a:pt x="322" y="1484"/>
                  </a:lnTo>
                  <a:lnTo>
                    <a:pt x="322" y="1484"/>
                  </a:lnTo>
                  <a:lnTo>
                    <a:pt x="388" y="1528"/>
                  </a:lnTo>
                  <a:lnTo>
                    <a:pt x="388" y="1528"/>
                  </a:lnTo>
                  <a:lnTo>
                    <a:pt x="420" y="1550"/>
                  </a:lnTo>
                  <a:lnTo>
                    <a:pt x="450" y="1574"/>
                  </a:lnTo>
                  <a:lnTo>
                    <a:pt x="480" y="1598"/>
                  </a:lnTo>
                  <a:lnTo>
                    <a:pt x="506" y="1624"/>
                  </a:lnTo>
                  <a:lnTo>
                    <a:pt x="532" y="1650"/>
                  </a:lnTo>
                  <a:lnTo>
                    <a:pt x="556" y="1678"/>
                  </a:lnTo>
                  <a:lnTo>
                    <a:pt x="576" y="1706"/>
                  </a:lnTo>
                  <a:lnTo>
                    <a:pt x="594" y="1738"/>
                  </a:lnTo>
                  <a:lnTo>
                    <a:pt x="594" y="1738"/>
                  </a:lnTo>
                  <a:lnTo>
                    <a:pt x="604" y="1720"/>
                  </a:lnTo>
                  <a:lnTo>
                    <a:pt x="608" y="1702"/>
                  </a:lnTo>
                  <a:lnTo>
                    <a:pt x="608" y="1684"/>
                  </a:lnTo>
                  <a:lnTo>
                    <a:pt x="606" y="1662"/>
                  </a:lnTo>
                  <a:lnTo>
                    <a:pt x="600" y="1640"/>
                  </a:lnTo>
                  <a:lnTo>
                    <a:pt x="592" y="1618"/>
                  </a:lnTo>
                  <a:lnTo>
                    <a:pt x="582" y="1596"/>
                  </a:lnTo>
                  <a:lnTo>
                    <a:pt x="570" y="1572"/>
                  </a:lnTo>
                  <a:lnTo>
                    <a:pt x="570" y="1572"/>
                  </a:lnTo>
                  <a:lnTo>
                    <a:pt x="540" y="1520"/>
                  </a:lnTo>
                  <a:lnTo>
                    <a:pt x="508" y="1468"/>
                  </a:lnTo>
                  <a:lnTo>
                    <a:pt x="472" y="1414"/>
                  </a:lnTo>
                  <a:lnTo>
                    <a:pt x="438" y="1360"/>
                  </a:lnTo>
                  <a:lnTo>
                    <a:pt x="438" y="1360"/>
                  </a:lnTo>
                  <a:lnTo>
                    <a:pt x="502" y="1368"/>
                  </a:lnTo>
                  <a:lnTo>
                    <a:pt x="564" y="1376"/>
                  </a:lnTo>
                  <a:lnTo>
                    <a:pt x="564" y="1376"/>
                  </a:lnTo>
                  <a:lnTo>
                    <a:pt x="602" y="1412"/>
                  </a:lnTo>
                  <a:lnTo>
                    <a:pt x="642" y="1448"/>
                  </a:lnTo>
                  <a:lnTo>
                    <a:pt x="682" y="1482"/>
                  </a:lnTo>
                  <a:lnTo>
                    <a:pt x="724" y="1516"/>
                  </a:lnTo>
                  <a:lnTo>
                    <a:pt x="724" y="1516"/>
                  </a:lnTo>
                  <a:lnTo>
                    <a:pt x="720" y="1520"/>
                  </a:lnTo>
                  <a:lnTo>
                    <a:pt x="718" y="1524"/>
                  </a:lnTo>
                  <a:lnTo>
                    <a:pt x="718" y="1534"/>
                  </a:lnTo>
                  <a:lnTo>
                    <a:pt x="722" y="1544"/>
                  </a:lnTo>
                  <a:lnTo>
                    <a:pt x="728" y="1554"/>
                  </a:lnTo>
                  <a:lnTo>
                    <a:pt x="738" y="1564"/>
                  </a:lnTo>
                  <a:lnTo>
                    <a:pt x="750" y="1576"/>
                  </a:lnTo>
                  <a:lnTo>
                    <a:pt x="776" y="1598"/>
                  </a:lnTo>
                  <a:lnTo>
                    <a:pt x="776" y="1598"/>
                  </a:lnTo>
                  <a:lnTo>
                    <a:pt x="800" y="1618"/>
                  </a:lnTo>
                  <a:lnTo>
                    <a:pt x="810" y="1628"/>
                  </a:lnTo>
                  <a:lnTo>
                    <a:pt x="816" y="1638"/>
                  </a:lnTo>
                  <a:lnTo>
                    <a:pt x="820" y="1648"/>
                  </a:lnTo>
                  <a:lnTo>
                    <a:pt x="820" y="1652"/>
                  </a:lnTo>
                  <a:lnTo>
                    <a:pt x="818" y="1656"/>
                  </a:lnTo>
                  <a:lnTo>
                    <a:pt x="816" y="1660"/>
                  </a:lnTo>
                  <a:lnTo>
                    <a:pt x="812" y="1662"/>
                  </a:lnTo>
                  <a:lnTo>
                    <a:pt x="800" y="1670"/>
                  </a:lnTo>
                  <a:lnTo>
                    <a:pt x="800" y="1670"/>
                  </a:lnTo>
                  <a:lnTo>
                    <a:pt x="850" y="1714"/>
                  </a:lnTo>
                  <a:lnTo>
                    <a:pt x="904" y="1756"/>
                  </a:lnTo>
                  <a:lnTo>
                    <a:pt x="904" y="1756"/>
                  </a:lnTo>
                  <a:lnTo>
                    <a:pt x="924" y="1816"/>
                  </a:lnTo>
                  <a:lnTo>
                    <a:pt x="924" y="1840"/>
                  </a:lnTo>
                  <a:lnTo>
                    <a:pt x="924" y="1840"/>
                  </a:lnTo>
                  <a:lnTo>
                    <a:pt x="920" y="1866"/>
                  </a:lnTo>
                  <a:lnTo>
                    <a:pt x="910" y="1890"/>
                  </a:lnTo>
                  <a:lnTo>
                    <a:pt x="898" y="1912"/>
                  </a:lnTo>
                  <a:lnTo>
                    <a:pt x="884" y="1936"/>
                  </a:lnTo>
                  <a:lnTo>
                    <a:pt x="884" y="1936"/>
                  </a:lnTo>
                  <a:lnTo>
                    <a:pt x="852" y="1980"/>
                  </a:lnTo>
                  <a:lnTo>
                    <a:pt x="838" y="2002"/>
                  </a:lnTo>
                  <a:lnTo>
                    <a:pt x="824" y="2024"/>
                  </a:lnTo>
                  <a:lnTo>
                    <a:pt x="824" y="2024"/>
                  </a:lnTo>
                  <a:lnTo>
                    <a:pt x="812" y="2048"/>
                  </a:lnTo>
                  <a:lnTo>
                    <a:pt x="806" y="2074"/>
                  </a:lnTo>
                  <a:lnTo>
                    <a:pt x="804" y="2086"/>
                  </a:lnTo>
                  <a:lnTo>
                    <a:pt x="804" y="2100"/>
                  </a:lnTo>
                  <a:lnTo>
                    <a:pt x="804" y="2112"/>
                  </a:lnTo>
                  <a:lnTo>
                    <a:pt x="808" y="2128"/>
                  </a:lnTo>
                  <a:lnTo>
                    <a:pt x="808" y="2128"/>
                  </a:lnTo>
                  <a:lnTo>
                    <a:pt x="812" y="2142"/>
                  </a:lnTo>
                  <a:lnTo>
                    <a:pt x="820" y="2156"/>
                  </a:lnTo>
                  <a:lnTo>
                    <a:pt x="828" y="2172"/>
                  </a:lnTo>
                  <a:lnTo>
                    <a:pt x="840" y="2188"/>
                  </a:lnTo>
                  <a:lnTo>
                    <a:pt x="854" y="2204"/>
                  </a:lnTo>
                  <a:lnTo>
                    <a:pt x="870" y="2222"/>
                  </a:lnTo>
                  <a:lnTo>
                    <a:pt x="890" y="2240"/>
                  </a:lnTo>
                  <a:lnTo>
                    <a:pt x="912" y="2258"/>
                  </a:lnTo>
                  <a:lnTo>
                    <a:pt x="912" y="2258"/>
                  </a:lnTo>
                  <a:lnTo>
                    <a:pt x="918" y="2252"/>
                  </a:lnTo>
                  <a:lnTo>
                    <a:pt x="922" y="2246"/>
                  </a:lnTo>
                  <a:lnTo>
                    <a:pt x="924" y="2238"/>
                  </a:lnTo>
                  <a:lnTo>
                    <a:pt x="924" y="2230"/>
                  </a:lnTo>
                  <a:lnTo>
                    <a:pt x="922" y="2212"/>
                  </a:lnTo>
                  <a:lnTo>
                    <a:pt x="918" y="2194"/>
                  </a:lnTo>
                  <a:lnTo>
                    <a:pt x="918" y="2194"/>
                  </a:lnTo>
                  <a:lnTo>
                    <a:pt x="918" y="2186"/>
                  </a:lnTo>
                  <a:lnTo>
                    <a:pt x="920" y="2178"/>
                  </a:lnTo>
                  <a:lnTo>
                    <a:pt x="924" y="2172"/>
                  </a:lnTo>
                  <a:lnTo>
                    <a:pt x="930" y="2166"/>
                  </a:lnTo>
                  <a:lnTo>
                    <a:pt x="938" y="2162"/>
                  </a:lnTo>
                  <a:lnTo>
                    <a:pt x="950" y="2160"/>
                  </a:lnTo>
                  <a:lnTo>
                    <a:pt x="966" y="2158"/>
                  </a:lnTo>
                  <a:lnTo>
                    <a:pt x="988" y="2160"/>
                  </a:lnTo>
                  <a:lnTo>
                    <a:pt x="988" y="2160"/>
                  </a:lnTo>
                  <a:lnTo>
                    <a:pt x="1048" y="2196"/>
                  </a:lnTo>
                  <a:lnTo>
                    <a:pt x="1048" y="2196"/>
                  </a:lnTo>
                  <a:lnTo>
                    <a:pt x="1028" y="2168"/>
                  </a:lnTo>
                  <a:lnTo>
                    <a:pt x="1014" y="2142"/>
                  </a:lnTo>
                  <a:lnTo>
                    <a:pt x="1002" y="2116"/>
                  </a:lnTo>
                  <a:lnTo>
                    <a:pt x="996" y="2092"/>
                  </a:lnTo>
                  <a:lnTo>
                    <a:pt x="994" y="2068"/>
                  </a:lnTo>
                  <a:lnTo>
                    <a:pt x="996" y="2046"/>
                  </a:lnTo>
                  <a:lnTo>
                    <a:pt x="1000" y="2036"/>
                  </a:lnTo>
                  <a:lnTo>
                    <a:pt x="1004" y="2026"/>
                  </a:lnTo>
                  <a:lnTo>
                    <a:pt x="1008" y="2018"/>
                  </a:lnTo>
                  <a:lnTo>
                    <a:pt x="1014" y="2010"/>
                  </a:lnTo>
                  <a:lnTo>
                    <a:pt x="1014" y="2010"/>
                  </a:lnTo>
                  <a:lnTo>
                    <a:pt x="1022" y="2002"/>
                  </a:lnTo>
                  <a:lnTo>
                    <a:pt x="1030" y="1994"/>
                  </a:lnTo>
                  <a:lnTo>
                    <a:pt x="1040" y="1988"/>
                  </a:lnTo>
                  <a:lnTo>
                    <a:pt x="1052" y="1982"/>
                  </a:lnTo>
                  <a:lnTo>
                    <a:pt x="1076" y="1974"/>
                  </a:lnTo>
                  <a:lnTo>
                    <a:pt x="1108" y="1968"/>
                  </a:lnTo>
                  <a:lnTo>
                    <a:pt x="1108" y="1968"/>
                  </a:lnTo>
                  <a:lnTo>
                    <a:pt x="1144" y="1966"/>
                  </a:lnTo>
                  <a:lnTo>
                    <a:pt x="1186" y="1968"/>
                  </a:lnTo>
                  <a:lnTo>
                    <a:pt x="1232" y="1972"/>
                  </a:lnTo>
                  <a:lnTo>
                    <a:pt x="1288" y="1980"/>
                  </a:lnTo>
                  <a:lnTo>
                    <a:pt x="1300" y="1982"/>
                  </a:lnTo>
                  <a:lnTo>
                    <a:pt x="1308" y="1984"/>
                  </a:lnTo>
                  <a:lnTo>
                    <a:pt x="1308" y="1984"/>
                  </a:lnTo>
                  <a:lnTo>
                    <a:pt x="1338" y="1990"/>
                  </a:lnTo>
                  <a:lnTo>
                    <a:pt x="1364" y="1998"/>
                  </a:lnTo>
                  <a:lnTo>
                    <a:pt x="1390" y="2008"/>
                  </a:lnTo>
                  <a:lnTo>
                    <a:pt x="1410" y="2020"/>
                  </a:lnTo>
                  <a:lnTo>
                    <a:pt x="1430" y="2032"/>
                  </a:lnTo>
                  <a:lnTo>
                    <a:pt x="1450" y="2046"/>
                  </a:lnTo>
                  <a:lnTo>
                    <a:pt x="1484" y="2078"/>
                  </a:lnTo>
                  <a:lnTo>
                    <a:pt x="1484" y="2078"/>
                  </a:lnTo>
                  <a:lnTo>
                    <a:pt x="1518" y="2112"/>
                  </a:lnTo>
                  <a:lnTo>
                    <a:pt x="1536" y="2128"/>
                  </a:lnTo>
                  <a:lnTo>
                    <a:pt x="1556" y="2144"/>
                  </a:lnTo>
                  <a:lnTo>
                    <a:pt x="1576" y="2160"/>
                  </a:lnTo>
                  <a:lnTo>
                    <a:pt x="1600" y="2174"/>
                  </a:lnTo>
                  <a:lnTo>
                    <a:pt x="1626" y="2188"/>
                  </a:lnTo>
                  <a:lnTo>
                    <a:pt x="1656" y="2198"/>
                  </a:lnTo>
                  <a:lnTo>
                    <a:pt x="1656" y="2198"/>
                  </a:lnTo>
                  <a:lnTo>
                    <a:pt x="1640" y="2186"/>
                  </a:lnTo>
                  <a:lnTo>
                    <a:pt x="1620" y="2172"/>
                  </a:lnTo>
                  <a:lnTo>
                    <a:pt x="1576" y="2144"/>
                  </a:lnTo>
                  <a:lnTo>
                    <a:pt x="1576" y="2144"/>
                  </a:lnTo>
                  <a:lnTo>
                    <a:pt x="1554" y="2130"/>
                  </a:lnTo>
                  <a:lnTo>
                    <a:pt x="1538" y="2116"/>
                  </a:lnTo>
                  <a:lnTo>
                    <a:pt x="1530" y="2108"/>
                  </a:lnTo>
                  <a:lnTo>
                    <a:pt x="1524" y="2100"/>
                  </a:lnTo>
                  <a:lnTo>
                    <a:pt x="1520" y="2092"/>
                  </a:lnTo>
                  <a:lnTo>
                    <a:pt x="1518" y="2084"/>
                  </a:lnTo>
                  <a:lnTo>
                    <a:pt x="1518" y="2084"/>
                  </a:lnTo>
                  <a:lnTo>
                    <a:pt x="1564" y="2102"/>
                  </a:lnTo>
                  <a:lnTo>
                    <a:pt x="1612" y="2118"/>
                  </a:lnTo>
                  <a:lnTo>
                    <a:pt x="1660" y="2134"/>
                  </a:lnTo>
                  <a:lnTo>
                    <a:pt x="1710" y="2150"/>
                  </a:lnTo>
                  <a:lnTo>
                    <a:pt x="1710" y="2150"/>
                  </a:lnTo>
                  <a:lnTo>
                    <a:pt x="1696" y="2138"/>
                  </a:lnTo>
                  <a:lnTo>
                    <a:pt x="1680" y="2126"/>
                  </a:lnTo>
                  <a:lnTo>
                    <a:pt x="1644" y="2106"/>
                  </a:lnTo>
                  <a:lnTo>
                    <a:pt x="1606" y="2086"/>
                  </a:lnTo>
                  <a:lnTo>
                    <a:pt x="1564" y="2066"/>
                  </a:lnTo>
                  <a:lnTo>
                    <a:pt x="1564" y="2066"/>
                  </a:lnTo>
                  <a:lnTo>
                    <a:pt x="1522" y="2044"/>
                  </a:lnTo>
                  <a:lnTo>
                    <a:pt x="1484" y="2022"/>
                  </a:lnTo>
                  <a:lnTo>
                    <a:pt x="1466" y="2010"/>
                  </a:lnTo>
                  <a:lnTo>
                    <a:pt x="1450" y="1998"/>
                  </a:lnTo>
                  <a:lnTo>
                    <a:pt x="1436" y="1984"/>
                  </a:lnTo>
                  <a:lnTo>
                    <a:pt x="1422" y="1972"/>
                  </a:lnTo>
                  <a:lnTo>
                    <a:pt x="1422" y="1972"/>
                  </a:lnTo>
                  <a:lnTo>
                    <a:pt x="1482" y="2000"/>
                  </a:lnTo>
                  <a:lnTo>
                    <a:pt x="1504" y="1966"/>
                  </a:lnTo>
                  <a:lnTo>
                    <a:pt x="1504" y="1966"/>
                  </a:lnTo>
                  <a:lnTo>
                    <a:pt x="1606" y="1982"/>
                  </a:lnTo>
                  <a:lnTo>
                    <a:pt x="1700" y="2000"/>
                  </a:lnTo>
                  <a:lnTo>
                    <a:pt x="1700" y="2000"/>
                  </a:lnTo>
                  <a:lnTo>
                    <a:pt x="1874" y="2036"/>
                  </a:lnTo>
                  <a:lnTo>
                    <a:pt x="1874" y="2036"/>
                  </a:lnTo>
                  <a:lnTo>
                    <a:pt x="1956" y="2054"/>
                  </a:lnTo>
                  <a:lnTo>
                    <a:pt x="2036" y="2070"/>
                  </a:lnTo>
                  <a:lnTo>
                    <a:pt x="2118" y="2082"/>
                  </a:lnTo>
                  <a:lnTo>
                    <a:pt x="2158" y="2086"/>
                  </a:lnTo>
                  <a:lnTo>
                    <a:pt x="2200" y="2088"/>
                  </a:lnTo>
                  <a:lnTo>
                    <a:pt x="2200" y="2088"/>
                  </a:lnTo>
                  <a:lnTo>
                    <a:pt x="2168" y="2084"/>
                  </a:lnTo>
                  <a:lnTo>
                    <a:pt x="2138" y="2080"/>
                  </a:lnTo>
                  <a:lnTo>
                    <a:pt x="2108" y="2074"/>
                  </a:lnTo>
                  <a:lnTo>
                    <a:pt x="2080" y="2068"/>
                  </a:lnTo>
                  <a:lnTo>
                    <a:pt x="2026" y="2052"/>
                  </a:lnTo>
                  <a:lnTo>
                    <a:pt x="1978" y="2032"/>
                  </a:lnTo>
                  <a:lnTo>
                    <a:pt x="1978" y="2032"/>
                  </a:lnTo>
                  <a:lnTo>
                    <a:pt x="1934" y="2010"/>
                  </a:lnTo>
                  <a:lnTo>
                    <a:pt x="1894" y="1988"/>
                  </a:lnTo>
                  <a:lnTo>
                    <a:pt x="1856" y="1966"/>
                  </a:lnTo>
                  <a:lnTo>
                    <a:pt x="1822" y="1942"/>
                  </a:lnTo>
                  <a:lnTo>
                    <a:pt x="1822" y="1942"/>
                  </a:lnTo>
                  <a:lnTo>
                    <a:pt x="1860" y="1918"/>
                  </a:lnTo>
                  <a:lnTo>
                    <a:pt x="1896" y="1894"/>
                  </a:lnTo>
                  <a:lnTo>
                    <a:pt x="1896" y="1894"/>
                  </a:lnTo>
                  <a:lnTo>
                    <a:pt x="1954" y="1900"/>
                  </a:lnTo>
                  <a:lnTo>
                    <a:pt x="2012" y="1904"/>
                  </a:lnTo>
                  <a:lnTo>
                    <a:pt x="2068" y="1906"/>
                  </a:lnTo>
                  <a:lnTo>
                    <a:pt x="2126" y="1908"/>
                  </a:lnTo>
                  <a:lnTo>
                    <a:pt x="2126" y="1908"/>
                  </a:lnTo>
                  <a:lnTo>
                    <a:pt x="2062" y="1882"/>
                  </a:lnTo>
                  <a:lnTo>
                    <a:pt x="1998" y="1854"/>
                  </a:lnTo>
                  <a:lnTo>
                    <a:pt x="1998" y="1854"/>
                  </a:lnTo>
                  <a:lnTo>
                    <a:pt x="2022" y="1828"/>
                  </a:lnTo>
                  <a:lnTo>
                    <a:pt x="2022" y="1828"/>
                  </a:lnTo>
                  <a:lnTo>
                    <a:pt x="2098" y="1814"/>
                  </a:lnTo>
                  <a:lnTo>
                    <a:pt x="2174" y="1798"/>
                  </a:lnTo>
                  <a:lnTo>
                    <a:pt x="2174" y="1798"/>
                  </a:lnTo>
                  <a:lnTo>
                    <a:pt x="2108" y="1790"/>
                  </a:lnTo>
                  <a:lnTo>
                    <a:pt x="2040" y="1780"/>
                  </a:lnTo>
                  <a:lnTo>
                    <a:pt x="2040" y="1780"/>
                  </a:lnTo>
                  <a:lnTo>
                    <a:pt x="1984" y="1770"/>
                  </a:lnTo>
                  <a:lnTo>
                    <a:pt x="1930" y="1758"/>
                  </a:lnTo>
                  <a:lnTo>
                    <a:pt x="1876" y="1744"/>
                  </a:lnTo>
                  <a:lnTo>
                    <a:pt x="1822" y="1730"/>
                  </a:lnTo>
                  <a:lnTo>
                    <a:pt x="1836" y="1692"/>
                  </a:lnTo>
                  <a:lnTo>
                    <a:pt x="1836" y="1692"/>
                  </a:lnTo>
                  <a:lnTo>
                    <a:pt x="1910" y="1686"/>
                  </a:lnTo>
                  <a:lnTo>
                    <a:pt x="1982" y="1678"/>
                  </a:lnTo>
                  <a:lnTo>
                    <a:pt x="2000" y="1674"/>
                  </a:lnTo>
                  <a:lnTo>
                    <a:pt x="2000" y="1674"/>
                  </a:lnTo>
                  <a:lnTo>
                    <a:pt x="1946" y="1664"/>
                  </a:lnTo>
                  <a:lnTo>
                    <a:pt x="1946" y="1664"/>
                  </a:lnTo>
                  <a:lnTo>
                    <a:pt x="2024" y="1664"/>
                  </a:lnTo>
                  <a:lnTo>
                    <a:pt x="2024" y="1664"/>
                  </a:lnTo>
                  <a:lnTo>
                    <a:pt x="1960" y="1646"/>
                  </a:lnTo>
                  <a:lnTo>
                    <a:pt x="1896" y="1624"/>
                  </a:lnTo>
                  <a:lnTo>
                    <a:pt x="1896" y="1624"/>
                  </a:lnTo>
                  <a:lnTo>
                    <a:pt x="1976" y="1638"/>
                  </a:lnTo>
                  <a:lnTo>
                    <a:pt x="2056" y="1650"/>
                  </a:lnTo>
                  <a:lnTo>
                    <a:pt x="2080" y="1636"/>
                  </a:lnTo>
                  <a:lnTo>
                    <a:pt x="2080" y="1636"/>
                  </a:lnTo>
                  <a:lnTo>
                    <a:pt x="2012" y="1630"/>
                  </a:lnTo>
                  <a:lnTo>
                    <a:pt x="1946" y="1624"/>
                  </a:lnTo>
                  <a:lnTo>
                    <a:pt x="1946" y="1624"/>
                  </a:lnTo>
                  <a:lnTo>
                    <a:pt x="2020" y="1626"/>
                  </a:lnTo>
                  <a:lnTo>
                    <a:pt x="2094" y="1628"/>
                  </a:lnTo>
                  <a:lnTo>
                    <a:pt x="2094" y="1628"/>
                  </a:lnTo>
                  <a:lnTo>
                    <a:pt x="2124" y="1604"/>
                  </a:lnTo>
                  <a:lnTo>
                    <a:pt x="2124" y="1604"/>
                  </a:lnTo>
                  <a:lnTo>
                    <a:pt x="2192" y="1614"/>
                  </a:lnTo>
                  <a:lnTo>
                    <a:pt x="2260" y="1622"/>
                  </a:lnTo>
                  <a:lnTo>
                    <a:pt x="2290" y="1604"/>
                  </a:lnTo>
                  <a:lnTo>
                    <a:pt x="2290" y="1604"/>
                  </a:lnTo>
                  <a:lnTo>
                    <a:pt x="2322" y="1568"/>
                  </a:lnTo>
                  <a:lnTo>
                    <a:pt x="2318" y="1534"/>
                  </a:lnTo>
                  <a:lnTo>
                    <a:pt x="2318" y="1534"/>
                  </a:lnTo>
                  <a:lnTo>
                    <a:pt x="2258" y="1532"/>
                  </a:lnTo>
                  <a:lnTo>
                    <a:pt x="2196" y="1528"/>
                  </a:lnTo>
                  <a:lnTo>
                    <a:pt x="2196" y="1528"/>
                  </a:lnTo>
                  <a:lnTo>
                    <a:pt x="2262" y="1520"/>
                  </a:lnTo>
                  <a:lnTo>
                    <a:pt x="2262" y="1520"/>
                  </a:lnTo>
                  <a:lnTo>
                    <a:pt x="2156" y="1508"/>
                  </a:lnTo>
                  <a:lnTo>
                    <a:pt x="2156" y="1508"/>
                  </a:lnTo>
                  <a:lnTo>
                    <a:pt x="2218" y="1504"/>
                  </a:lnTo>
                  <a:lnTo>
                    <a:pt x="2280" y="1498"/>
                  </a:lnTo>
                  <a:lnTo>
                    <a:pt x="2272" y="1478"/>
                  </a:lnTo>
                  <a:lnTo>
                    <a:pt x="2230" y="1476"/>
                  </a:lnTo>
                  <a:lnTo>
                    <a:pt x="2230" y="1476"/>
                  </a:lnTo>
                  <a:lnTo>
                    <a:pt x="2158" y="1488"/>
                  </a:lnTo>
                  <a:lnTo>
                    <a:pt x="2084" y="1502"/>
                  </a:lnTo>
                  <a:lnTo>
                    <a:pt x="2084" y="1502"/>
                  </a:lnTo>
                  <a:lnTo>
                    <a:pt x="2048" y="1506"/>
                  </a:lnTo>
                  <a:lnTo>
                    <a:pt x="2012" y="1510"/>
                  </a:lnTo>
                  <a:lnTo>
                    <a:pt x="1976" y="1512"/>
                  </a:lnTo>
                  <a:lnTo>
                    <a:pt x="1942" y="1510"/>
                  </a:lnTo>
                  <a:lnTo>
                    <a:pt x="1942" y="1510"/>
                  </a:lnTo>
                  <a:lnTo>
                    <a:pt x="2000" y="1492"/>
                  </a:lnTo>
                  <a:lnTo>
                    <a:pt x="2060" y="1476"/>
                  </a:lnTo>
                  <a:lnTo>
                    <a:pt x="2060" y="1476"/>
                  </a:lnTo>
                  <a:lnTo>
                    <a:pt x="2186" y="1446"/>
                  </a:lnTo>
                  <a:lnTo>
                    <a:pt x="2250" y="1428"/>
                  </a:lnTo>
                  <a:lnTo>
                    <a:pt x="2316" y="1408"/>
                  </a:lnTo>
                  <a:lnTo>
                    <a:pt x="2342" y="1390"/>
                  </a:lnTo>
                  <a:lnTo>
                    <a:pt x="2342" y="1390"/>
                  </a:lnTo>
                  <a:lnTo>
                    <a:pt x="2252" y="1404"/>
                  </a:lnTo>
                  <a:lnTo>
                    <a:pt x="2206" y="1412"/>
                  </a:lnTo>
                  <a:lnTo>
                    <a:pt x="2162" y="1416"/>
                  </a:lnTo>
                  <a:lnTo>
                    <a:pt x="2162" y="1416"/>
                  </a:lnTo>
                  <a:lnTo>
                    <a:pt x="2118" y="1420"/>
                  </a:lnTo>
                  <a:lnTo>
                    <a:pt x="2076" y="1418"/>
                  </a:lnTo>
                  <a:lnTo>
                    <a:pt x="2036" y="1414"/>
                  </a:lnTo>
                  <a:lnTo>
                    <a:pt x="2016" y="1410"/>
                  </a:lnTo>
                  <a:lnTo>
                    <a:pt x="2000" y="1404"/>
                  </a:lnTo>
                  <a:lnTo>
                    <a:pt x="2000" y="1404"/>
                  </a:lnTo>
                  <a:lnTo>
                    <a:pt x="2022" y="1398"/>
                  </a:lnTo>
                  <a:lnTo>
                    <a:pt x="2022" y="1398"/>
                  </a:lnTo>
                  <a:lnTo>
                    <a:pt x="2078" y="1386"/>
                  </a:lnTo>
                  <a:lnTo>
                    <a:pt x="2132" y="1380"/>
                  </a:lnTo>
                  <a:lnTo>
                    <a:pt x="2184" y="1374"/>
                  </a:lnTo>
                  <a:lnTo>
                    <a:pt x="2236" y="1370"/>
                  </a:lnTo>
                  <a:lnTo>
                    <a:pt x="2236" y="1370"/>
                  </a:lnTo>
                  <a:lnTo>
                    <a:pt x="2290" y="1364"/>
                  </a:lnTo>
                  <a:lnTo>
                    <a:pt x="2344" y="1356"/>
                  </a:lnTo>
                  <a:lnTo>
                    <a:pt x="2370" y="1350"/>
                  </a:lnTo>
                  <a:lnTo>
                    <a:pt x="2398" y="1344"/>
                  </a:lnTo>
                  <a:lnTo>
                    <a:pt x="2426" y="1334"/>
                  </a:lnTo>
                  <a:lnTo>
                    <a:pt x="2454" y="1324"/>
                  </a:lnTo>
                  <a:lnTo>
                    <a:pt x="2466" y="1318"/>
                  </a:lnTo>
                  <a:lnTo>
                    <a:pt x="2466" y="1318"/>
                  </a:lnTo>
                  <a:lnTo>
                    <a:pt x="2432" y="1318"/>
                  </a:lnTo>
                  <a:lnTo>
                    <a:pt x="2396" y="1320"/>
                  </a:lnTo>
                  <a:lnTo>
                    <a:pt x="2318" y="1324"/>
                  </a:lnTo>
                  <a:lnTo>
                    <a:pt x="2318" y="1324"/>
                  </a:lnTo>
                  <a:lnTo>
                    <a:pt x="2240" y="1326"/>
                  </a:lnTo>
                  <a:lnTo>
                    <a:pt x="2204" y="1326"/>
                  </a:lnTo>
                  <a:lnTo>
                    <a:pt x="2172" y="1322"/>
                  </a:lnTo>
                  <a:lnTo>
                    <a:pt x="2172" y="1322"/>
                  </a:lnTo>
                  <a:lnTo>
                    <a:pt x="2358" y="1312"/>
                  </a:lnTo>
                  <a:lnTo>
                    <a:pt x="2542" y="1298"/>
                  </a:lnTo>
                  <a:lnTo>
                    <a:pt x="2556" y="1292"/>
                  </a:lnTo>
                  <a:lnTo>
                    <a:pt x="2556" y="1292"/>
                  </a:lnTo>
                  <a:lnTo>
                    <a:pt x="2978" y="1160"/>
                  </a:lnTo>
                  <a:lnTo>
                    <a:pt x="2978" y="1160"/>
                  </a:lnTo>
                  <a:lnTo>
                    <a:pt x="3058" y="1138"/>
                  </a:lnTo>
                  <a:lnTo>
                    <a:pt x="3140" y="1116"/>
                  </a:lnTo>
                  <a:lnTo>
                    <a:pt x="3140" y="1116"/>
                  </a:lnTo>
                  <a:lnTo>
                    <a:pt x="3300" y="1078"/>
                  </a:lnTo>
                  <a:lnTo>
                    <a:pt x="3300" y="1078"/>
                  </a:lnTo>
                  <a:lnTo>
                    <a:pt x="3380" y="1060"/>
                  </a:lnTo>
                  <a:lnTo>
                    <a:pt x="3460" y="1044"/>
                  </a:lnTo>
                  <a:lnTo>
                    <a:pt x="3540" y="1028"/>
                  </a:lnTo>
                  <a:lnTo>
                    <a:pt x="3620" y="1014"/>
                  </a:lnTo>
                  <a:lnTo>
                    <a:pt x="3620" y="1014"/>
                  </a:lnTo>
                  <a:lnTo>
                    <a:pt x="3434" y="1004"/>
                  </a:lnTo>
                  <a:lnTo>
                    <a:pt x="3434" y="1004"/>
                  </a:lnTo>
                  <a:lnTo>
                    <a:pt x="3452" y="990"/>
                  </a:lnTo>
                  <a:lnTo>
                    <a:pt x="3468" y="978"/>
                  </a:lnTo>
                  <a:lnTo>
                    <a:pt x="3506" y="954"/>
                  </a:lnTo>
                  <a:lnTo>
                    <a:pt x="3544" y="934"/>
                  </a:lnTo>
                  <a:lnTo>
                    <a:pt x="3582" y="914"/>
                  </a:lnTo>
                  <a:lnTo>
                    <a:pt x="3660" y="882"/>
                  </a:lnTo>
                  <a:lnTo>
                    <a:pt x="3698" y="864"/>
                  </a:lnTo>
                  <a:lnTo>
                    <a:pt x="3732" y="848"/>
                  </a:lnTo>
                  <a:lnTo>
                    <a:pt x="3760" y="834"/>
                  </a:lnTo>
                  <a:lnTo>
                    <a:pt x="3760" y="834"/>
                  </a:lnTo>
                  <a:lnTo>
                    <a:pt x="3732" y="830"/>
                  </a:lnTo>
                  <a:lnTo>
                    <a:pt x="3704" y="830"/>
                  </a:lnTo>
                  <a:lnTo>
                    <a:pt x="3648" y="830"/>
                  </a:lnTo>
                  <a:lnTo>
                    <a:pt x="3588" y="832"/>
                  </a:lnTo>
                  <a:lnTo>
                    <a:pt x="3530" y="838"/>
                  </a:lnTo>
                  <a:lnTo>
                    <a:pt x="3412" y="850"/>
                  </a:lnTo>
                  <a:lnTo>
                    <a:pt x="3356" y="856"/>
                  </a:lnTo>
                  <a:lnTo>
                    <a:pt x="3302" y="860"/>
                  </a:lnTo>
                  <a:lnTo>
                    <a:pt x="3302" y="860"/>
                  </a:lnTo>
                  <a:lnTo>
                    <a:pt x="3336" y="852"/>
                  </a:lnTo>
                  <a:lnTo>
                    <a:pt x="3370" y="846"/>
                  </a:lnTo>
                  <a:lnTo>
                    <a:pt x="3438" y="836"/>
                  </a:lnTo>
                  <a:lnTo>
                    <a:pt x="3474" y="832"/>
                  </a:lnTo>
                  <a:lnTo>
                    <a:pt x="3510" y="826"/>
                  </a:lnTo>
                  <a:lnTo>
                    <a:pt x="3546" y="818"/>
                  </a:lnTo>
                  <a:lnTo>
                    <a:pt x="3584" y="806"/>
                  </a:lnTo>
                  <a:lnTo>
                    <a:pt x="3550" y="802"/>
                  </a:lnTo>
                  <a:lnTo>
                    <a:pt x="3550" y="802"/>
                  </a:lnTo>
                  <a:lnTo>
                    <a:pt x="3586" y="792"/>
                  </a:lnTo>
                  <a:lnTo>
                    <a:pt x="3622" y="786"/>
                  </a:lnTo>
                  <a:lnTo>
                    <a:pt x="3658" y="778"/>
                  </a:lnTo>
                  <a:lnTo>
                    <a:pt x="3692" y="774"/>
                  </a:lnTo>
                  <a:lnTo>
                    <a:pt x="3760" y="768"/>
                  </a:lnTo>
                  <a:lnTo>
                    <a:pt x="3828" y="764"/>
                  </a:lnTo>
                  <a:lnTo>
                    <a:pt x="3828" y="764"/>
                  </a:lnTo>
                  <a:lnTo>
                    <a:pt x="3856" y="734"/>
                  </a:lnTo>
                  <a:lnTo>
                    <a:pt x="3886" y="706"/>
                  </a:lnTo>
                  <a:lnTo>
                    <a:pt x="3918" y="676"/>
                  </a:lnTo>
                  <a:lnTo>
                    <a:pt x="3950" y="650"/>
                  </a:lnTo>
                  <a:lnTo>
                    <a:pt x="3986" y="626"/>
                  </a:lnTo>
                  <a:lnTo>
                    <a:pt x="4022" y="604"/>
                  </a:lnTo>
                  <a:lnTo>
                    <a:pt x="4060" y="584"/>
                  </a:lnTo>
                  <a:lnTo>
                    <a:pt x="4100" y="570"/>
                  </a:lnTo>
                  <a:lnTo>
                    <a:pt x="4154" y="556"/>
                  </a:lnTo>
                  <a:close/>
                  <a:moveTo>
                    <a:pt x="942" y="1106"/>
                  </a:moveTo>
                  <a:lnTo>
                    <a:pt x="942" y="1106"/>
                  </a:lnTo>
                  <a:lnTo>
                    <a:pt x="956" y="1110"/>
                  </a:lnTo>
                  <a:lnTo>
                    <a:pt x="956" y="1110"/>
                  </a:lnTo>
                  <a:lnTo>
                    <a:pt x="942" y="1106"/>
                  </a:lnTo>
                  <a:lnTo>
                    <a:pt x="942" y="1106"/>
                  </a:lnTo>
                  <a:close/>
                  <a:moveTo>
                    <a:pt x="1566" y="1766"/>
                  </a:moveTo>
                  <a:lnTo>
                    <a:pt x="1566" y="1766"/>
                  </a:lnTo>
                  <a:lnTo>
                    <a:pt x="1598" y="1770"/>
                  </a:lnTo>
                  <a:lnTo>
                    <a:pt x="1598" y="1770"/>
                  </a:lnTo>
                  <a:lnTo>
                    <a:pt x="1566" y="1766"/>
                  </a:lnTo>
                  <a:lnTo>
                    <a:pt x="1566" y="1766"/>
                  </a:lnTo>
                  <a:close/>
                  <a:moveTo>
                    <a:pt x="1606" y="1782"/>
                  </a:moveTo>
                  <a:lnTo>
                    <a:pt x="1606" y="1782"/>
                  </a:lnTo>
                  <a:lnTo>
                    <a:pt x="1690" y="1790"/>
                  </a:lnTo>
                  <a:lnTo>
                    <a:pt x="1772" y="1794"/>
                  </a:lnTo>
                  <a:lnTo>
                    <a:pt x="1772" y="1794"/>
                  </a:lnTo>
                  <a:lnTo>
                    <a:pt x="1862" y="1802"/>
                  </a:lnTo>
                  <a:lnTo>
                    <a:pt x="1950" y="1806"/>
                  </a:lnTo>
                  <a:lnTo>
                    <a:pt x="1950" y="1806"/>
                  </a:lnTo>
                  <a:lnTo>
                    <a:pt x="1906" y="1810"/>
                  </a:lnTo>
                  <a:lnTo>
                    <a:pt x="1860" y="1814"/>
                  </a:lnTo>
                  <a:lnTo>
                    <a:pt x="1814" y="1816"/>
                  </a:lnTo>
                  <a:lnTo>
                    <a:pt x="1768" y="1816"/>
                  </a:lnTo>
                  <a:lnTo>
                    <a:pt x="1768" y="1816"/>
                  </a:lnTo>
                  <a:lnTo>
                    <a:pt x="1724" y="1812"/>
                  </a:lnTo>
                  <a:lnTo>
                    <a:pt x="1682" y="1806"/>
                  </a:lnTo>
                  <a:lnTo>
                    <a:pt x="1642" y="1796"/>
                  </a:lnTo>
                  <a:lnTo>
                    <a:pt x="1624" y="1790"/>
                  </a:lnTo>
                  <a:lnTo>
                    <a:pt x="1606" y="1782"/>
                  </a:lnTo>
                  <a:lnTo>
                    <a:pt x="1606" y="1782"/>
                  </a:lnTo>
                  <a:close/>
                </a:path>
              </a:pathLst>
            </a:custGeom>
            <a:solidFill>
              <a:srgbClr val="ECECEC"/>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grpSp>
      <p:sp>
        <p:nvSpPr>
          <p:cNvPr id="23" name="Google Shape;23;p1"/>
          <p:cNvSpPr txBox="1"/>
          <p:nvPr>
            <p:ph type="title"/>
          </p:nvPr>
        </p:nvSpPr>
        <p:spPr>
          <a:xfrm>
            <a:off x="457200" y="155628"/>
            <a:ext cx="8229600" cy="1044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4800"/>
              <a:buFont typeface="Georgia"/>
              <a:buNone/>
              <a:defRPr sz="4800">
                <a:solidFill>
                  <a:schemeClr val="dk2"/>
                </a:solidFill>
                <a:latin typeface="Georgia"/>
                <a:ea typeface="Georgia"/>
                <a:cs typeface="Georgia"/>
                <a:sym typeface="Georgia"/>
              </a:defRPr>
            </a:lvl1pPr>
            <a:lvl2pPr lvl="1">
              <a:spcBef>
                <a:spcPts val="0"/>
              </a:spcBef>
              <a:spcAft>
                <a:spcPts val="0"/>
              </a:spcAft>
              <a:buClr>
                <a:schemeClr val="dk2"/>
              </a:buClr>
              <a:buSzPts val="4800"/>
              <a:buFont typeface="Georgia"/>
              <a:buNone/>
              <a:defRPr sz="4800">
                <a:solidFill>
                  <a:schemeClr val="dk2"/>
                </a:solidFill>
                <a:latin typeface="Georgia"/>
                <a:ea typeface="Georgia"/>
                <a:cs typeface="Georgia"/>
                <a:sym typeface="Georgia"/>
              </a:defRPr>
            </a:lvl2pPr>
            <a:lvl3pPr lvl="2">
              <a:spcBef>
                <a:spcPts val="0"/>
              </a:spcBef>
              <a:spcAft>
                <a:spcPts val="0"/>
              </a:spcAft>
              <a:buClr>
                <a:schemeClr val="dk2"/>
              </a:buClr>
              <a:buSzPts val="4800"/>
              <a:buFont typeface="Georgia"/>
              <a:buNone/>
              <a:defRPr sz="4800">
                <a:solidFill>
                  <a:schemeClr val="dk2"/>
                </a:solidFill>
                <a:latin typeface="Georgia"/>
                <a:ea typeface="Georgia"/>
                <a:cs typeface="Georgia"/>
                <a:sym typeface="Georgia"/>
              </a:defRPr>
            </a:lvl3pPr>
            <a:lvl4pPr lvl="3">
              <a:spcBef>
                <a:spcPts val="0"/>
              </a:spcBef>
              <a:spcAft>
                <a:spcPts val="0"/>
              </a:spcAft>
              <a:buClr>
                <a:schemeClr val="dk2"/>
              </a:buClr>
              <a:buSzPts val="4800"/>
              <a:buFont typeface="Georgia"/>
              <a:buNone/>
              <a:defRPr sz="4800">
                <a:solidFill>
                  <a:schemeClr val="dk2"/>
                </a:solidFill>
                <a:latin typeface="Georgia"/>
                <a:ea typeface="Georgia"/>
                <a:cs typeface="Georgia"/>
                <a:sym typeface="Georgia"/>
              </a:defRPr>
            </a:lvl4pPr>
            <a:lvl5pPr lvl="4">
              <a:spcBef>
                <a:spcPts val="0"/>
              </a:spcBef>
              <a:spcAft>
                <a:spcPts val="0"/>
              </a:spcAft>
              <a:buClr>
                <a:schemeClr val="dk2"/>
              </a:buClr>
              <a:buSzPts val="4800"/>
              <a:buFont typeface="Georgia"/>
              <a:buNone/>
              <a:defRPr sz="4800">
                <a:solidFill>
                  <a:schemeClr val="dk2"/>
                </a:solidFill>
                <a:latin typeface="Georgia"/>
                <a:ea typeface="Georgia"/>
                <a:cs typeface="Georgia"/>
                <a:sym typeface="Georgia"/>
              </a:defRPr>
            </a:lvl5pPr>
            <a:lvl6pPr lvl="5">
              <a:spcBef>
                <a:spcPts val="0"/>
              </a:spcBef>
              <a:spcAft>
                <a:spcPts val="0"/>
              </a:spcAft>
              <a:buClr>
                <a:schemeClr val="dk2"/>
              </a:buClr>
              <a:buSzPts val="4800"/>
              <a:buFont typeface="Georgia"/>
              <a:buNone/>
              <a:defRPr sz="4800">
                <a:solidFill>
                  <a:schemeClr val="dk2"/>
                </a:solidFill>
                <a:latin typeface="Georgia"/>
                <a:ea typeface="Georgia"/>
                <a:cs typeface="Georgia"/>
                <a:sym typeface="Georgia"/>
              </a:defRPr>
            </a:lvl6pPr>
            <a:lvl7pPr lvl="6">
              <a:spcBef>
                <a:spcPts val="0"/>
              </a:spcBef>
              <a:spcAft>
                <a:spcPts val="0"/>
              </a:spcAft>
              <a:buClr>
                <a:schemeClr val="dk2"/>
              </a:buClr>
              <a:buSzPts val="4800"/>
              <a:buFont typeface="Georgia"/>
              <a:buNone/>
              <a:defRPr sz="4800">
                <a:solidFill>
                  <a:schemeClr val="dk2"/>
                </a:solidFill>
                <a:latin typeface="Georgia"/>
                <a:ea typeface="Georgia"/>
                <a:cs typeface="Georgia"/>
                <a:sym typeface="Georgia"/>
              </a:defRPr>
            </a:lvl7pPr>
            <a:lvl8pPr lvl="7">
              <a:spcBef>
                <a:spcPts val="0"/>
              </a:spcBef>
              <a:spcAft>
                <a:spcPts val="0"/>
              </a:spcAft>
              <a:buClr>
                <a:schemeClr val="dk2"/>
              </a:buClr>
              <a:buSzPts val="4800"/>
              <a:buFont typeface="Georgia"/>
              <a:buNone/>
              <a:defRPr sz="4800">
                <a:solidFill>
                  <a:schemeClr val="dk2"/>
                </a:solidFill>
                <a:latin typeface="Georgia"/>
                <a:ea typeface="Georgia"/>
                <a:cs typeface="Georgia"/>
                <a:sym typeface="Georgia"/>
              </a:defRPr>
            </a:lvl8pPr>
            <a:lvl9pPr lvl="8">
              <a:spcBef>
                <a:spcPts val="0"/>
              </a:spcBef>
              <a:spcAft>
                <a:spcPts val="0"/>
              </a:spcAft>
              <a:buClr>
                <a:schemeClr val="dk2"/>
              </a:buClr>
              <a:buSzPts val="4800"/>
              <a:buFont typeface="Georgia"/>
              <a:buNone/>
              <a:defRPr sz="4800">
                <a:solidFill>
                  <a:schemeClr val="dk2"/>
                </a:solidFill>
                <a:latin typeface="Georgia"/>
                <a:ea typeface="Georgia"/>
                <a:cs typeface="Georgia"/>
                <a:sym typeface="Georgia"/>
              </a:defRPr>
            </a:lvl9pPr>
          </a:lstStyle>
          <a:p/>
        </p:txBody>
      </p:sp>
      <p:sp>
        <p:nvSpPr>
          <p:cNvPr id="24" name="Google Shape;24;p1"/>
          <p:cNvSpPr txBox="1"/>
          <p:nvPr>
            <p:ph idx="1" type="body"/>
          </p:nvPr>
        </p:nvSpPr>
        <p:spPr>
          <a:xfrm>
            <a:off x="457200" y="1297780"/>
            <a:ext cx="8229600" cy="36279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2"/>
              </a:buClr>
              <a:buSzPts val="3000"/>
              <a:buFont typeface="Georgia"/>
              <a:buChar char="●"/>
              <a:defRPr sz="3000">
                <a:solidFill>
                  <a:schemeClr val="dk2"/>
                </a:solidFill>
                <a:latin typeface="Georgia"/>
                <a:ea typeface="Georgia"/>
                <a:cs typeface="Georgia"/>
                <a:sym typeface="Georgia"/>
              </a:defRPr>
            </a:lvl1pPr>
            <a:lvl2pPr indent="-381000" lvl="1" marL="914400">
              <a:spcBef>
                <a:spcPts val="0"/>
              </a:spcBef>
              <a:spcAft>
                <a:spcPts val="0"/>
              </a:spcAft>
              <a:buClr>
                <a:schemeClr val="dk2"/>
              </a:buClr>
              <a:buSzPts val="2400"/>
              <a:buFont typeface="Georgia"/>
              <a:buChar char="○"/>
              <a:defRPr sz="2400">
                <a:solidFill>
                  <a:schemeClr val="dk2"/>
                </a:solidFill>
                <a:latin typeface="Georgia"/>
                <a:ea typeface="Georgia"/>
                <a:cs typeface="Georgia"/>
                <a:sym typeface="Georgia"/>
              </a:defRPr>
            </a:lvl2pPr>
            <a:lvl3pPr indent="-381000" lvl="2" marL="1371600">
              <a:spcBef>
                <a:spcPts val="0"/>
              </a:spcBef>
              <a:spcAft>
                <a:spcPts val="0"/>
              </a:spcAft>
              <a:buClr>
                <a:schemeClr val="dk2"/>
              </a:buClr>
              <a:buSzPts val="2400"/>
              <a:buFont typeface="Georgia"/>
              <a:buChar char="■"/>
              <a:defRPr sz="2400">
                <a:solidFill>
                  <a:schemeClr val="dk2"/>
                </a:solidFill>
                <a:latin typeface="Georgia"/>
                <a:ea typeface="Georgia"/>
                <a:cs typeface="Georgia"/>
                <a:sym typeface="Georgia"/>
              </a:defRPr>
            </a:lvl3pPr>
            <a:lvl4pPr indent="-342900" lvl="3" marL="1828800">
              <a:spcBef>
                <a:spcPts val="0"/>
              </a:spcBef>
              <a:spcAft>
                <a:spcPts val="0"/>
              </a:spcAft>
              <a:buClr>
                <a:schemeClr val="dk2"/>
              </a:buClr>
              <a:buSzPts val="1800"/>
              <a:buFont typeface="Georgia"/>
              <a:buChar char="●"/>
              <a:defRPr sz="1800">
                <a:solidFill>
                  <a:schemeClr val="dk2"/>
                </a:solidFill>
                <a:latin typeface="Georgia"/>
                <a:ea typeface="Georgia"/>
                <a:cs typeface="Georgia"/>
                <a:sym typeface="Georgia"/>
              </a:defRPr>
            </a:lvl4pPr>
            <a:lvl5pPr indent="-342900" lvl="4" marL="2286000">
              <a:spcBef>
                <a:spcPts val="0"/>
              </a:spcBef>
              <a:spcAft>
                <a:spcPts val="0"/>
              </a:spcAft>
              <a:buClr>
                <a:schemeClr val="dk2"/>
              </a:buClr>
              <a:buSzPts val="1800"/>
              <a:buFont typeface="Georgia"/>
              <a:buChar char="○"/>
              <a:defRPr sz="1800">
                <a:solidFill>
                  <a:schemeClr val="dk2"/>
                </a:solidFill>
                <a:latin typeface="Georgia"/>
                <a:ea typeface="Georgia"/>
                <a:cs typeface="Georgia"/>
                <a:sym typeface="Georgia"/>
              </a:defRPr>
            </a:lvl5pPr>
            <a:lvl6pPr indent="-342900" lvl="5" marL="2743200">
              <a:spcBef>
                <a:spcPts val="0"/>
              </a:spcBef>
              <a:spcAft>
                <a:spcPts val="0"/>
              </a:spcAft>
              <a:buClr>
                <a:schemeClr val="dk2"/>
              </a:buClr>
              <a:buSzPts val="1800"/>
              <a:buFont typeface="Georgia"/>
              <a:buChar char="■"/>
              <a:defRPr sz="1800">
                <a:solidFill>
                  <a:schemeClr val="dk2"/>
                </a:solidFill>
                <a:latin typeface="Georgia"/>
                <a:ea typeface="Georgia"/>
                <a:cs typeface="Georgia"/>
                <a:sym typeface="Georgia"/>
              </a:defRPr>
            </a:lvl6pPr>
            <a:lvl7pPr indent="-342900" lvl="6" marL="3200400">
              <a:spcBef>
                <a:spcPts val="0"/>
              </a:spcBef>
              <a:spcAft>
                <a:spcPts val="0"/>
              </a:spcAft>
              <a:buClr>
                <a:schemeClr val="dk2"/>
              </a:buClr>
              <a:buSzPts val="1800"/>
              <a:buFont typeface="Georgia"/>
              <a:buChar char="●"/>
              <a:defRPr sz="1800">
                <a:solidFill>
                  <a:schemeClr val="dk2"/>
                </a:solidFill>
                <a:latin typeface="Georgia"/>
                <a:ea typeface="Georgia"/>
                <a:cs typeface="Georgia"/>
                <a:sym typeface="Georgia"/>
              </a:defRPr>
            </a:lvl7pPr>
            <a:lvl8pPr indent="-342900" lvl="7" marL="3657600">
              <a:spcBef>
                <a:spcPts val="0"/>
              </a:spcBef>
              <a:spcAft>
                <a:spcPts val="0"/>
              </a:spcAft>
              <a:buClr>
                <a:schemeClr val="dk2"/>
              </a:buClr>
              <a:buSzPts val="1800"/>
              <a:buFont typeface="Georgia"/>
              <a:buChar char="○"/>
              <a:defRPr sz="1800">
                <a:solidFill>
                  <a:schemeClr val="dk2"/>
                </a:solidFill>
                <a:latin typeface="Georgia"/>
                <a:ea typeface="Georgia"/>
                <a:cs typeface="Georgia"/>
                <a:sym typeface="Georgia"/>
              </a:defRPr>
            </a:lvl8pPr>
            <a:lvl9pPr indent="-342900" lvl="8" marL="4114800">
              <a:spcBef>
                <a:spcPts val="0"/>
              </a:spcBef>
              <a:spcAft>
                <a:spcPts val="0"/>
              </a:spcAft>
              <a:buClr>
                <a:schemeClr val="dk2"/>
              </a:buClr>
              <a:buSzPts val="1800"/>
              <a:buFont typeface="Georgia"/>
              <a:buChar char="■"/>
              <a:defRPr sz="1800">
                <a:solidFill>
                  <a:schemeClr val="dk2"/>
                </a:solidFill>
                <a:latin typeface="Georgia"/>
                <a:ea typeface="Georgia"/>
                <a:cs typeface="Georgia"/>
                <a:sym typeface="Georgia"/>
              </a:defRPr>
            </a:lvl9pPr>
          </a:lstStyle>
          <a:p/>
        </p:txBody>
      </p:sp>
      <p:sp>
        <p:nvSpPr>
          <p:cNvPr id="25" name="Google Shape;25;p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latin typeface="Georgia"/>
                <a:ea typeface="Georgia"/>
                <a:cs typeface="Georgia"/>
                <a:sym typeface="Georgia"/>
              </a:defRPr>
            </a:lvl1pPr>
            <a:lvl2pPr lvl="1" algn="r">
              <a:buNone/>
              <a:defRPr sz="1300">
                <a:solidFill>
                  <a:schemeClr val="dk2"/>
                </a:solidFill>
                <a:latin typeface="Georgia"/>
                <a:ea typeface="Georgia"/>
                <a:cs typeface="Georgia"/>
                <a:sym typeface="Georgia"/>
              </a:defRPr>
            </a:lvl2pPr>
            <a:lvl3pPr lvl="2" algn="r">
              <a:buNone/>
              <a:defRPr sz="1300">
                <a:solidFill>
                  <a:schemeClr val="dk2"/>
                </a:solidFill>
                <a:latin typeface="Georgia"/>
                <a:ea typeface="Georgia"/>
                <a:cs typeface="Georgia"/>
                <a:sym typeface="Georgia"/>
              </a:defRPr>
            </a:lvl3pPr>
            <a:lvl4pPr lvl="3" algn="r">
              <a:buNone/>
              <a:defRPr sz="1300">
                <a:solidFill>
                  <a:schemeClr val="dk2"/>
                </a:solidFill>
                <a:latin typeface="Georgia"/>
                <a:ea typeface="Georgia"/>
                <a:cs typeface="Georgia"/>
                <a:sym typeface="Georgia"/>
              </a:defRPr>
            </a:lvl4pPr>
            <a:lvl5pPr lvl="4" algn="r">
              <a:buNone/>
              <a:defRPr sz="1300">
                <a:solidFill>
                  <a:schemeClr val="dk2"/>
                </a:solidFill>
                <a:latin typeface="Georgia"/>
                <a:ea typeface="Georgia"/>
                <a:cs typeface="Georgia"/>
                <a:sym typeface="Georgia"/>
              </a:defRPr>
            </a:lvl5pPr>
            <a:lvl6pPr lvl="5" algn="r">
              <a:buNone/>
              <a:defRPr sz="1300">
                <a:solidFill>
                  <a:schemeClr val="dk2"/>
                </a:solidFill>
                <a:latin typeface="Georgia"/>
                <a:ea typeface="Georgia"/>
                <a:cs typeface="Georgia"/>
                <a:sym typeface="Georgia"/>
              </a:defRPr>
            </a:lvl6pPr>
            <a:lvl7pPr lvl="6" algn="r">
              <a:buNone/>
              <a:defRPr sz="1300">
                <a:solidFill>
                  <a:schemeClr val="dk2"/>
                </a:solidFill>
                <a:latin typeface="Georgia"/>
                <a:ea typeface="Georgia"/>
                <a:cs typeface="Georgia"/>
                <a:sym typeface="Georgia"/>
              </a:defRPr>
            </a:lvl7pPr>
            <a:lvl8pPr lvl="7" algn="r">
              <a:buNone/>
              <a:defRPr sz="1300">
                <a:solidFill>
                  <a:schemeClr val="dk2"/>
                </a:solidFill>
                <a:latin typeface="Georgia"/>
                <a:ea typeface="Georgia"/>
                <a:cs typeface="Georgia"/>
                <a:sym typeface="Georgia"/>
              </a:defRPr>
            </a:lvl8pPr>
            <a:lvl9pPr lvl="8" algn="r">
              <a:buNone/>
              <a:defRPr sz="1300">
                <a:solidFill>
                  <a:schemeClr val="dk2"/>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jpg"/><Relationship Id="rId4" Type="http://schemas.openxmlformats.org/officeDocument/2006/relationships/image" Target="../media/image11.jpg"/><Relationship Id="rId5"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www.youtube.com/watch?v=8wkbgOxaHTM" TargetMode="External"/><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8"/>
          <p:cNvSpPr txBox="1"/>
          <p:nvPr>
            <p:ph idx="1" type="subTitle"/>
          </p:nvPr>
        </p:nvSpPr>
        <p:spPr>
          <a:xfrm>
            <a:off x="685800" y="3086100"/>
            <a:ext cx="7772400" cy="66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0" lang="en"/>
              <a:t>aka we stalked seals</a:t>
            </a:r>
            <a:r>
              <a:rPr lang="en"/>
              <a:t> (Phoca vitulina, </a:t>
            </a:r>
            <a:r>
              <a:rPr i="0" lang="en"/>
              <a:t>to be precise)</a:t>
            </a:r>
            <a:endParaRPr i="0"/>
          </a:p>
        </p:txBody>
      </p:sp>
      <p:sp>
        <p:nvSpPr>
          <p:cNvPr id="116" name="Google Shape;116;p8"/>
          <p:cNvSpPr txBox="1"/>
          <p:nvPr/>
        </p:nvSpPr>
        <p:spPr>
          <a:xfrm>
            <a:off x="3869700" y="4867800"/>
            <a:ext cx="5274300" cy="27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t>img url http://upload.wikimedia.org/wikipedia/commons/0/00/Common_Seal_Phoca_vitulina.jpg</a:t>
            </a:r>
            <a:endParaRPr sz="900"/>
          </a:p>
        </p:txBody>
      </p:sp>
      <p:pic>
        <p:nvPicPr>
          <p:cNvPr descr="Common_Seal_Phoca_vitulina.jpg" id="117" name="Google Shape;117;p8"/>
          <p:cNvPicPr preferRelativeResize="0"/>
          <p:nvPr/>
        </p:nvPicPr>
        <p:blipFill>
          <a:blip r:embed="rId3">
            <a:alphaModFix/>
          </a:blip>
          <a:stretch>
            <a:fillRect/>
          </a:stretch>
        </p:blipFill>
        <p:spPr>
          <a:xfrm>
            <a:off x="2255125" y="-117625"/>
            <a:ext cx="4258036" cy="2838700"/>
          </a:xfrm>
          <a:prstGeom prst="rect">
            <a:avLst/>
          </a:prstGeom>
          <a:noFill/>
          <a:ln>
            <a:noFill/>
          </a:ln>
        </p:spPr>
      </p:pic>
      <p:sp>
        <p:nvSpPr>
          <p:cNvPr id="118" name="Google Shape;118;p8"/>
          <p:cNvSpPr txBox="1"/>
          <p:nvPr>
            <p:ph type="ctrTitle"/>
          </p:nvPr>
        </p:nvSpPr>
        <p:spPr>
          <a:xfrm>
            <a:off x="685800" y="1803786"/>
            <a:ext cx="7772400" cy="123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Harbor Seal Behavior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7"/>
          <p:cNvSpPr txBox="1"/>
          <p:nvPr>
            <p:ph type="title"/>
          </p:nvPr>
        </p:nvSpPr>
        <p:spPr>
          <a:xfrm>
            <a:off x="457200" y="155628"/>
            <a:ext cx="8229600" cy="104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Discussion</a:t>
            </a:r>
            <a:endParaRPr sz="4000"/>
          </a:p>
        </p:txBody>
      </p:sp>
      <p:pic>
        <p:nvPicPr>
          <p:cNvPr id="184" name="Google Shape;184;p17"/>
          <p:cNvPicPr preferRelativeResize="0"/>
          <p:nvPr/>
        </p:nvPicPr>
        <p:blipFill>
          <a:blip r:embed="rId3">
            <a:alphaModFix/>
          </a:blip>
          <a:stretch>
            <a:fillRect/>
          </a:stretch>
        </p:blipFill>
        <p:spPr>
          <a:xfrm>
            <a:off x="7056275" y="1893975"/>
            <a:ext cx="1944735" cy="2918924"/>
          </a:xfrm>
          <a:prstGeom prst="rect">
            <a:avLst/>
          </a:prstGeom>
          <a:noFill/>
          <a:ln>
            <a:noFill/>
          </a:ln>
        </p:spPr>
      </p:pic>
      <p:sp>
        <p:nvSpPr>
          <p:cNvPr id="185" name="Google Shape;185;p17"/>
          <p:cNvSpPr txBox="1"/>
          <p:nvPr>
            <p:ph idx="1" type="body"/>
          </p:nvPr>
        </p:nvSpPr>
        <p:spPr>
          <a:xfrm>
            <a:off x="411675" y="1097505"/>
            <a:ext cx="8229600" cy="3627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600"/>
              <a:t>Hypothesis: Not supported</a:t>
            </a:r>
            <a:br>
              <a:rPr lang="en" sz="1600"/>
            </a:br>
            <a:endParaRPr sz="1600"/>
          </a:p>
          <a:p>
            <a:pPr indent="-330200" lvl="0" marL="457200" rtl="0" algn="l">
              <a:spcBef>
                <a:spcPts val="600"/>
              </a:spcBef>
              <a:spcAft>
                <a:spcPts val="0"/>
              </a:spcAft>
              <a:buSzPts val="1600"/>
              <a:buChar char="●"/>
            </a:pPr>
            <a:r>
              <a:rPr lang="en" sz="1600"/>
              <a:t> Significantly more harbor seals were hauled out at high tide than </a:t>
            </a:r>
            <a:endParaRPr sz="1600"/>
          </a:p>
          <a:p>
            <a:pPr indent="0" lvl="0" marL="0" rtl="0" algn="l">
              <a:spcBef>
                <a:spcPts val="600"/>
              </a:spcBef>
              <a:spcAft>
                <a:spcPts val="0"/>
              </a:spcAft>
              <a:buNone/>
            </a:pPr>
            <a:r>
              <a:rPr lang="en" sz="1600"/>
              <a:t>          at low tide. </a:t>
            </a:r>
            <a:endParaRPr sz="1600"/>
          </a:p>
          <a:p>
            <a:pPr indent="-330200" lvl="0" marL="457200" rtl="0" algn="l">
              <a:spcBef>
                <a:spcPts val="600"/>
              </a:spcBef>
              <a:spcAft>
                <a:spcPts val="0"/>
              </a:spcAft>
              <a:buSzPts val="1600"/>
              <a:buChar char="●"/>
            </a:pPr>
            <a:r>
              <a:rPr lang="en" sz="1600"/>
              <a:t>In the twelve days of data collected, there was never a seal caught </a:t>
            </a:r>
            <a:endParaRPr sz="1600"/>
          </a:p>
          <a:p>
            <a:pPr indent="0" lvl="0" marL="0" rtl="0" algn="l">
              <a:spcBef>
                <a:spcPts val="600"/>
              </a:spcBef>
              <a:spcAft>
                <a:spcPts val="0"/>
              </a:spcAft>
              <a:buNone/>
            </a:pPr>
            <a:r>
              <a:rPr lang="en" sz="1600"/>
              <a:t>          hauled out at a tide below 0.7’’</a:t>
            </a:r>
            <a:endParaRPr sz="1600"/>
          </a:p>
          <a:p>
            <a:pPr indent="-330200" lvl="0" marL="457200" rtl="0" algn="l">
              <a:spcBef>
                <a:spcPts val="600"/>
              </a:spcBef>
              <a:spcAft>
                <a:spcPts val="0"/>
              </a:spcAft>
              <a:buSzPts val="1600"/>
              <a:buChar char="●"/>
            </a:pPr>
            <a:r>
              <a:rPr lang="en" sz="1600"/>
              <a:t>The most influential factor was shown to be time of day;  harbor </a:t>
            </a:r>
            <a:endParaRPr sz="1600"/>
          </a:p>
          <a:p>
            <a:pPr indent="0" lvl="0" marL="0" rtl="0" algn="l">
              <a:spcBef>
                <a:spcPts val="600"/>
              </a:spcBef>
              <a:spcAft>
                <a:spcPts val="0"/>
              </a:spcAft>
              <a:buNone/>
            </a:pPr>
            <a:r>
              <a:rPr lang="en" sz="1600"/>
              <a:t>          seals were most likely to be hauled out in the middle of the day</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rPr lang="en" sz="1600"/>
              <a:t>Thoughts about why:</a:t>
            </a:r>
            <a:endParaRPr sz="1600"/>
          </a:p>
          <a:p>
            <a:pPr indent="-330200" lvl="0" marL="457200" rtl="0" algn="l">
              <a:spcBef>
                <a:spcPts val="600"/>
              </a:spcBef>
              <a:spcAft>
                <a:spcPts val="0"/>
              </a:spcAft>
              <a:buSzPts val="1600"/>
              <a:buChar char="●"/>
            </a:pPr>
            <a:r>
              <a:rPr lang="en" sz="1600"/>
              <a:t>Low tide=more concentrated prey</a:t>
            </a:r>
            <a:endParaRPr sz="1600"/>
          </a:p>
          <a:p>
            <a:pPr indent="-330200" lvl="0" marL="457200" rtl="0" algn="l">
              <a:spcBef>
                <a:spcPts val="0"/>
              </a:spcBef>
              <a:spcAft>
                <a:spcPts val="0"/>
              </a:spcAft>
              <a:buSzPts val="1600"/>
              <a:buChar char="●"/>
            </a:pPr>
            <a:r>
              <a:rPr lang="en" sz="1600"/>
              <a:t>Limited access to typical haul-out spots</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8"/>
          <p:cNvSpPr txBox="1"/>
          <p:nvPr>
            <p:ph type="title"/>
          </p:nvPr>
        </p:nvSpPr>
        <p:spPr>
          <a:xfrm>
            <a:off x="457200" y="155628"/>
            <a:ext cx="8229600" cy="104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Reflection</a:t>
            </a:r>
            <a:endParaRPr sz="4000"/>
          </a:p>
        </p:txBody>
      </p:sp>
      <p:sp>
        <p:nvSpPr>
          <p:cNvPr id="191" name="Google Shape;191;p18"/>
          <p:cNvSpPr txBox="1"/>
          <p:nvPr>
            <p:ph idx="1" type="body"/>
          </p:nvPr>
        </p:nvSpPr>
        <p:spPr>
          <a:xfrm>
            <a:off x="457200" y="1297780"/>
            <a:ext cx="8229600" cy="36279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Long term monitoring, afternoon low tide observations to rule out influence of tide</a:t>
            </a:r>
            <a:endParaRPr sz="1800"/>
          </a:p>
          <a:p>
            <a:pPr indent="-342900" lvl="0" marL="457200" rtl="0" algn="l">
              <a:spcBef>
                <a:spcPts val="0"/>
              </a:spcBef>
              <a:spcAft>
                <a:spcPts val="0"/>
              </a:spcAft>
              <a:buSzPts val="1800"/>
              <a:buChar char="●"/>
            </a:pPr>
            <a:r>
              <a:rPr lang="en" sz="1800"/>
              <a:t>Follow up experiments:</a:t>
            </a:r>
            <a:endParaRPr sz="1800"/>
          </a:p>
          <a:p>
            <a:pPr indent="-342900" lvl="1" marL="914400" rtl="0" algn="l">
              <a:spcBef>
                <a:spcPts val="0"/>
              </a:spcBef>
              <a:spcAft>
                <a:spcPts val="0"/>
              </a:spcAft>
              <a:buSzPts val="1800"/>
              <a:buChar char="○"/>
            </a:pPr>
            <a:r>
              <a:rPr lang="en" sz="1800"/>
              <a:t>human proximity</a:t>
            </a:r>
            <a:endParaRPr sz="1800"/>
          </a:p>
          <a:p>
            <a:pPr indent="-342900" lvl="1" marL="914400" rtl="0" algn="l">
              <a:spcBef>
                <a:spcPts val="0"/>
              </a:spcBef>
              <a:spcAft>
                <a:spcPts val="0"/>
              </a:spcAft>
              <a:buSzPts val="1800"/>
              <a:buChar char="○"/>
            </a:pPr>
            <a:r>
              <a:rPr lang="en" sz="1800"/>
              <a:t>water/air temperature comparison</a:t>
            </a:r>
            <a:endParaRPr sz="1800"/>
          </a:p>
        </p:txBody>
      </p:sp>
      <p:pic>
        <p:nvPicPr>
          <p:cNvPr id="192" name="Google Shape;192;p18"/>
          <p:cNvPicPr preferRelativeResize="0"/>
          <p:nvPr/>
        </p:nvPicPr>
        <p:blipFill>
          <a:blip r:embed="rId3">
            <a:alphaModFix/>
          </a:blip>
          <a:stretch>
            <a:fillRect/>
          </a:stretch>
        </p:blipFill>
        <p:spPr>
          <a:xfrm>
            <a:off x="5063000" y="2006750"/>
            <a:ext cx="3891928" cy="291892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19"/>
          <p:cNvPicPr preferRelativeResize="0"/>
          <p:nvPr/>
        </p:nvPicPr>
        <p:blipFill>
          <a:blip r:embed="rId3">
            <a:alphaModFix/>
          </a:blip>
          <a:stretch>
            <a:fillRect/>
          </a:stretch>
        </p:blipFill>
        <p:spPr>
          <a:xfrm>
            <a:off x="1976325" y="2727625"/>
            <a:ext cx="5567826" cy="3367375"/>
          </a:xfrm>
          <a:prstGeom prst="rect">
            <a:avLst/>
          </a:prstGeom>
          <a:noFill/>
          <a:ln>
            <a:noFill/>
          </a:ln>
        </p:spPr>
      </p:pic>
      <p:pic>
        <p:nvPicPr>
          <p:cNvPr id="198" name="Google Shape;198;p19"/>
          <p:cNvPicPr preferRelativeResize="0"/>
          <p:nvPr/>
        </p:nvPicPr>
        <p:blipFill>
          <a:blip r:embed="rId4">
            <a:alphaModFix/>
          </a:blip>
          <a:stretch>
            <a:fillRect/>
          </a:stretch>
        </p:blipFill>
        <p:spPr>
          <a:xfrm>
            <a:off x="403800" y="469113"/>
            <a:ext cx="2193800" cy="3292774"/>
          </a:xfrm>
          <a:prstGeom prst="rect">
            <a:avLst/>
          </a:prstGeom>
          <a:noFill/>
          <a:ln>
            <a:noFill/>
          </a:ln>
        </p:spPr>
      </p:pic>
      <p:pic>
        <p:nvPicPr>
          <p:cNvPr id="199" name="Google Shape;199;p19"/>
          <p:cNvPicPr preferRelativeResize="0"/>
          <p:nvPr/>
        </p:nvPicPr>
        <p:blipFill>
          <a:blip r:embed="rId5">
            <a:alphaModFix/>
          </a:blip>
          <a:stretch>
            <a:fillRect/>
          </a:stretch>
        </p:blipFill>
        <p:spPr>
          <a:xfrm>
            <a:off x="3779813" y="262582"/>
            <a:ext cx="4307250" cy="2869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descr="YouTube home &amp;middot; Upload Sign in .... Loading... About &amp;middot; Press &amp;amp; Blogs &amp;middot; Copyright ..." id="204" name="Google Shape;204;p20" title="Harbor Seals - YouTube">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9"/>
          <p:cNvSpPr txBox="1"/>
          <p:nvPr>
            <p:ph type="title"/>
          </p:nvPr>
        </p:nvSpPr>
        <p:spPr>
          <a:xfrm>
            <a:off x="457200" y="155628"/>
            <a:ext cx="8229600" cy="104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What is “Hauling Out”</a:t>
            </a:r>
            <a:endParaRPr sz="4000"/>
          </a:p>
        </p:txBody>
      </p:sp>
      <p:sp>
        <p:nvSpPr>
          <p:cNvPr id="124" name="Google Shape;124;p9"/>
          <p:cNvSpPr txBox="1"/>
          <p:nvPr>
            <p:ph idx="1" type="body"/>
          </p:nvPr>
        </p:nvSpPr>
        <p:spPr>
          <a:xfrm>
            <a:off x="457200" y="1297780"/>
            <a:ext cx="8229600" cy="36279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Hauling out is a distinct behavior observed in members of the pinniped family (seals, sea lions etc.)</a:t>
            </a:r>
            <a:endParaRPr sz="1800"/>
          </a:p>
          <a:p>
            <a:pPr indent="0" lvl="0" marL="0" rtl="0" algn="l">
              <a:spcBef>
                <a:spcPts val="600"/>
              </a:spcBef>
              <a:spcAft>
                <a:spcPts val="0"/>
              </a:spcAft>
              <a:buNone/>
            </a:pPr>
            <a:r>
              <a:t/>
            </a:r>
            <a:endParaRPr sz="1800"/>
          </a:p>
          <a:p>
            <a:pPr indent="-342900" lvl="0" marL="457200" rtl="0" algn="l">
              <a:spcBef>
                <a:spcPts val="600"/>
              </a:spcBef>
              <a:spcAft>
                <a:spcPts val="0"/>
              </a:spcAft>
              <a:buSzPts val="1800"/>
              <a:buChar char="●"/>
            </a:pPr>
            <a:r>
              <a:rPr lang="en" sz="1800"/>
              <a:t>Pinnipeds will periodically leave the water and spend time on land, lying on sand or ice</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p:txBody>
      </p:sp>
      <p:pic>
        <p:nvPicPr>
          <p:cNvPr descr="Sunbathing_seal_single.png" id="125" name="Google Shape;125;p9"/>
          <p:cNvPicPr preferRelativeResize="0"/>
          <p:nvPr/>
        </p:nvPicPr>
        <p:blipFill>
          <a:blip r:embed="rId3">
            <a:alphaModFix/>
          </a:blip>
          <a:stretch>
            <a:fillRect/>
          </a:stretch>
        </p:blipFill>
        <p:spPr>
          <a:xfrm>
            <a:off x="457188" y="3443013"/>
            <a:ext cx="1609725" cy="1323975"/>
          </a:xfrm>
          <a:prstGeom prst="rect">
            <a:avLst/>
          </a:prstGeom>
          <a:noFill/>
          <a:ln>
            <a:noFill/>
          </a:ln>
        </p:spPr>
      </p:pic>
      <p:pic>
        <p:nvPicPr>
          <p:cNvPr id="126" name="Google Shape;126;p9"/>
          <p:cNvPicPr preferRelativeResize="0"/>
          <p:nvPr/>
        </p:nvPicPr>
        <p:blipFill>
          <a:blip r:embed="rId4">
            <a:alphaModFix/>
          </a:blip>
          <a:stretch>
            <a:fillRect/>
          </a:stretch>
        </p:blipFill>
        <p:spPr>
          <a:xfrm>
            <a:off x="2869500" y="2782275"/>
            <a:ext cx="5765000" cy="2143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0"/>
          <p:cNvSpPr txBox="1"/>
          <p:nvPr>
            <p:ph type="title"/>
          </p:nvPr>
        </p:nvSpPr>
        <p:spPr>
          <a:xfrm>
            <a:off x="457200" y="155628"/>
            <a:ext cx="8229600" cy="104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A Little Background:</a:t>
            </a:r>
            <a:endParaRPr sz="4000"/>
          </a:p>
        </p:txBody>
      </p:sp>
      <p:pic>
        <p:nvPicPr>
          <p:cNvPr descr="Harbour-Seal-with-pup.jpg" id="132" name="Google Shape;132;p10"/>
          <p:cNvPicPr preferRelativeResize="0"/>
          <p:nvPr/>
        </p:nvPicPr>
        <p:blipFill>
          <a:blip r:embed="rId3">
            <a:alphaModFix/>
          </a:blip>
          <a:stretch>
            <a:fillRect/>
          </a:stretch>
        </p:blipFill>
        <p:spPr>
          <a:xfrm>
            <a:off x="6662595" y="261000"/>
            <a:ext cx="2156375" cy="1437600"/>
          </a:xfrm>
          <a:prstGeom prst="rect">
            <a:avLst/>
          </a:prstGeom>
          <a:noFill/>
          <a:ln>
            <a:noFill/>
          </a:ln>
        </p:spPr>
      </p:pic>
      <p:sp>
        <p:nvSpPr>
          <p:cNvPr id="133" name="Google Shape;133;p10"/>
          <p:cNvSpPr txBox="1"/>
          <p:nvPr>
            <p:ph idx="1" type="body"/>
          </p:nvPr>
        </p:nvSpPr>
        <p:spPr>
          <a:xfrm>
            <a:off x="457200" y="1297780"/>
            <a:ext cx="8229600" cy="36279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Many pinnipeds haul out in cycles throughout the year in order to court and mate, give birth and nurture their young. Harbor seals are unique in that they haul out year round</a:t>
            </a:r>
            <a:endParaRPr sz="1800"/>
          </a:p>
          <a:p>
            <a:pPr indent="0" lvl="0" marL="0" rtl="0" algn="l">
              <a:spcBef>
                <a:spcPts val="600"/>
              </a:spcBef>
              <a:spcAft>
                <a:spcPts val="0"/>
              </a:spcAft>
              <a:buNone/>
            </a:pPr>
            <a:r>
              <a:t/>
            </a:r>
            <a:endParaRPr sz="1800"/>
          </a:p>
          <a:p>
            <a:pPr indent="-342900" lvl="0" marL="457200" rtl="0" algn="l">
              <a:spcBef>
                <a:spcPts val="600"/>
              </a:spcBef>
              <a:spcAft>
                <a:spcPts val="0"/>
              </a:spcAft>
              <a:buSzPts val="1800"/>
              <a:buChar char="●"/>
            </a:pPr>
            <a:r>
              <a:rPr lang="en" sz="1800"/>
              <a:t>Possible factors affecting haul-out behavior include: tides, air/water temperature, predator activity, fish availability, human interference </a:t>
            </a:r>
            <a:endParaRPr sz="1800"/>
          </a:p>
          <a:p>
            <a:pPr indent="0" lvl="0" marL="0" rtl="0" algn="l">
              <a:spcBef>
                <a:spcPts val="600"/>
              </a:spcBef>
              <a:spcAft>
                <a:spcPts val="0"/>
              </a:spcAft>
              <a:buNone/>
            </a:pPr>
            <a:r>
              <a:t/>
            </a:r>
            <a:endParaRPr sz="1800"/>
          </a:p>
          <a:p>
            <a:pPr indent="-342900" lvl="0" marL="457200" rtl="0" algn="l">
              <a:spcBef>
                <a:spcPts val="600"/>
              </a:spcBef>
              <a:spcAft>
                <a:spcPts val="0"/>
              </a:spcAft>
              <a:buSzPts val="1800"/>
              <a:buChar char="●"/>
            </a:pPr>
            <a:r>
              <a:rPr lang="en" sz="1800"/>
              <a:t>There is a local population of harbor seals in Morro Bay, the haul-out behavior of which is of particular interest to us</a:t>
            </a:r>
            <a:endParaRPr sz="1800"/>
          </a:p>
        </p:txBody>
      </p:sp>
      <p:pic>
        <p:nvPicPr>
          <p:cNvPr id="134" name="Google Shape;134;p10"/>
          <p:cNvPicPr preferRelativeResize="0"/>
          <p:nvPr/>
        </p:nvPicPr>
        <p:blipFill>
          <a:blip r:embed="rId4">
            <a:alphaModFix/>
          </a:blip>
          <a:stretch>
            <a:fillRect/>
          </a:stretch>
        </p:blipFill>
        <p:spPr>
          <a:xfrm>
            <a:off x="5888150" y="4064733"/>
            <a:ext cx="2930826" cy="1130592"/>
          </a:xfrm>
          <a:prstGeom prst="rect">
            <a:avLst/>
          </a:prstGeom>
          <a:noFill/>
          <a:ln>
            <a:noFill/>
          </a:ln>
        </p:spPr>
      </p:pic>
      <p:sp>
        <p:nvSpPr>
          <p:cNvPr id="135" name="Google Shape;135;p10"/>
          <p:cNvSpPr txBox="1"/>
          <p:nvPr/>
        </p:nvSpPr>
        <p:spPr>
          <a:xfrm>
            <a:off x="5888150" y="3944000"/>
            <a:ext cx="5436000" cy="63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1"/>
          <p:cNvSpPr txBox="1"/>
          <p:nvPr>
            <p:ph type="title"/>
          </p:nvPr>
        </p:nvSpPr>
        <p:spPr>
          <a:xfrm>
            <a:off x="457200" y="155628"/>
            <a:ext cx="8229600" cy="104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Our Project</a:t>
            </a:r>
            <a:endParaRPr sz="4000"/>
          </a:p>
        </p:txBody>
      </p:sp>
      <p:sp>
        <p:nvSpPr>
          <p:cNvPr id="141" name="Google Shape;141;p11"/>
          <p:cNvSpPr txBox="1"/>
          <p:nvPr>
            <p:ph idx="1" type="body"/>
          </p:nvPr>
        </p:nvSpPr>
        <p:spPr>
          <a:xfrm>
            <a:off x="457200" y="1149955"/>
            <a:ext cx="8229600" cy="3627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700"/>
              <a:t>We chose to look at the relationship between hauling out and:</a:t>
            </a:r>
            <a:endParaRPr sz="1700"/>
          </a:p>
          <a:p>
            <a:pPr indent="-336550" lvl="0" marL="457200" rtl="0" algn="l">
              <a:spcBef>
                <a:spcPts val="600"/>
              </a:spcBef>
              <a:spcAft>
                <a:spcPts val="0"/>
              </a:spcAft>
              <a:buSzPts val="1700"/>
              <a:buAutoNum type="arabicPeriod"/>
            </a:pPr>
            <a:r>
              <a:rPr lang="en" sz="1700"/>
              <a:t>Tides</a:t>
            </a:r>
            <a:br>
              <a:rPr lang="en" sz="1700"/>
            </a:br>
            <a:endParaRPr sz="1700"/>
          </a:p>
          <a:p>
            <a:pPr indent="-336550" lvl="0" marL="457200" rtl="0" algn="l">
              <a:spcBef>
                <a:spcPts val="0"/>
              </a:spcBef>
              <a:spcAft>
                <a:spcPts val="0"/>
              </a:spcAft>
              <a:buSzPts val="1700"/>
              <a:buAutoNum type="arabicPeriod"/>
            </a:pPr>
            <a:r>
              <a:rPr lang="en" sz="1700"/>
              <a:t>Time of Day</a:t>
            </a:r>
            <a:endParaRPr sz="1700"/>
          </a:p>
          <a:p>
            <a:pPr indent="0" lvl="0" marL="0" rtl="0" algn="l">
              <a:spcBef>
                <a:spcPts val="600"/>
              </a:spcBef>
              <a:spcAft>
                <a:spcPts val="0"/>
              </a:spcAft>
              <a:buNone/>
            </a:pPr>
            <a:r>
              <a:rPr lang="en" sz="1700"/>
              <a:t>	</a:t>
            </a:r>
            <a:endParaRPr sz="1700"/>
          </a:p>
          <a:p>
            <a:pPr indent="0" lvl="0" marL="0" rtl="0" algn="l">
              <a:spcBef>
                <a:spcPts val="600"/>
              </a:spcBef>
              <a:spcAft>
                <a:spcPts val="0"/>
              </a:spcAft>
              <a:buNone/>
            </a:pPr>
            <a:r>
              <a:t/>
            </a:r>
            <a:endParaRPr sz="1700"/>
          </a:p>
        </p:txBody>
      </p:sp>
      <p:pic>
        <p:nvPicPr>
          <p:cNvPr id="142" name="Google Shape;142;p11"/>
          <p:cNvPicPr preferRelativeResize="0"/>
          <p:nvPr/>
        </p:nvPicPr>
        <p:blipFill>
          <a:blip r:embed="rId3">
            <a:alphaModFix/>
          </a:blip>
          <a:stretch>
            <a:fillRect/>
          </a:stretch>
        </p:blipFill>
        <p:spPr>
          <a:xfrm>
            <a:off x="4033500" y="1812925"/>
            <a:ext cx="4653300" cy="31021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2"/>
          <p:cNvSpPr txBox="1"/>
          <p:nvPr>
            <p:ph idx="1" type="body"/>
          </p:nvPr>
        </p:nvSpPr>
        <p:spPr>
          <a:xfrm>
            <a:off x="457200" y="917655"/>
            <a:ext cx="8229600" cy="36279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SzPts val="1600"/>
              <a:buChar char="●"/>
            </a:pPr>
            <a:r>
              <a:rPr lang="en" sz="1600"/>
              <a:t>As tidal levels rise food is more readily available, thus we hypothesize that less seals will be found at their typical haul-out area at high tide. </a:t>
            </a:r>
            <a:endParaRPr sz="1600"/>
          </a:p>
          <a:p>
            <a:pPr indent="0" lvl="0" marL="0" rtl="0" algn="l">
              <a:spcBef>
                <a:spcPts val="600"/>
              </a:spcBef>
              <a:spcAft>
                <a:spcPts val="0"/>
              </a:spcAft>
              <a:buNone/>
            </a:pPr>
            <a:r>
              <a:t/>
            </a:r>
            <a:endParaRPr sz="1600"/>
          </a:p>
          <a:p>
            <a:pPr indent="-330200" lvl="0" marL="457200" rtl="0" algn="l">
              <a:spcBef>
                <a:spcPts val="600"/>
              </a:spcBef>
              <a:spcAft>
                <a:spcPts val="0"/>
              </a:spcAft>
              <a:buSzPts val="1600"/>
              <a:buChar char="●"/>
            </a:pPr>
            <a:r>
              <a:rPr lang="en" sz="1600"/>
              <a:t>We also expect that haul out behavior is independent of time of day</a:t>
            </a:r>
            <a:endParaRPr sz="1600"/>
          </a:p>
        </p:txBody>
      </p:sp>
      <p:sp>
        <p:nvSpPr>
          <p:cNvPr id="148" name="Google Shape;148;p12"/>
          <p:cNvSpPr txBox="1"/>
          <p:nvPr>
            <p:ph type="title"/>
          </p:nvPr>
        </p:nvSpPr>
        <p:spPr>
          <a:xfrm>
            <a:off x="457200" y="-126947"/>
            <a:ext cx="8229600" cy="104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Hypothesis</a:t>
            </a:r>
            <a:endParaRPr sz="4000"/>
          </a:p>
        </p:txBody>
      </p:sp>
      <p:pic>
        <p:nvPicPr>
          <p:cNvPr id="149" name="Google Shape;149;p12"/>
          <p:cNvPicPr preferRelativeResize="0"/>
          <p:nvPr/>
        </p:nvPicPr>
        <p:blipFill>
          <a:blip r:embed="rId3">
            <a:alphaModFix/>
          </a:blip>
          <a:stretch>
            <a:fillRect/>
          </a:stretch>
        </p:blipFill>
        <p:spPr>
          <a:xfrm>
            <a:off x="2457587" y="2324275"/>
            <a:ext cx="4228824" cy="28192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3"/>
          <p:cNvSpPr txBox="1"/>
          <p:nvPr>
            <p:ph type="title"/>
          </p:nvPr>
        </p:nvSpPr>
        <p:spPr>
          <a:xfrm>
            <a:off x="457200" y="155628"/>
            <a:ext cx="8229600" cy="104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The Method behind the Madness</a:t>
            </a:r>
            <a:endParaRPr sz="4000"/>
          </a:p>
        </p:txBody>
      </p:sp>
      <p:sp>
        <p:nvSpPr>
          <p:cNvPr id="155" name="Google Shape;155;p13"/>
          <p:cNvSpPr txBox="1"/>
          <p:nvPr>
            <p:ph idx="1" type="body"/>
          </p:nvPr>
        </p:nvSpPr>
        <p:spPr>
          <a:xfrm>
            <a:off x="235925" y="1200225"/>
            <a:ext cx="4168500" cy="37254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600"/>
              </a:spcBef>
              <a:spcAft>
                <a:spcPts val="0"/>
              </a:spcAft>
              <a:buSzPts val="1600"/>
              <a:buChar char="●"/>
            </a:pPr>
            <a:r>
              <a:rPr lang="en" sz="1600"/>
              <a:t>Trail cameras were used to observe site without our presence</a:t>
            </a:r>
            <a:endParaRPr sz="1600"/>
          </a:p>
          <a:p>
            <a:pPr indent="-330200" lvl="0" marL="457200" rtl="0" algn="l">
              <a:lnSpc>
                <a:spcPct val="200000"/>
              </a:lnSpc>
              <a:spcBef>
                <a:spcPts val="0"/>
              </a:spcBef>
              <a:spcAft>
                <a:spcPts val="0"/>
              </a:spcAft>
              <a:buSzPts val="1600"/>
              <a:buChar char="●"/>
            </a:pPr>
            <a:r>
              <a:rPr lang="en" sz="1600"/>
              <a:t>photo taken every 15 minutes during daylight hours</a:t>
            </a:r>
            <a:endParaRPr sz="1600"/>
          </a:p>
          <a:p>
            <a:pPr indent="-330200" lvl="0" marL="457200" rtl="0" algn="l">
              <a:lnSpc>
                <a:spcPct val="200000"/>
              </a:lnSpc>
              <a:spcBef>
                <a:spcPts val="0"/>
              </a:spcBef>
              <a:spcAft>
                <a:spcPts val="0"/>
              </a:spcAft>
              <a:buSzPts val="1600"/>
              <a:buChar char="●"/>
            </a:pPr>
            <a:r>
              <a:rPr lang="en" sz="1600"/>
              <a:t>Allowed us to count harbor seals more efficiently </a:t>
            </a:r>
            <a:endParaRPr sz="1600"/>
          </a:p>
        </p:txBody>
      </p:sp>
      <p:pic>
        <p:nvPicPr>
          <p:cNvPr id="156" name="Google Shape;156;p13"/>
          <p:cNvPicPr preferRelativeResize="0"/>
          <p:nvPr/>
        </p:nvPicPr>
        <p:blipFill>
          <a:blip r:embed="rId3">
            <a:alphaModFix/>
          </a:blip>
          <a:stretch>
            <a:fillRect/>
          </a:stretch>
        </p:blipFill>
        <p:spPr>
          <a:xfrm>
            <a:off x="4404425" y="1570426"/>
            <a:ext cx="4477500" cy="298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4"/>
          <p:cNvSpPr txBox="1"/>
          <p:nvPr>
            <p:ph type="title"/>
          </p:nvPr>
        </p:nvSpPr>
        <p:spPr>
          <a:xfrm>
            <a:off x="457200" y="155628"/>
            <a:ext cx="8229600" cy="104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Site Selection</a:t>
            </a:r>
            <a:endParaRPr sz="4000"/>
          </a:p>
        </p:txBody>
      </p:sp>
      <p:sp>
        <p:nvSpPr>
          <p:cNvPr id="162" name="Google Shape;162;p14"/>
          <p:cNvSpPr txBox="1"/>
          <p:nvPr>
            <p:ph idx="1" type="body"/>
          </p:nvPr>
        </p:nvSpPr>
        <p:spPr>
          <a:xfrm>
            <a:off x="457200" y="1297775"/>
            <a:ext cx="4271100" cy="3627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br>
              <a:rPr lang="en" sz="1600"/>
            </a:br>
            <a:r>
              <a:rPr lang="en" sz="1800"/>
              <a:t>Morro Bay Estuary- Why it’s Ideal</a:t>
            </a:r>
            <a:endParaRPr sz="1800"/>
          </a:p>
          <a:p>
            <a:pPr indent="-330200" lvl="0" marL="457200" rtl="0" algn="l">
              <a:spcBef>
                <a:spcPts val="600"/>
              </a:spcBef>
              <a:spcAft>
                <a:spcPts val="0"/>
              </a:spcAft>
              <a:buSzPts val="1600"/>
              <a:buChar char="●"/>
            </a:pPr>
            <a:r>
              <a:rPr lang="en" sz="1600"/>
              <a:t>Known to have two dependable haul out sites</a:t>
            </a:r>
            <a:endParaRPr sz="1600"/>
          </a:p>
          <a:p>
            <a:pPr indent="0" lvl="0" marL="0" rtl="0" algn="l">
              <a:spcBef>
                <a:spcPts val="600"/>
              </a:spcBef>
              <a:spcAft>
                <a:spcPts val="0"/>
              </a:spcAft>
              <a:buNone/>
            </a:pPr>
            <a:r>
              <a:t/>
            </a:r>
            <a:endParaRPr sz="1600"/>
          </a:p>
          <a:p>
            <a:pPr indent="-330200" lvl="0" marL="457200" rtl="0" algn="l">
              <a:spcBef>
                <a:spcPts val="600"/>
              </a:spcBef>
              <a:spcAft>
                <a:spcPts val="0"/>
              </a:spcAft>
              <a:buSzPts val="1600"/>
              <a:buChar char="●"/>
            </a:pPr>
            <a:r>
              <a:rPr lang="en" sz="1600"/>
              <a:t>Two haul out sites in the same area keep the data consistent </a:t>
            </a:r>
            <a:endParaRPr sz="1600"/>
          </a:p>
        </p:txBody>
      </p:sp>
      <p:pic>
        <p:nvPicPr>
          <p:cNvPr descr="Screen Shot 2014-10-31 at 10.32.41 AM.png" id="163" name="Google Shape;163;p14"/>
          <p:cNvPicPr preferRelativeResize="0"/>
          <p:nvPr/>
        </p:nvPicPr>
        <p:blipFill>
          <a:blip r:embed="rId3">
            <a:alphaModFix/>
          </a:blip>
          <a:stretch>
            <a:fillRect/>
          </a:stretch>
        </p:blipFill>
        <p:spPr>
          <a:xfrm>
            <a:off x="4728275" y="1297775"/>
            <a:ext cx="3958525" cy="33419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5"/>
          <p:cNvSpPr txBox="1"/>
          <p:nvPr>
            <p:ph type="title"/>
          </p:nvPr>
        </p:nvSpPr>
        <p:spPr>
          <a:xfrm>
            <a:off x="457200" y="155628"/>
            <a:ext cx="8229600" cy="104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Results</a:t>
            </a:r>
            <a:endParaRPr sz="4000"/>
          </a:p>
        </p:txBody>
      </p:sp>
      <p:sp>
        <p:nvSpPr>
          <p:cNvPr id="169" name="Google Shape;169;p15"/>
          <p:cNvSpPr txBox="1"/>
          <p:nvPr>
            <p:ph idx="1" type="body"/>
          </p:nvPr>
        </p:nvSpPr>
        <p:spPr>
          <a:xfrm>
            <a:off x="457200" y="1297780"/>
            <a:ext cx="8229600" cy="3627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1600"/>
          </a:p>
        </p:txBody>
      </p:sp>
      <p:pic>
        <p:nvPicPr>
          <p:cNvPr id="170" name="Google Shape;170;p15"/>
          <p:cNvPicPr preferRelativeResize="0"/>
          <p:nvPr/>
        </p:nvPicPr>
        <p:blipFill>
          <a:blip r:embed="rId3">
            <a:alphaModFix/>
          </a:blip>
          <a:stretch>
            <a:fillRect/>
          </a:stretch>
        </p:blipFill>
        <p:spPr>
          <a:xfrm>
            <a:off x="457200" y="1297775"/>
            <a:ext cx="6859651" cy="350679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6"/>
          <p:cNvSpPr txBox="1"/>
          <p:nvPr>
            <p:ph type="title"/>
          </p:nvPr>
        </p:nvSpPr>
        <p:spPr>
          <a:xfrm>
            <a:off x="457200" y="155628"/>
            <a:ext cx="8229600" cy="104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results cont.</a:t>
            </a:r>
            <a:endParaRPr sz="4000"/>
          </a:p>
        </p:txBody>
      </p:sp>
      <p:sp>
        <p:nvSpPr>
          <p:cNvPr id="176" name="Google Shape;176;p16"/>
          <p:cNvSpPr txBox="1"/>
          <p:nvPr>
            <p:ph idx="1" type="body"/>
          </p:nvPr>
        </p:nvSpPr>
        <p:spPr>
          <a:xfrm>
            <a:off x="457200" y="1297780"/>
            <a:ext cx="8229600" cy="3627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1600"/>
          </a:p>
        </p:txBody>
      </p:sp>
      <p:pic>
        <p:nvPicPr>
          <p:cNvPr id="177" name="Google Shape;177;p16"/>
          <p:cNvPicPr preferRelativeResize="0"/>
          <p:nvPr/>
        </p:nvPicPr>
        <p:blipFill>
          <a:blip r:embed="rId3">
            <a:alphaModFix/>
          </a:blip>
          <a:stretch>
            <a:fillRect/>
          </a:stretch>
        </p:blipFill>
        <p:spPr>
          <a:xfrm>
            <a:off x="457200" y="1297775"/>
            <a:ext cx="6704149" cy="3539725"/>
          </a:xfrm>
          <a:prstGeom prst="rect">
            <a:avLst/>
          </a:prstGeom>
          <a:noFill/>
          <a:ln>
            <a:noFill/>
          </a:ln>
        </p:spPr>
      </p:pic>
      <p:pic>
        <p:nvPicPr>
          <p:cNvPr id="178" name="Google Shape;178;p16"/>
          <p:cNvPicPr preferRelativeResize="0"/>
          <p:nvPr/>
        </p:nvPicPr>
        <p:blipFill>
          <a:blip r:embed="rId4">
            <a:alphaModFix/>
          </a:blip>
          <a:stretch>
            <a:fillRect/>
          </a:stretch>
        </p:blipFill>
        <p:spPr>
          <a:xfrm>
            <a:off x="6178850" y="231175"/>
            <a:ext cx="2507950" cy="22462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ketched">
  <a:themeElements>
    <a:clrScheme name="Custom 398">
      <a:dk1>
        <a:srgbClr val="000000"/>
      </a:dk1>
      <a:lt1>
        <a:srgbClr val="FFFFFF"/>
      </a:lt1>
      <a:dk2>
        <a:srgbClr val="51535D"/>
      </a:dk2>
      <a:lt2>
        <a:srgbClr val="EDEDED"/>
      </a:lt2>
      <a:accent1>
        <a:srgbClr val="676871"/>
      </a:accent1>
      <a:accent2>
        <a:srgbClr val="988489"/>
      </a:accent2>
      <a:accent3>
        <a:srgbClr val="6B7B67"/>
      </a:accent3>
      <a:accent4>
        <a:srgbClr val="747B85"/>
      </a:accent4>
      <a:accent5>
        <a:srgbClr val="A5A9AF"/>
      </a:accent5>
      <a:accent6>
        <a:srgbClr val="85716D"/>
      </a:accent6>
      <a:hlink>
        <a:srgbClr val="676871"/>
      </a:hlink>
      <a:folHlink>
        <a:srgbClr val="3F41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