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 of a boring title…?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465af9c60_0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465af9c60_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465af9c60_0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465af9c60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65af9c60_0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65af9c60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610b89f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610b89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610b89f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610b89f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5af9c60_0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5af9c60_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5af9c60_0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5af9c60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5af9c60_0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5af9c60_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one way I thought we could do it...let me know! because its kind of hard to quantify photoperiod?? not sure...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2914648"/>
            <a:ext cx="9144000" cy="22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618313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2964778"/>
            <a:ext cx="77724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1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1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1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4225082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0" y="4225082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khaki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rebuchet MS"/>
              <a:buChar char="●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○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○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■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○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■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gif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-fYOZUjEIa7u4UYoWLO-7vCm3GsPwFNxtnUZL53v3w8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685800" y="1618313"/>
            <a:ext cx="7772400" cy="12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Harbor Seal Project Proposal </a:t>
            </a:r>
            <a:r>
              <a:rPr i="1" lang="en" sz="1800"/>
              <a:t>(Phoca vitulina) </a:t>
            </a:r>
            <a:endParaRPr i="1" sz="1800"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85800" y="2964778"/>
            <a:ext cx="77724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Erin, Megan, Kyle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 263</a:t>
            </a:r>
            <a:endParaRPr/>
          </a:p>
        </p:txBody>
      </p:sp>
      <p:pic>
        <p:nvPicPr>
          <p:cNvPr id="39" name="Google Shape;3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25" y="3035650"/>
            <a:ext cx="2770551" cy="18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- “hauling out” </a:t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Cost:</a:t>
            </a:r>
            <a:r>
              <a:rPr lang="en" sz="2400" u="sng"/>
              <a:t> </a:t>
            </a:r>
            <a:endParaRPr sz="2400"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Less foraging opportunity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Vulnerability to humans (and in the past, bears)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Limited space/territory</a:t>
            </a:r>
            <a:endParaRPr sz="1400">
              <a:solidFill>
                <a:srgbClr val="0038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 u="sng"/>
              <a:t>Benefit: </a:t>
            </a:r>
            <a:endParaRPr b="1" sz="24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Less metabolic energy wasted to heat loss (heat is lost much more quickly in water than in air)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Less metabolic energy expended physically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Less predation (in open ocean, not in estuary)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#1: Estuary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225" y="2298100"/>
            <a:ext cx="4625525" cy="15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913" y="2069563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10-31 at 10.32.41 AM.png" id="54" name="Google Shape;5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500" y="1392050"/>
            <a:ext cx="3958525" cy="334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#2: Estero Bluffs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49713"/>
            <a:ext cx="4236250" cy="282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10-31 at 10.34.59 AM.png" id="62" name="Google Shape;6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198" y="1383000"/>
            <a:ext cx="3723600" cy="34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#3: Cal Poly Pier</a:t>
            </a:r>
            <a:endParaRPr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4-10-31 at 10.26.12 AM.png" id="69" name="Google Shape;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528" y="1494950"/>
            <a:ext cx="4429474" cy="3136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chaweek_050413_tubesandpier.jpg" id="70" name="Google Shape;7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25" y="1494975"/>
            <a:ext cx="4200084" cy="313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Harbor seals spend less time hauled out at high tide.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Haul out behavior is independent of time of day.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DV: number of harbor seals hauled out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IV: time of day, tidal height, air temperature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387E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https://docs.google.com/spreadsheets/d/1-fYOZUjEIa7u4UYoWLO-7vCm3GsPwFNxtnUZL53v3w8/edit?usp=sharing</a:t>
            </a:r>
            <a:endParaRPr sz="1100">
              <a:solidFill>
                <a:srgbClr val="00387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Camera at each location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takes photo every hour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records time and air temp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2.</a:t>
            </a:r>
            <a:r>
              <a:rPr lang="en"/>
              <a:t>	Photos used to quantify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harbor seals hauled out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 startAt="3"/>
            </a:pPr>
            <a:r>
              <a:rPr lang="en"/>
              <a:t>Compare to tide data and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time of day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ushnell-8MP-Trophy-Cam-HD-Trail-Game-Camera-Reviews.jpg"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363" y="1920000"/>
            <a:ext cx="34766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Testing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Plot haul out density (HOD) vs time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compare plots to tide level and time of day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"/>
              <a:t>take average of HOD at high, low and slack tide and perform t-test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"/>
              <a:t>tave average of HOD at dawn, noon and sunset and perform t-test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