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1103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Nicolas Cage Galore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Kyle Nicola, Nam Nguyen, Stephen Ridings</a:t>
            </a:r>
            <a:endParaRPr lang="en-US" sz="2800" dirty="0"/>
          </a:p>
        </p:txBody>
      </p:sp>
      <p:pic>
        <p:nvPicPr>
          <p:cNvPr id="5" name="Picture 4" descr="nicolas-cage-as-terrence-mcdonagh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Our Goal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9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create a source of pure entertainment, hilarity and appreciation for one of our favorite actors, known to make the most out of both very very good and also very very bad movies.</a:t>
            </a:r>
          </a:p>
          <a:p>
            <a:r>
              <a:rPr lang="en-US" dirty="0" smtClean="0"/>
              <a:t>To experiment with different forms of media (video, sound, image and controls effects), along with integrating the native hardware (accelerometer), and software (keystroke timing) on the Android mobile platform</a:t>
            </a:r>
            <a:endParaRPr lang="en-US" dirty="0"/>
          </a:p>
        </p:txBody>
      </p:sp>
      <p:pic>
        <p:nvPicPr>
          <p:cNvPr id="4" name="Picture 3" descr="sorcerers_apprentice_balthazar_wide-560x281.jpg"/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" y="1725084"/>
            <a:ext cx="9136772" cy="4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c_cage_mockup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0"/>
            <a:ext cx="650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Challenges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b="1" dirty="0" smtClean="0"/>
              <a:t>Demo Time!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5767524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34</TotalTime>
  <Words>92</Words>
  <Application>Microsoft Macintosh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Nicolas Cage Galore</vt:lpstr>
      <vt:lpstr>Our Goal</vt:lpstr>
      <vt:lpstr>PowerPoint Presentation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Nicolas Cage Galore</dc:title>
  <dc:creator>Nam Nguyen</dc:creator>
  <cp:lastModifiedBy>Nam Nguyen</cp:lastModifiedBy>
  <cp:revision>17</cp:revision>
  <dcterms:created xsi:type="dcterms:W3CDTF">2014-12-05T04:21:09Z</dcterms:created>
  <dcterms:modified xsi:type="dcterms:W3CDTF">2014-12-05T04:55:32Z</dcterms:modified>
</cp:coreProperties>
</file>