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471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1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4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7C6AAD-62B0-46B8-BFDF-E9335FA000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DBBC-CF00-4384-ADAF-F93A026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ndy.gov/datasets/bba987ced0cf4b7086650e3656b30d69_7" TargetMode="External"/><Relationship Id="rId2" Type="http://schemas.openxmlformats.org/officeDocument/2006/relationships/hyperlink" Target="https://indianapolis.areaconnect.com/zip2.htm?city=Indianapolis&amp;search=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8998-F03D-4470-BEFE-7D1D117E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Insecurity in Indianapolis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C3853-7880-4867-B65E-6667E8D28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Report</a:t>
            </a:r>
          </a:p>
          <a:p>
            <a:r>
              <a:rPr lang="en-US" dirty="0"/>
              <a:t>Kyle O’Brien</a:t>
            </a:r>
          </a:p>
        </p:txBody>
      </p:sp>
    </p:spTree>
    <p:extLst>
      <p:ext uri="{BB962C8B-B14F-4D97-AF65-F5344CB8AC3E}">
        <p14:creationId xmlns:p14="http://schemas.microsoft.com/office/powerpoint/2010/main" val="201986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7FC2-EBAD-4E79-8356-B0D75F24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0128-23A3-40AE-8F9E-69C27BC5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insecurity affects 900,000+ Indiana Residents</a:t>
            </a:r>
          </a:p>
          <a:p>
            <a:r>
              <a:rPr lang="en-US" dirty="0"/>
              <a:t>280,000 Indianapolis residents live in a food desert</a:t>
            </a:r>
          </a:p>
          <a:p>
            <a:r>
              <a:rPr lang="en-US" dirty="0"/>
              <a:t>How can we identify neighborhoods effected?</a:t>
            </a:r>
          </a:p>
          <a:p>
            <a:r>
              <a:rPr lang="en-US" dirty="0"/>
              <a:t>Where should we fund food insecurity relief projects?</a:t>
            </a:r>
          </a:p>
        </p:txBody>
      </p:sp>
    </p:spTree>
    <p:extLst>
      <p:ext uri="{BB962C8B-B14F-4D97-AF65-F5344CB8AC3E}">
        <p14:creationId xmlns:p14="http://schemas.microsoft.com/office/powerpoint/2010/main" val="100393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7145-12C1-4971-93D8-75AC57CA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8D5F-E606-4900-AA95-965A277E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Indianapolis zip codes with coordinates (csv)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https://indianapolis.areaconnect.com/zip2.htm?city=Indianapolis&amp;search=zip</a:t>
            </a:r>
            <a:r>
              <a:rPr lang="en-US" dirty="0"/>
              <a:t> </a:t>
            </a:r>
          </a:p>
          <a:p>
            <a:r>
              <a:rPr lang="en-US" dirty="0"/>
              <a:t>Geographical boundaries of each zip code (</a:t>
            </a:r>
            <a:r>
              <a:rPr lang="en-US" dirty="0" err="1"/>
              <a:t>geojson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https://data.indy.gov/datasets/bba987ced0cf4b7086650e3656b30d69_7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5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43D5-78D8-42E6-9184-1B91E1EA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B2CF-EADC-4FD4-910E-76BD2620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location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Allows searches for nearby venues, based off our desired settings</a:t>
            </a:r>
          </a:p>
          <a:p>
            <a:pPr lvl="2"/>
            <a:r>
              <a:rPr lang="en-US" dirty="0"/>
              <a:t>Proximity</a:t>
            </a:r>
          </a:p>
          <a:p>
            <a:pPr lvl="2"/>
            <a:r>
              <a:rPr lang="en-US" dirty="0"/>
              <a:t>Venue Category</a:t>
            </a:r>
          </a:p>
        </p:txBody>
      </p:sp>
    </p:spTree>
    <p:extLst>
      <p:ext uri="{BB962C8B-B14F-4D97-AF65-F5344CB8AC3E}">
        <p14:creationId xmlns:p14="http://schemas.microsoft.com/office/powerpoint/2010/main" val="27617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555A-541F-4C4F-8DB8-1AB24D6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B96-1A8A-4788-899A-9321E18A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csv zip codes and corresponding latitude and longitude</a:t>
            </a:r>
          </a:p>
          <a:p>
            <a:r>
              <a:rPr lang="en-US" dirty="0"/>
              <a:t>Search for fresh food venues in each zip code using Foursquare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Grocery store, organic food store, farmer’s market, or supermarket</a:t>
            </a:r>
          </a:p>
          <a:p>
            <a:r>
              <a:rPr lang="en-US" dirty="0"/>
              <a:t>Group venues within proximity of each zip code</a:t>
            </a:r>
          </a:p>
          <a:p>
            <a:pPr lvl="1"/>
            <a:r>
              <a:rPr lang="en-US" dirty="0"/>
              <a:t>Food desert is defined as exceeding a 1-mile radius in urban settings</a:t>
            </a:r>
          </a:p>
          <a:p>
            <a:r>
              <a:rPr lang="en-US" dirty="0"/>
              <a:t>Count total stores in each zip code</a:t>
            </a:r>
          </a:p>
          <a:p>
            <a:r>
              <a:rPr lang="en-US" dirty="0"/>
              <a:t>Create choropleth map to show density of stores by zip code</a:t>
            </a:r>
          </a:p>
        </p:txBody>
      </p:sp>
    </p:spTree>
    <p:extLst>
      <p:ext uri="{BB962C8B-B14F-4D97-AF65-F5344CB8AC3E}">
        <p14:creationId xmlns:p14="http://schemas.microsoft.com/office/powerpoint/2010/main" val="41309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A695-91A8-4E9A-AA5C-245C7FFF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94F7-AAF4-44F8-9715-DD7DA43F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out of 47 zip codes contain only 1 fresh food location</a:t>
            </a:r>
          </a:p>
          <a:p>
            <a:pPr lvl="1"/>
            <a:r>
              <a:rPr lang="en-US" dirty="0"/>
              <a:t>Outer regions of the metropolitan area</a:t>
            </a:r>
          </a:p>
          <a:p>
            <a:r>
              <a:rPr lang="en-US" dirty="0"/>
              <a:t>Max is 12 options in a single zip code</a:t>
            </a:r>
          </a:p>
          <a:p>
            <a:pPr lvl="1"/>
            <a:r>
              <a:rPr lang="en-US" dirty="0"/>
              <a:t>Highest density is downtown</a:t>
            </a:r>
          </a:p>
        </p:txBody>
      </p:sp>
    </p:spTree>
    <p:extLst>
      <p:ext uri="{BB962C8B-B14F-4D97-AF65-F5344CB8AC3E}">
        <p14:creationId xmlns:p14="http://schemas.microsoft.com/office/powerpoint/2010/main" val="35045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A695-91A8-4E9A-AA5C-245C7FFF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26614" cy="1400530"/>
          </a:xfrm>
        </p:spPr>
        <p:txBody>
          <a:bodyPr/>
          <a:lstStyle/>
          <a:p>
            <a:r>
              <a:rPr lang="en-US" dirty="0"/>
              <a:t>Results Continued – Choropleth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5CAAF1-2E0E-420B-83DD-3A9A7406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3594B-9257-4649-AB53-072E8BDD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6" y="1632110"/>
            <a:ext cx="7993063" cy="47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EB25-4B29-482A-9E52-D45EA1E9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1099-7C88-41D0-A2F0-53AFFD05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Inequitable options for all residents</a:t>
            </a:r>
          </a:p>
          <a:p>
            <a:r>
              <a:rPr lang="en-US" dirty="0"/>
              <a:t>Largest benefit would be to serve the lowest density zip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51D4-E2E6-444A-8489-0C3E013A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F207-8B81-45F6-8CCA-AF0A7537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visual representation of neighborhoods within range of security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Investigate population density</a:t>
            </a:r>
          </a:p>
          <a:p>
            <a:pPr lvl="1"/>
            <a:r>
              <a:rPr lang="en-US" dirty="0"/>
              <a:t>Look at resident health metrics</a:t>
            </a:r>
          </a:p>
          <a:p>
            <a:pPr lvl="1"/>
            <a:r>
              <a:rPr lang="en-US" dirty="0"/>
              <a:t>Other aids in decision-making for funding food projects</a:t>
            </a:r>
          </a:p>
        </p:txBody>
      </p:sp>
    </p:spTree>
    <p:extLst>
      <p:ext uri="{BB962C8B-B14F-4D97-AF65-F5344CB8AC3E}">
        <p14:creationId xmlns:p14="http://schemas.microsoft.com/office/powerpoint/2010/main" val="1475212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5122510AE0E0499FBD27D1FFC05753" ma:contentTypeVersion="12" ma:contentTypeDescription="Create a new document." ma:contentTypeScope="" ma:versionID="0615eede92330b4f7b8163d102e97f34">
  <xsd:schema xmlns:xsd="http://www.w3.org/2001/XMLSchema" xmlns:xs="http://www.w3.org/2001/XMLSchema" xmlns:p="http://schemas.microsoft.com/office/2006/metadata/properties" xmlns:ns3="7cb38f02-1d45-4f03-ad24-536e6d8a0e1b" xmlns:ns4="652c83d6-df95-491f-bcca-c1710d492b31" targetNamespace="http://schemas.microsoft.com/office/2006/metadata/properties" ma:root="true" ma:fieldsID="fe162b87b34cfbc2bbc1782aa9dd9e16" ns3:_="" ns4:_="">
    <xsd:import namespace="7cb38f02-1d45-4f03-ad24-536e6d8a0e1b"/>
    <xsd:import namespace="652c83d6-df95-491f-bcca-c1710d492b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38f02-1d45-4f03-ad24-536e6d8a0e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c83d6-df95-491f-bcca-c1710d492b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A6F47-A759-47E6-86D0-8CDED0F658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38f02-1d45-4f03-ad24-536e6d8a0e1b"/>
    <ds:schemaRef ds:uri="652c83d6-df95-491f-bcca-c1710d492b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5409E6-85FD-4B3C-B417-E3B79584F1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6748D0-90F7-4081-9317-B1A17881DA3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267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Food Insecurity in Indianapolis</vt:lpstr>
      <vt:lpstr>Introduction &amp; Business Problem </vt:lpstr>
      <vt:lpstr>Data </vt:lpstr>
      <vt:lpstr>Data Continued</vt:lpstr>
      <vt:lpstr>Methodology</vt:lpstr>
      <vt:lpstr>Results</vt:lpstr>
      <vt:lpstr>Results Continued – Choropleth Map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Insecurity in Indianapolis</dc:title>
  <dc:creator>Kyle O'Brien</dc:creator>
  <cp:lastModifiedBy>Kyle O'Brien</cp:lastModifiedBy>
  <cp:revision>2</cp:revision>
  <dcterms:created xsi:type="dcterms:W3CDTF">2021-01-22T21:38:49Z</dcterms:created>
  <dcterms:modified xsi:type="dcterms:W3CDTF">2021-01-22T21:54:35Z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0x010100985122510AE0E0499FBD27D1FFC05753</vt:lpwstr>
  </property>
</Properties>
</file>