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 and the DOM	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Two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Workshop Coding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Convert Number to Celsius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Given the conversion function, let the user type in a number in Farenheit and convert to Celsius.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Then use the drop-down to convert to Celsius from Farenheit.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Workshop Coding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Twenty-One (Blackjack without all the complicated rules.)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Deal two numbers (1-11) to yourself and the dealer.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You get one chance to add a number to beat the dealer.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The “Stay” option lets you stick with the two cards you were given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If you are higher than the dealer without going over, you win.  Lower than the dealer or over twenty-one, you lose.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Only display the dealers first number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Bonus -&gt; Add wagering, start with 1000 credits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Today’s Outline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Recap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Group Coding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Workshop Coding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 programmers way to reuse code and communicate to other programmers.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1371600" rtl="0">
              <a:spcBef>
                <a:spcPts val="0"/>
              </a:spcBef>
              <a:buNone/>
            </a:pPr>
            <a:r>
              <a:rPr lang="en"/>
              <a:t>function add(firstNumber, secondNumber) {</a:t>
            </a:r>
          </a:p>
          <a:p>
            <a:pPr indent="0" marL="13716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1371600" rtl="0">
              <a:spcBef>
                <a:spcPts val="0"/>
              </a:spcBef>
              <a:buNone/>
            </a:pPr>
            <a:r>
              <a:rPr lang="en"/>
              <a:t>	return firstNumber + secondNumber;</a:t>
            </a:r>
          </a:p>
          <a:p>
            <a:pPr indent="0" marL="13716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137160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 - Invocation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Call (run) functions by using parenthesis after the function name.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marL="2286000" rtl="0">
              <a:spcBef>
                <a:spcPts val="0"/>
              </a:spcBef>
              <a:buNone/>
            </a:pPr>
            <a:r>
              <a:rPr lang="en"/>
              <a:t>add(3, 4);</a:t>
            </a:r>
          </a:p>
          <a:p>
            <a:pPr indent="457200" marL="22860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marL="2286000" rtl="0">
              <a:spcBef>
                <a:spcPts val="0"/>
              </a:spcBef>
              <a:buNone/>
            </a:pPr>
            <a:r>
              <a:rPr lang="en"/>
              <a:t>multiply(5, 8);</a:t>
            </a:r>
          </a:p>
          <a:p>
            <a:pPr indent="457200" marL="22860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1828800" rtl="0">
              <a:spcBef>
                <a:spcPts val="0"/>
              </a:spcBef>
              <a:buNone/>
            </a:pPr>
            <a:r>
              <a:rPr lang="en"/>
              <a:t>		isFormValid();</a:t>
            </a:r>
          </a:p>
          <a:p>
            <a:pPr indent="0" marL="18288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1828800" rtl="0">
              <a:spcBef>
                <a:spcPts val="0"/>
              </a:spcBef>
              <a:buNone/>
            </a:pPr>
            <a:r>
              <a:rPr lang="en"/>
              <a:t>		isOverLegalDrinkingAge(21);</a:t>
            </a:r>
          </a:p>
          <a:p>
            <a:pPr indent="45720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 - Return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We use the keyword </a:t>
            </a:r>
            <a:r>
              <a:rPr lang="en">
                <a:solidFill>
                  <a:schemeClr val="accent2"/>
                </a:solidFill>
              </a:rPr>
              <a:t>return</a:t>
            </a:r>
            <a:r>
              <a:rPr lang="en"/>
              <a:t> to send a value back out of the function.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marL="1828800" rtl="0">
              <a:spcBef>
                <a:spcPts val="0"/>
              </a:spcBef>
              <a:buNone/>
            </a:pPr>
            <a:r>
              <a:rPr lang="en"/>
              <a:t>var addedValues = add(3, 4);</a:t>
            </a:r>
          </a:p>
          <a:p>
            <a:pPr indent="457200" marL="18288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>
              <a:spcBef>
                <a:spcPts val="0"/>
              </a:spcBef>
              <a:buNone/>
            </a:pPr>
            <a:r>
              <a:rPr lang="en"/>
              <a:t>A function without a </a:t>
            </a:r>
            <a:r>
              <a:rPr lang="en">
                <a:solidFill>
                  <a:schemeClr val="accent2"/>
                </a:solidFill>
              </a:rPr>
              <a:t>return</a:t>
            </a:r>
            <a:r>
              <a:rPr lang="en"/>
              <a:t> value returns undefined;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 - Browser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Use HTML events to run javascript code based on user interaction.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&lt;button onclick=”add()”&gt;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Add Numbers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&lt;/button&gt;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function add() 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alert(3 + 4);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 - DOM Selection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In order to parse and handle user input you use the DOM, or document object model.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&lt;input type=”text” id=”textBox” /&gt;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document.getElementById(“textBox”);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Group Coding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Max Value of two numbers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Using HTML inputs, Validation and Functions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Group Coding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Guessing Game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Guess a number between 1 to 10.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