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Hi, i’m Matt. This is Kyle, Francisco, and Daniel. Today we’ll go over what our application is, what it addresses, its functionalities, and its special qualities.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So first of, has this happened to any of you?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signed up for a class and then found that it has participation as part of the grade.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I’m not talking about a mere 1-2%, i’m talking about a full 10% participation.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the one where you just show up to class but the type of participation that requires you to raise your hand and answer questions.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people might find that fine, but the majority of people dread it.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Don’t you wish there was an easier way to participate in class? </a:t>
            </a:r>
          </a:p>
          <a:p>
            <a:pPr indent="-298450" lvl="0" marL="457200">
              <a:spcBef>
                <a:spcPts val="0"/>
              </a:spcBef>
              <a:buSzPts val="1100"/>
              <a:buChar char="-"/>
            </a:pPr>
            <a:r>
              <a:rPr lang="en"/>
              <a:t>Enter Speak Up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Speak Up is a chat client for Web and mobile application specially made for school.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Students are able to “participate” in these chatrooms, </a:t>
            </a:r>
            <a:r>
              <a:rPr lang="en"/>
              <a:t>specifically</a:t>
            </a:r>
            <a:r>
              <a:rPr lang="en"/>
              <a:t> made for each one of their classes.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They’re going to be two version.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1- Specially made for students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1- Specially made for Teachers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We’ll go over the differences in a bit.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reasons students don’t participate in class because they might be introverts, language differences, don’t know the answers, or wasn’t listening.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Speak Up, it allow students to be anonymous when “participating in class”.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 you can answer the professor’s question without worrying about the consequences. 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-"/>
            </a:pPr>
            <a:r>
              <a:rPr lang="en"/>
              <a:t>Next we’ll go over the functionalities Speak Up has to offer.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subTitle"/>
          </p:nvPr>
        </p:nvSpPr>
        <p:spPr>
          <a:xfrm>
            <a:off x="3558900" y="1294950"/>
            <a:ext cx="5215800" cy="208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Daniel Martinez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Francisco Fierro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Kyle Pamintuan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Matthew 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6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Special Qualities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7625"/>
            <a:ext cx="4937850" cy="281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505500" y="2374538"/>
            <a:ext cx="29019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Analytics for Instructors and Students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Participation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Polls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Char char="-"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Direct messaging between instructor and students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875" y="1381400"/>
            <a:ext cx="6567126" cy="376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5730600" y="329755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950" y="1092488"/>
            <a:ext cx="3329550" cy="29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345350" y="1574700"/>
            <a:ext cx="69432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What is our application?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What it addresses?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Functionalities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Special Qualities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Speak Up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0" y="1402750"/>
            <a:ext cx="5173800" cy="366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Chat Client </a:t>
            </a:r>
            <a:r>
              <a:rPr lang="en" sz="1800"/>
              <a:t>for</a:t>
            </a:r>
            <a:r>
              <a:rPr lang="en" sz="1800"/>
              <a:t> Web and Mobile app made </a:t>
            </a:r>
            <a:r>
              <a:rPr lang="en" sz="1800"/>
              <a:t>specially </a:t>
            </a:r>
            <a:r>
              <a:rPr lang="en" sz="1800"/>
              <a:t> for school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“chat room” specifically made for each of their classes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2 Different version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Student and Educator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Educator Version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Similar to student’s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-"/>
            </a:pPr>
            <a:r>
              <a:rPr lang="en" sz="1800"/>
              <a:t>Gives more power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225" y="0"/>
            <a:ext cx="2978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What “Speak Up” Addresses?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0" y="1522300"/>
            <a:ext cx="55587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Some reasons students might not participate in class because: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Introversion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Language differences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Don’t know answer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Lack of interest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Didn’t hear the statements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Allow students to participate  anonymously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900" y="2438525"/>
            <a:ext cx="3862101" cy="2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40400" y="72500"/>
            <a:ext cx="2773800" cy="70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Functionalities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25" y="1453500"/>
            <a:ext cx="6559971" cy="3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02225" y="1352125"/>
            <a:ext cx="22749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Login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Student/Teacher ID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Student/Teacher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Email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Password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 Versions: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Student Version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Teacher Version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1519950" y="60800"/>
            <a:ext cx="28209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Student’s Version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117575"/>
            <a:ext cx="7157200" cy="40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97275" y="1313225"/>
            <a:ext cx="17631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Features: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Personal Class list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Anonymity in chatroom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Spectator mode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Settings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Reputation System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Access code for joining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437" y="1985350"/>
            <a:ext cx="5614451" cy="31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519950" y="60800"/>
            <a:ext cx="28209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Student’s Version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0" y="1985350"/>
            <a:ext cx="2443800" cy="2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Upvote/Downvote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Comment on other comments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Increase participation points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Profanity check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3 strikes</a:t>
            </a:r>
          </a:p>
          <a:p>
            <a:pPr indent="-317500" lvl="2" marL="13716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Get kicked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925" y="631775"/>
            <a:ext cx="7354074" cy="121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1662800" y="182375"/>
            <a:ext cx="40128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Educator’s Version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0" y="1262650"/>
            <a:ext cx="2176500" cy="3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Students are not anonymous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Student list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absents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present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Ability to kick and block student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Ability to delete comments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Generate access codes for student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1288550"/>
            <a:ext cx="6853251" cy="38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Special Qualities 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300" y="984400"/>
            <a:ext cx="5748700" cy="415910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67700" y="1589100"/>
            <a:ext cx="30276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Multi-Platform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Integrated Tools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-free to students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-charge only the school annually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