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6.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2" r:id="rId1"/>
    <p:sldMasterId id="2147483687" r:id="rId2"/>
    <p:sldMasterId id="2147483689" r:id="rId3"/>
    <p:sldMasterId id="2147483815" r:id="rId4"/>
    <p:sldMasterId id="2147483817" r:id="rId5"/>
    <p:sldMasterId id="2147483818" r:id="rId6"/>
    <p:sldMasterId id="2147483826" r:id="rId7"/>
  </p:sldMasterIdLst>
  <p:notesMasterIdLst>
    <p:notesMasterId r:id="rId22"/>
  </p:notesMasterIdLst>
  <p:handoutMasterIdLst>
    <p:handoutMasterId r:id="rId23"/>
  </p:handoutMasterIdLst>
  <p:sldIdLst>
    <p:sldId id="2076137617" r:id="rId8"/>
    <p:sldId id="2076137618" r:id="rId9"/>
    <p:sldId id="2076137652" r:id="rId10"/>
    <p:sldId id="2076137832" r:id="rId11"/>
    <p:sldId id="260" r:id="rId12"/>
    <p:sldId id="261" r:id="rId13"/>
    <p:sldId id="2076137898" r:id="rId14"/>
    <p:sldId id="2076137935" r:id="rId15"/>
    <p:sldId id="2076137936" r:id="rId16"/>
    <p:sldId id="2076137937" r:id="rId17"/>
    <p:sldId id="2076137938" r:id="rId18"/>
    <p:sldId id="2076137939" r:id="rId19"/>
    <p:sldId id="2076137934" r:id="rId20"/>
    <p:sldId id="2076137750" r:id="rId21"/>
  </p:sldIdLst>
  <p:sldSz cx="9906000" cy="6858000" type="A4"/>
  <p:notesSz cx="6735763" cy="9866313"/>
  <p:defaultTextStyle>
    <a:defPPr>
      <a:defRPr lang="en-GB"/>
    </a:defPPr>
    <a:lvl1pPr algn="ctr" rtl="0" fontAlgn="base">
      <a:spcBef>
        <a:spcPct val="0"/>
      </a:spcBef>
      <a:spcAft>
        <a:spcPct val="0"/>
      </a:spcAft>
      <a:defRPr sz="1600" kern="1200">
        <a:solidFill>
          <a:schemeClr val="bg1"/>
        </a:solidFill>
        <a:latin typeface="Calibri" pitchFamily="34" charset="0"/>
        <a:ea typeface="+mn-ea"/>
        <a:cs typeface="+mn-cs"/>
      </a:defRPr>
    </a:lvl1pPr>
    <a:lvl2pPr marL="457200" algn="ctr" rtl="0" fontAlgn="base">
      <a:spcBef>
        <a:spcPct val="0"/>
      </a:spcBef>
      <a:spcAft>
        <a:spcPct val="0"/>
      </a:spcAft>
      <a:defRPr sz="1600" kern="1200">
        <a:solidFill>
          <a:schemeClr val="bg1"/>
        </a:solidFill>
        <a:latin typeface="Calibri" pitchFamily="34" charset="0"/>
        <a:ea typeface="+mn-ea"/>
        <a:cs typeface="+mn-cs"/>
      </a:defRPr>
    </a:lvl2pPr>
    <a:lvl3pPr marL="914400" algn="ctr" rtl="0" fontAlgn="base">
      <a:spcBef>
        <a:spcPct val="0"/>
      </a:spcBef>
      <a:spcAft>
        <a:spcPct val="0"/>
      </a:spcAft>
      <a:defRPr sz="1600" kern="1200">
        <a:solidFill>
          <a:schemeClr val="bg1"/>
        </a:solidFill>
        <a:latin typeface="Calibri" pitchFamily="34" charset="0"/>
        <a:ea typeface="+mn-ea"/>
        <a:cs typeface="+mn-cs"/>
      </a:defRPr>
    </a:lvl3pPr>
    <a:lvl4pPr marL="1371600" algn="ctr" rtl="0" fontAlgn="base">
      <a:spcBef>
        <a:spcPct val="0"/>
      </a:spcBef>
      <a:spcAft>
        <a:spcPct val="0"/>
      </a:spcAft>
      <a:defRPr sz="1600" kern="1200">
        <a:solidFill>
          <a:schemeClr val="bg1"/>
        </a:solidFill>
        <a:latin typeface="Calibri" pitchFamily="34" charset="0"/>
        <a:ea typeface="+mn-ea"/>
        <a:cs typeface="+mn-cs"/>
      </a:defRPr>
    </a:lvl4pPr>
    <a:lvl5pPr marL="1828800" algn="ctr" rtl="0" fontAlgn="base">
      <a:spcBef>
        <a:spcPct val="0"/>
      </a:spcBef>
      <a:spcAft>
        <a:spcPct val="0"/>
      </a:spcAft>
      <a:defRPr sz="1600" kern="1200">
        <a:solidFill>
          <a:schemeClr val="bg1"/>
        </a:solidFill>
        <a:latin typeface="Calibri" pitchFamily="34" charset="0"/>
        <a:ea typeface="+mn-ea"/>
        <a:cs typeface="+mn-cs"/>
      </a:defRPr>
    </a:lvl5pPr>
    <a:lvl6pPr marL="2286000" algn="l" defTabSz="914400" rtl="0" eaLnBrk="1" latinLnBrk="0" hangingPunct="1">
      <a:defRPr sz="1600" kern="1200">
        <a:solidFill>
          <a:schemeClr val="bg1"/>
        </a:solidFill>
        <a:latin typeface="Calibri" pitchFamily="34" charset="0"/>
        <a:ea typeface="+mn-ea"/>
        <a:cs typeface="+mn-cs"/>
      </a:defRPr>
    </a:lvl6pPr>
    <a:lvl7pPr marL="2743200" algn="l" defTabSz="914400" rtl="0" eaLnBrk="1" latinLnBrk="0" hangingPunct="1">
      <a:defRPr sz="1600" kern="1200">
        <a:solidFill>
          <a:schemeClr val="bg1"/>
        </a:solidFill>
        <a:latin typeface="Calibri" pitchFamily="34" charset="0"/>
        <a:ea typeface="+mn-ea"/>
        <a:cs typeface="+mn-cs"/>
      </a:defRPr>
    </a:lvl7pPr>
    <a:lvl8pPr marL="3200400" algn="l" defTabSz="914400" rtl="0" eaLnBrk="1" latinLnBrk="0" hangingPunct="1">
      <a:defRPr sz="1600" kern="1200">
        <a:solidFill>
          <a:schemeClr val="bg1"/>
        </a:solidFill>
        <a:latin typeface="Calibri" pitchFamily="34" charset="0"/>
        <a:ea typeface="+mn-ea"/>
        <a:cs typeface="+mn-cs"/>
      </a:defRPr>
    </a:lvl8pPr>
    <a:lvl9pPr marL="3657600" algn="l" defTabSz="914400" rtl="0" eaLnBrk="1" latinLnBrk="0" hangingPunct="1">
      <a:defRPr sz="1600" kern="1200">
        <a:solidFill>
          <a:schemeClr val="bg1"/>
        </a:solidFill>
        <a:latin typeface="Calibri" pitchFamily="34"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933C"/>
    <a:srgbClr val="FFC000"/>
    <a:srgbClr val="00823B"/>
    <a:srgbClr val="000000"/>
    <a:srgbClr val="C7C7C7"/>
    <a:srgbClr val="99FF99"/>
    <a:srgbClr val="000099"/>
    <a:srgbClr val="003399"/>
    <a:srgbClr val="003597"/>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8" autoAdjust="0"/>
    <p:restoredTop sz="95226" autoAdjust="0"/>
  </p:normalViewPr>
  <p:slideViewPr>
    <p:cSldViewPr>
      <p:cViewPr varScale="1">
        <p:scale>
          <a:sx n="105" d="100"/>
          <a:sy n="105" d="100"/>
        </p:scale>
        <p:origin x="856" y="184"/>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notesViewPr>
    <p:cSldViewPr>
      <p:cViewPr varScale="1">
        <p:scale>
          <a:sx n="50" d="100"/>
          <a:sy n="50" d="100"/>
        </p:scale>
        <p:origin x="2904" y="54"/>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2919565" cy="493789"/>
          </a:xfrm>
          <a:prstGeom prst="rect">
            <a:avLst/>
          </a:prstGeom>
        </p:spPr>
        <p:txBody>
          <a:bodyPr vert="horz" lIns="90728" tIns="45364" rIns="90728" bIns="45364" rtlCol="0"/>
          <a:lstStyle>
            <a:lvl1pPr algn="l">
              <a:defRPr sz="1200"/>
            </a:lvl1pPr>
          </a:lstStyle>
          <a:p>
            <a:endParaRPr lang="en-GB" dirty="0"/>
          </a:p>
        </p:txBody>
      </p:sp>
      <p:sp>
        <p:nvSpPr>
          <p:cNvPr id="3" name="Date Placeholder 2"/>
          <p:cNvSpPr>
            <a:spLocks noGrp="1"/>
          </p:cNvSpPr>
          <p:nvPr>
            <p:ph type="dt" sz="quarter" idx="1"/>
          </p:nvPr>
        </p:nvSpPr>
        <p:spPr>
          <a:xfrm>
            <a:off x="3814627" y="2"/>
            <a:ext cx="2919565" cy="493789"/>
          </a:xfrm>
          <a:prstGeom prst="rect">
            <a:avLst/>
          </a:prstGeom>
        </p:spPr>
        <p:txBody>
          <a:bodyPr vert="horz" lIns="90728" tIns="45364" rIns="90728" bIns="45364" rtlCol="0"/>
          <a:lstStyle>
            <a:lvl1pPr algn="r">
              <a:defRPr sz="1200"/>
            </a:lvl1pPr>
          </a:lstStyle>
          <a:p>
            <a:fld id="{A8C7FC9B-0E78-481A-83DA-AB7847CBCEEC}" type="datetimeFigureOut">
              <a:rPr lang="en-GB" smtClean="0"/>
              <a:pPr/>
              <a:t>06/06/2022</a:t>
            </a:fld>
            <a:endParaRPr lang="en-GB" dirty="0"/>
          </a:p>
        </p:txBody>
      </p:sp>
      <p:sp>
        <p:nvSpPr>
          <p:cNvPr id="4" name="Footer Placeholder 3"/>
          <p:cNvSpPr>
            <a:spLocks noGrp="1"/>
          </p:cNvSpPr>
          <p:nvPr>
            <p:ph type="ftr" sz="quarter" idx="2"/>
          </p:nvPr>
        </p:nvSpPr>
        <p:spPr>
          <a:xfrm>
            <a:off x="2" y="9370949"/>
            <a:ext cx="2919565" cy="493789"/>
          </a:xfrm>
          <a:prstGeom prst="rect">
            <a:avLst/>
          </a:prstGeom>
        </p:spPr>
        <p:txBody>
          <a:bodyPr vert="horz" lIns="90728" tIns="45364" rIns="90728" bIns="45364"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14627" y="9370949"/>
            <a:ext cx="2919565" cy="493789"/>
          </a:xfrm>
          <a:prstGeom prst="rect">
            <a:avLst/>
          </a:prstGeom>
        </p:spPr>
        <p:txBody>
          <a:bodyPr vert="horz" lIns="90728" tIns="45364" rIns="90728" bIns="45364" rtlCol="0" anchor="b"/>
          <a:lstStyle>
            <a:lvl1pPr algn="r">
              <a:defRPr sz="1200"/>
            </a:lvl1pPr>
          </a:lstStyle>
          <a:p>
            <a:fld id="{394A7AF7-8E6F-40E8-A180-04959D339B84}" type="slidenum">
              <a:rPr lang="en-GB" smtClean="0"/>
              <a:pPr/>
              <a:t>‹#›</a:t>
            </a:fld>
            <a:endParaRPr lang="en-GB" dirty="0"/>
          </a:p>
        </p:txBody>
      </p:sp>
    </p:spTree>
    <p:extLst>
      <p:ext uri="{BB962C8B-B14F-4D97-AF65-F5344CB8AC3E}">
        <p14:creationId xmlns:p14="http://schemas.microsoft.com/office/powerpoint/2010/main" val="26983983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2" y="2"/>
            <a:ext cx="2919565" cy="493789"/>
          </a:xfrm>
          <a:prstGeom prst="rect">
            <a:avLst/>
          </a:prstGeom>
          <a:noFill/>
          <a:ln w="9525">
            <a:noFill/>
            <a:miter lim="800000"/>
            <a:headEnd/>
            <a:tailEnd/>
          </a:ln>
          <a:effectLst/>
        </p:spPr>
        <p:txBody>
          <a:bodyPr vert="horz" wrap="square" lIns="90710" tIns="45354" rIns="90710" bIns="45354" numCol="1" anchor="t" anchorCtr="0" compatLnSpc="1">
            <a:prstTxWarp prst="textNoShape">
              <a:avLst/>
            </a:prstTxWarp>
          </a:bodyPr>
          <a:lstStyle>
            <a:lvl1pPr algn="l">
              <a:defRPr sz="1200">
                <a:solidFill>
                  <a:schemeClr val="tx1"/>
                </a:solidFill>
                <a:latin typeface="Arial" charset="0"/>
              </a:defRPr>
            </a:lvl1pPr>
          </a:lstStyle>
          <a:p>
            <a:pPr>
              <a:defRPr/>
            </a:pPr>
            <a:endParaRPr lang="en-US" dirty="0"/>
          </a:p>
        </p:txBody>
      </p:sp>
      <p:sp>
        <p:nvSpPr>
          <p:cNvPr id="5123" name="Rectangle 3"/>
          <p:cNvSpPr>
            <a:spLocks noGrp="1" noChangeArrowheads="1"/>
          </p:cNvSpPr>
          <p:nvPr>
            <p:ph type="dt" idx="1"/>
          </p:nvPr>
        </p:nvSpPr>
        <p:spPr bwMode="auto">
          <a:xfrm>
            <a:off x="3814627" y="2"/>
            <a:ext cx="2919565" cy="493789"/>
          </a:xfrm>
          <a:prstGeom prst="rect">
            <a:avLst/>
          </a:prstGeom>
          <a:noFill/>
          <a:ln w="9525">
            <a:noFill/>
            <a:miter lim="800000"/>
            <a:headEnd/>
            <a:tailEnd/>
          </a:ln>
          <a:effectLst/>
        </p:spPr>
        <p:txBody>
          <a:bodyPr vert="horz" wrap="square" lIns="90710" tIns="45354" rIns="90710" bIns="45354" numCol="1" anchor="t" anchorCtr="0" compatLnSpc="1">
            <a:prstTxWarp prst="textNoShape">
              <a:avLst/>
            </a:prstTxWarp>
          </a:bodyPr>
          <a:lstStyle>
            <a:lvl1pPr algn="r">
              <a:defRPr sz="1200">
                <a:solidFill>
                  <a:schemeClr val="tx1"/>
                </a:solidFill>
                <a:latin typeface="Arial" charset="0"/>
              </a:defRPr>
            </a:lvl1pPr>
          </a:lstStyle>
          <a:p>
            <a:pPr>
              <a:defRPr/>
            </a:pPr>
            <a:endParaRPr lang="en-US" dirty="0"/>
          </a:p>
        </p:txBody>
      </p:sp>
      <p:sp>
        <p:nvSpPr>
          <p:cNvPr id="21508" name="Rectangle 4"/>
          <p:cNvSpPr>
            <a:spLocks noGrp="1" noRot="1" noChangeAspect="1" noChangeArrowheads="1" noTextEdit="1"/>
          </p:cNvSpPr>
          <p:nvPr>
            <p:ph type="sldImg" idx="2"/>
          </p:nvPr>
        </p:nvSpPr>
        <p:spPr bwMode="auto">
          <a:xfrm>
            <a:off x="695325" y="739775"/>
            <a:ext cx="5345113" cy="37004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73262" y="4687055"/>
            <a:ext cx="5389241" cy="4439368"/>
          </a:xfrm>
          <a:prstGeom prst="rect">
            <a:avLst/>
          </a:prstGeom>
          <a:noFill/>
          <a:ln w="9525">
            <a:noFill/>
            <a:miter lim="800000"/>
            <a:headEnd/>
            <a:tailEnd/>
          </a:ln>
          <a:effectLst/>
        </p:spPr>
        <p:txBody>
          <a:bodyPr vert="horz" wrap="square" lIns="90710" tIns="45354" rIns="90710" bIns="45354"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126" name="Rectangle 6"/>
          <p:cNvSpPr>
            <a:spLocks noGrp="1" noChangeArrowheads="1"/>
          </p:cNvSpPr>
          <p:nvPr>
            <p:ph type="ftr" sz="quarter" idx="4"/>
          </p:nvPr>
        </p:nvSpPr>
        <p:spPr bwMode="auto">
          <a:xfrm>
            <a:off x="2" y="9370949"/>
            <a:ext cx="2919565" cy="493789"/>
          </a:xfrm>
          <a:prstGeom prst="rect">
            <a:avLst/>
          </a:prstGeom>
          <a:noFill/>
          <a:ln w="9525">
            <a:noFill/>
            <a:miter lim="800000"/>
            <a:headEnd/>
            <a:tailEnd/>
          </a:ln>
          <a:effectLst/>
        </p:spPr>
        <p:txBody>
          <a:bodyPr vert="horz" wrap="square" lIns="90710" tIns="45354" rIns="90710" bIns="45354" numCol="1" anchor="b" anchorCtr="0" compatLnSpc="1">
            <a:prstTxWarp prst="textNoShape">
              <a:avLst/>
            </a:prstTxWarp>
          </a:bodyPr>
          <a:lstStyle>
            <a:lvl1pPr algn="l">
              <a:defRPr sz="1200">
                <a:solidFill>
                  <a:schemeClr val="tx1"/>
                </a:solidFill>
                <a:latin typeface="Arial" charset="0"/>
              </a:defRPr>
            </a:lvl1pPr>
          </a:lstStyle>
          <a:p>
            <a:pPr>
              <a:defRPr/>
            </a:pPr>
            <a:endParaRPr lang="en-US" dirty="0"/>
          </a:p>
        </p:txBody>
      </p:sp>
      <p:sp>
        <p:nvSpPr>
          <p:cNvPr id="5127" name="Rectangle 7"/>
          <p:cNvSpPr>
            <a:spLocks noGrp="1" noChangeArrowheads="1"/>
          </p:cNvSpPr>
          <p:nvPr>
            <p:ph type="sldNum" sz="quarter" idx="5"/>
          </p:nvPr>
        </p:nvSpPr>
        <p:spPr bwMode="auto">
          <a:xfrm>
            <a:off x="3814627" y="9370949"/>
            <a:ext cx="2919565" cy="493789"/>
          </a:xfrm>
          <a:prstGeom prst="rect">
            <a:avLst/>
          </a:prstGeom>
          <a:noFill/>
          <a:ln w="9525">
            <a:noFill/>
            <a:miter lim="800000"/>
            <a:headEnd/>
            <a:tailEnd/>
          </a:ln>
          <a:effectLst/>
        </p:spPr>
        <p:txBody>
          <a:bodyPr vert="horz" wrap="square" lIns="90710" tIns="45354" rIns="90710" bIns="45354" numCol="1" anchor="b" anchorCtr="0" compatLnSpc="1">
            <a:prstTxWarp prst="textNoShape">
              <a:avLst/>
            </a:prstTxWarp>
          </a:bodyPr>
          <a:lstStyle>
            <a:lvl1pPr algn="r">
              <a:defRPr sz="1200">
                <a:solidFill>
                  <a:schemeClr val="tx1"/>
                </a:solidFill>
                <a:latin typeface="Arial" charset="0"/>
              </a:defRPr>
            </a:lvl1pPr>
          </a:lstStyle>
          <a:p>
            <a:pPr>
              <a:defRPr/>
            </a:pPr>
            <a:fld id="{45EA5940-2183-4DF6-B368-DE2090C6764C}" type="slidenum">
              <a:rPr lang="en-GB"/>
              <a:pPr>
                <a:defRPr/>
              </a:pPr>
              <a:t>‹#›</a:t>
            </a:fld>
            <a:endParaRPr lang="en-GB" dirty="0"/>
          </a:p>
        </p:txBody>
      </p:sp>
    </p:spTree>
    <p:extLst>
      <p:ext uri="{BB962C8B-B14F-4D97-AF65-F5344CB8AC3E}">
        <p14:creationId xmlns:p14="http://schemas.microsoft.com/office/powerpoint/2010/main" val="29929324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AE2B1-0DF8-45F4-818A-C23FF0653F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1518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AE2B1-0DF8-45F4-818A-C23FF0653F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4497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AE2B1-0DF8-45F4-818A-C23FF0653F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2073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AE2B1-0DF8-45F4-818A-C23FF0653F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7569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AE2B1-0DF8-45F4-818A-C23FF0653F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9453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AE2B1-0DF8-45F4-818A-C23FF0653F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869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bb6ff9f796_0_3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2" name="Google Shape;342;gbb6ff9f796_0_38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156e7f89e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Crop headshot into circle: </a:t>
            </a:r>
            <a:endParaRPr/>
          </a:p>
          <a:p>
            <a:pPr marL="0" lvl="0" indent="0" algn="l" rtl="0">
              <a:lnSpc>
                <a:spcPct val="100000"/>
              </a:lnSpc>
              <a:spcBef>
                <a:spcPts val="0"/>
              </a:spcBef>
              <a:spcAft>
                <a:spcPts val="0"/>
              </a:spcAft>
              <a:buSzPts val="1100"/>
              <a:buNone/>
            </a:pPr>
            <a:r>
              <a:rPr lang="en"/>
              <a:t>https://crop-circle.imageonline.co/</a:t>
            </a:r>
            <a:endParaRPr/>
          </a:p>
        </p:txBody>
      </p:sp>
      <p:sp>
        <p:nvSpPr>
          <p:cNvPr id="351" name="Google Shape;351;g1156e7f89ef_1_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AE2B1-0DF8-45F4-818A-C23FF0653F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5727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AE2B1-0DF8-45F4-818A-C23FF0653F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450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AE2B1-0DF8-45F4-818A-C23FF0653F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4864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AE2B1-0DF8-45F4-818A-C23FF0653F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9050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sp>
        <p:nvSpPr>
          <p:cNvPr id="36" name="正方形/長方形 35"/>
          <p:cNvSpPr/>
          <p:nvPr userDrawn="1"/>
        </p:nvSpPr>
        <p:spPr>
          <a:xfrm>
            <a:off x="0" y="0"/>
            <a:ext cx="990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089325" fontAlgn="auto">
              <a:spcBef>
                <a:spcPts val="0"/>
              </a:spcBef>
              <a:spcAft>
                <a:spcPts val="0"/>
              </a:spcAft>
            </a:pPr>
            <a:r>
              <a:rPr kumimoji="1" lang="en-US" altLang="ja-JP" sz="2100" dirty="0">
                <a:solidFill>
                  <a:prstClr val="white"/>
                </a:solidFill>
              </a:rPr>
              <a:t>c</a:t>
            </a:r>
            <a:endParaRPr kumimoji="1" lang="ja-JP" altLang="en-US" sz="2100" dirty="0">
              <a:solidFill>
                <a:prstClr val="white"/>
              </a:solidFill>
            </a:endParaRPr>
          </a:p>
        </p:txBody>
      </p:sp>
      <p:sp>
        <p:nvSpPr>
          <p:cNvPr id="16" name="正方形/長方形 15"/>
          <p:cNvSpPr/>
          <p:nvPr userDrawn="1"/>
        </p:nvSpPr>
        <p:spPr>
          <a:xfrm>
            <a:off x="24" y="6426100"/>
            <a:ext cx="9905431" cy="4319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defTabSz="1089325" fontAlgn="auto">
              <a:spcBef>
                <a:spcPts val="0"/>
              </a:spcBef>
              <a:spcAft>
                <a:spcPts val="0"/>
              </a:spcAft>
            </a:pPr>
            <a:endParaRPr kumimoji="1" lang="ja-JP" altLang="en-US" sz="900">
              <a:solidFill>
                <a:srgbClr val="FFFFFF"/>
              </a:solidFill>
            </a:endParaRPr>
          </a:p>
        </p:txBody>
      </p:sp>
      <p:pic>
        <p:nvPicPr>
          <p:cNvPr id="15" name="図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6476" y="6518091"/>
            <a:ext cx="1135693" cy="262068"/>
          </a:xfrm>
          <a:prstGeom prst="rect">
            <a:avLst/>
          </a:prstGeom>
        </p:spPr>
      </p:pic>
      <p:cxnSp>
        <p:nvCxnSpPr>
          <p:cNvPr id="17" name="直線コネクタ 16"/>
          <p:cNvCxnSpPr/>
          <p:nvPr userDrawn="1"/>
        </p:nvCxnSpPr>
        <p:spPr>
          <a:xfrm>
            <a:off x="1710749" y="6534063"/>
            <a:ext cx="0" cy="215974"/>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1" name="スライド番号プレースホルダー 4"/>
          <p:cNvSpPr txBox="1">
            <a:spLocks/>
          </p:cNvSpPr>
          <p:nvPr userDrawn="1"/>
        </p:nvSpPr>
        <p:spPr>
          <a:xfrm>
            <a:off x="1360864" y="6543499"/>
            <a:ext cx="263960" cy="197102"/>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pPr fontAlgn="auto">
              <a:spcBef>
                <a:spcPts val="0"/>
              </a:spcBef>
              <a:spcAft>
                <a:spcPts val="0"/>
              </a:spcAft>
            </a:pPr>
            <a:fld id="{DBEAEB32-94E6-4EA7-BC63-7A038C3C1B83}" type="slidenum">
              <a:rPr lang="ja-JP" altLang="en-US" sz="1050" baseline="0" smtClean="0">
                <a:latin typeface="Calibri" panose="020F0502020204030204" pitchFamily="34" charset="0"/>
                <a:cs typeface="Calibri" panose="020F0502020204030204" pitchFamily="34" charset="0"/>
              </a:rPr>
              <a:pPr fontAlgn="auto">
                <a:spcBef>
                  <a:spcPts val="0"/>
                </a:spcBef>
                <a:spcAft>
                  <a:spcPts val="0"/>
                </a:spcAft>
              </a:pPr>
              <a:t>‹#›</a:t>
            </a:fld>
            <a:endParaRPr lang="ja-JP" altLang="en-US" sz="1050" baseline="0" dirty="0">
              <a:latin typeface="Calibri" panose="020F0502020204030204" pitchFamily="34" charset="0"/>
              <a:cs typeface="Calibri" panose="020F0502020204030204" pitchFamily="34" charset="0"/>
            </a:endParaRPr>
          </a:p>
        </p:txBody>
      </p:sp>
      <p:sp>
        <p:nvSpPr>
          <p:cNvPr id="9" name="フッター プレースホルダー 3"/>
          <p:cNvSpPr txBox="1">
            <a:spLocks/>
          </p:cNvSpPr>
          <p:nvPr userDrawn="1"/>
        </p:nvSpPr>
        <p:spPr>
          <a:xfrm>
            <a:off x="5961112" y="6487655"/>
            <a:ext cx="2543311" cy="325721"/>
          </a:xfrm>
          <a:prstGeom prst="rect">
            <a:avLst/>
          </a:prstGeom>
        </p:spPr>
        <p:txBody>
          <a:bodyPr wrap="square" lIns="72000" tIns="0" rIns="72000" bIns="0" anchor="ctr">
            <a:noAutofit/>
          </a:bodyPr>
          <a:lstStyle>
            <a:defPPr>
              <a:defRPr lang="ja-JP"/>
            </a:defPPr>
            <a:lvl1pPr marL="0" algn="l" defTabSz="1089325" rtl="0" eaLnBrk="1" latinLnBrk="0" hangingPunct="1">
              <a:defRPr kumimoji="1" sz="90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Calibri" panose="020F0502020204030204" pitchFamily="34" charset="0"/>
                <a:ea typeface="SST Japanese Pro Regular" pitchFamily="34" charset="-128"/>
                <a:cs typeface="Calibri" panose="020F0502020204030204" pitchFamily="34" charset="0"/>
              </a:rPr>
              <a:t>Risk &amp; Control Department</a:t>
            </a:r>
            <a:endParaRPr kumimoji="0" lang="en-US" altLang="ja-JP" sz="1600" b="0" i="0" u="none" strike="noStrike" kern="120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endParaRPr>
          </a:p>
        </p:txBody>
      </p:sp>
      <p:pic>
        <p:nvPicPr>
          <p:cNvPr id="10" name="図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499507" y="6425802"/>
            <a:ext cx="1403110" cy="432717"/>
          </a:xfrm>
          <a:prstGeom prst="rect">
            <a:avLst/>
          </a:prstGeom>
        </p:spPr>
      </p:pic>
    </p:spTree>
    <p:extLst>
      <p:ext uri="{BB962C8B-B14F-4D97-AF65-F5344CB8AC3E}">
        <p14:creationId xmlns:p14="http://schemas.microsoft.com/office/powerpoint/2010/main" val="2608404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B24911-82F9-430E-833E-0A997FEF2EAE}"/>
              </a:ext>
            </a:extLst>
          </p:cNvPr>
          <p:cNvSpPr>
            <a:spLocks noGrp="1"/>
          </p:cNvSpPr>
          <p:nvPr>
            <p:ph type="dt" sz="half" idx="10"/>
          </p:nvPr>
        </p:nvSpPr>
        <p:spPr>
          <a:xfrm>
            <a:off x="681038" y="6356351"/>
            <a:ext cx="2228850" cy="365125"/>
          </a:xfrm>
          <a:prstGeom prst="rect">
            <a:avLst/>
          </a:prstGeom>
        </p:spPr>
        <p:txBody>
          <a:bodyPr/>
          <a:lstStyle/>
          <a:p>
            <a:fld id="{AB1B94FA-BD93-440B-836B-409D8DBFCA27}" type="datetimeFigureOut">
              <a:rPr lang="en-GB" smtClean="0"/>
              <a:t>06/06/2022</a:t>
            </a:fld>
            <a:endParaRPr lang="en-GB"/>
          </a:p>
        </p:txBody>
      </p:sp>
      <p:sp>
        <p:nvSpPr>
          <p:cNvPr id="3" name="Footer Placeholder 2">
            <a:extLst>
              <a:ext uri="{FF2B5EF4-FFF2-40B4-BE49-F238E27FC236}">
                <a16:creationId xmlns:a16="http://schemas.microsoft.com/office/drawing/2014/main" id="{2000FCAD-8BE9-4DE1-8ACB-9F26C1F5E552}"/>
              </a:ext>
            </a:extLst>
          </p:cNvPr>
          <p:cNvSpPr>
            <a:spLocks noGrp="1"/>
          </p:cNvSpPr>
          <p:nvPr>
            <p:ph type="ftr" sz="quarter" idx="11"/>
          </p:nvPr>
        </p:nvSpPr>
        <p:spPr>
          <a:xfrm>
            <a:off x="3281363" y="6356351"/>
            <a:ext cx="3343275"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5B2EB2BF-A135-4A9C-B969-AE4B2FC02560}"/>
              </a:ext>
            </a:extLst>
          </p:cNvPr>
          <p:cNvSpPr>
            <a:spLocks noGrp="1"/>
          </p:cNvSpPr>
          <p:nvPr>
            <p:ph type="sldNum" sz="quarter" idx="12"/>
          </p:nvPr>
        </p:nvSpPr>
        <p:spPr>
          <a:xfrm>
            <a:off x="6996113" y="6356351"/>
            <a:ext cx="2228850" cy="365125"/>
          </a:xfrm>
          <a:prstGeom prst="rect">
            <a:avLst/>
          </a:prstGeom>
        </p:spPr>
        <p:txBody>
          <a:bodyPr/>
          <a:lstStyle/>
          <a:p>
            <a:fld id="{32AA4A1A-28EA-4F5B-8D0D-F2C1A649A3EE}" type="slidenum">
              <a:rPr lang="en-GB" smtClean="0"/>
              <a:t>‹#›</a:t>
            </a:fld>
            <a:endParaRPr lang="en-GB"/>
          </a:p>
        </p:txBody>
      </p:sp>
    </p:spTree>
    <p:extLst>
      <p:ext uri="{BB962C8B-B14F-4D97-AF65-F5344CB8AC3E}">
        <p14:creationId xmlns:p14="http://schemas.microsoft.com/office/powerpoint/2010/main" val="1666945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B5B1-17E9-4A7C-839D-3A875BFA8E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E7858A-D22C-4CA2-99D2-A8DD97BCCE41}"/>
              </a:ext>
            </a:extLst>
          </p:cNvPr>
          <p:cNvSpPr>
            <a:spLocks noGrp="1"/>
          </p:cNvSpPr>
          <p:nvPr>
            <p:ph type="dt" sz="half" idx="10"/>
          </p:nvPr>
        </p:nvSpPr>
        <p:spPr/>
        <p:txBody>
          <a:bodyPr/>
          <a:lstStyle/>
          <a:p>
            <a:fld id="{992C9E5E-E242-4520-8185-44047B076138}" type="datetimeFigureOut">
              <a:rPr lang="en-US" smtClean="0"/>
              <a:t>6/6/22</a:t>
            </a:fld>
            <a:endParaRPr lang="en-US"/>
          </a:p>
        </p:txBody>
      </p:sp>
      <p:sp>
        <p:nvSpPr>
          <p:cNvPr id="4" name="Footer Placeholder 3">
            <a:extLst>
              <a:ext uri="{FF2B5EF4-FFF2-40B4-BE49-F238E27FC236}">
                <a16:creationId xmlns:a16="http://schemas.microsoft.com/office/drawing/2014/main" id="{40C72C20-A36E-4BD5-96E7-5E9DC6C91A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97DB2D-C5A9-4481-B8FA-D526807C534E}"/>
              </a:ext>
            </a:extLst>
          </p:cNvPr>
          <p:cNvSpPr>
            <a:spLocks noGrp="1"/>
          </p:cNvSpPr>
          <p:nvPr>
            <p:ph type="sldNum" sz="quarter" idx="12"/>
          </p:nvPr>
        </p:nvSpPr>
        <p:spPr/>
        <p:txBody>
          <a:bodyPr/>
          <a:lstStyle/>
          <a:p>
            <a:fld id="{8BC5E4BE-7314-4DEE-9BBB-05C7F73F6E97}" type="slidenum">
              <a:rPr lang="en-US" smtClean="0"/>
              <a:t>‹#›</a:t>
            </a:fld>
            <a:endParaRPr lang="en-US"/>
          </a:p>
        </p:txBody>
      </p:sp>
    </p:spTree>
    <p:extLst>
      <p:ext uri="{BB962C8B-B14F-4D97-AF65-F5344CB8AC3E}">
        <p14:creationId xmlns:p14="http://schemas.microsoft.com/office/powerpoint/2010/main" val="3803897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copy 2">
  <p:cSld name="Title &amp; Subtitle copy 2">
    <p:spTree>
      <p:nvGrpSpPr>
        <p:cNvPr id="1" name="Shape 151"/>
        <p:cNvGrpSpPr/>
        <p:nvPr/>
      </p:nvGrpSpPr>
      <p:grpSpPr>
        <a:xfrm>
          <a:off x="0" y="0"/>
          <a:ext cx="0" cy="0"/>
          <a:chOff x="0" y="0"/>
          <a:chExt cx="0" cy="0"/>
        </a:xfrm>
      </p:grpSpPr>
      <p:sp>
        <p:nvSpPr>
          <p:cNvPr id="152" name="Google Shape;152;p37"/>
          <p:cNvSpPr>
            <a:spLocks noGrp="1"/>
          </p:cNvSpPr>
          <p:nvPr>
            <p:ph type="pic" idx="2"/>
          </p:nvPr>
        </p:nvSpPr>
        <p:spPr>
          <a:xfrm>
            <a:off x="0" y="0"/>
            <a:ext cx="9906000" cy="68580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67"/>
              </a:spcBef>
              <a:spcAft>
                <a:spcPts val="0"/>
              </a:spcAft>
              <a:buClr>
                <a:schemeClr val="dk1"/>
              </a:buClr>
              <a:buSzPts val="2100"/>
              <a:buFont typeface="Arial"/>
              <a:buChar char="•"/>
              <a:defRPr sz="2275" b="0" i="0" u="none" strike="noStrike" cap="none">
                <a:solidFill>
                  <a:schemeClr val="dk1"/>
                </a:solidFill>
                <a:latin typeface="Calibri"/>
                <a:ea typeface="Calibri"/>
                <a:cs typeface="Calibri"/>
                <a:sym typeface="Calibri"/>
              </a:defRPr>
            </a:lvl1pPr>
            <a:lvl2pPr marR="0" lvl="1" algn="l" rtl="0">
              <a:lnSpc>
                <a:spcPct val="90000"/>
              </a:lnSpc>
              <a:spcBef>
                <a:spcPts val="433"/>
              </a:spcBef>
              <a:spcAft>
                <a:spcPts val="0"/>
              </a:spcAft>
              <a:buClr>
                <a:schemeClr val="dk1"/>
              </a:buClr>
              <a:buSzPts val="1800"/>
              <a:buFont typeface="Arial"/>
              <a:buChar char="•"/>
              <a:defRPr sz="1950" b="0" i="0" u="none" strike="noStrike" cap="none">
                <a:solidFill>
                  <a:schemeClr val="dk1"/>
                </a:solidFill>
                <a:latin typeface="Calibri"/>
                <a:ea typeface="Calibri"/>
                <a:cs typeface="Calibri"/>
                <a:sym typeface="Calibri"/>
              </a:defRPr>
            </a:lvl2pPr>
            <a:lvl3pPr marR="0" lvl="2" algn="l" rtl="0">
              <a:lnSpc>
                <a:spcPct val="90000"/>
              </a:lnSpc>
              <a:spcBef>
                <a:spcPts val="433"/>
              </a:spcBef>
              <a:spcAft>
                <a:spcPts val="0"/>
              </a:spcAft>
              <a:buClr>
                <a:schemeClr val="dk1"/>
              </a:buClr>
              <a:buSzPts val="1500"/>
              <a:buFont typeface="Arial"/>
              <a:buChar char="•"/>
              <a:defRPr sz="1625" b="0" i="0" u="none" strike="noStrike" cap="none">
                <a:solidFill>
                  <a:schemeClr val="dk1"/>
                </a:solidFill>
                <a:latin typeface="Calibri"/>
                <a:ea typeface="Calibri"/>
                <a:cs typeface="Calibri"/>
                <a:sym typeface="Calibri"/>
              </a:defRPr>
            </a:lvl3pPr>
            <a:lvl4pPr marR="0" lvl="3"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4pPr>
            <a:lvl5pPr marR="0" lvl="4"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5pPr>
            <a:lvl6pPr marR="0" lvl="5"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6pPr>
            <a:lvl7pPr marR="0" lvl="6"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7pPr>
            <a:lvl8pPr marR="0" lvl="7"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8pPr>
            <a:lvl9pPr marR="0" lvl="8"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703459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4">
  <p:cSld name="14">
    <p:spTree>
      <p:nvGrpSpPr>
        <p:cNvPr id="1" name="Shape 153"/>
        <p:cNvGrpSpPr/>
        <p:nvPr/>
      </p:nvGrpSpPr>
      <p:grpSpPr>
        <a:xfrm>
          <a:off x="0" y="0"/>
          <a:ext cx="0" cy="0"/>
          <a:chOff x="0" y="0"/>
          <a:chExt cx="0" cy="0"/>
        </a:xfrm>
      </p:grpSpPr>
      <p:sp>
        <p:nvSpPr>
          <p:cNvPr id="154" name="Google Shape;154;p38"/>
          <p:cNvSpPr>
            <a:spLocks noGrp="1"/>
          </p:cNvSpPr>
          <p:nvPr>
            <p:ph type="pic" idx="2"/>
          </p:nvPr>
        </p:nvSpPr>
        <p:spPr>
          <a:xfrm>
            <a:off x="0" y="0"/>
            <a:ext cx="5157100" cy="6858000"/>
          </a:xfrm>
          <a:prstGeom prst="rect">
            <a:avLst/>
          </a:prstGeom>
          <a:noFill/>
          <a:ln>
            <a:noFill/>
          </a:ln>
        </p:spPr>
        <p:txBody>
          <a:bodyPr spcFirstLastPara="1" wrap="square" lIns="68575" tIns="34275" rIns="68575" bIns="34275" anchor="ctr" anchorCtr="0">
            <a:noAutofit/>
          </a:bodyPr>
          <a:lstStyle>
            <a:lvl1pPr marR="0" lvl="0" algn="ctr" rtl="0">
              <a:lnSpc>
                <a:spcPct val="90000"/>
              </a:lnSpc>
              <a:spcBef>
                <a:spcPts val="867"/>
              </a:spcBef>
              <a:spcAft>
                <a:spcPts val="0"/>
              </a:spcAft>
              <a:buClr>
                <a:srgbClr val="BFBFBF"/>
              </a:buClr>
              <a:buSzPts val="900"/>
              <a:buFont typeface="Arial"/>
              <a:buChar char="•"/>
              <a:defRPr sz="975" b="0" i="0" u="none" strike="noStrike" cap="none">
                <a:solidFill>
                  <a:srgbClr val="BFBFBF"/>
                </a:solidFill>
                <a:latin typeface="Calibri"/>
                <a:ea typeface="Calibri"/>
                <a:cs typeface="Calibri"/>
                <a:sym typeface="Calibri"/>
              </a:defRPr>
            </a:lvl1pPr>
            <a:lvl2pPr marR="0" lvl="1" algn="l" rtl="0">
              <a:lnSpc>
                <a:spcPct val="90000"/>
              </a:lnSpc>
              <a:spcBef>
                <a:spcPts val="433"/>
              </a:spcBef>
              <a:spcAft>
                <a:spcPts val="0"/>
              </a:spcAft>
              <a:buClr>
                <a:schemeClr val="dk1"/>
              </a:buClr>
              <a:buSzPts val="1800"/>
              <a:buFont typeface="Arial"/>
              <a:buChar char="•"/>
              <a:defRPr sz="1950" b="0" i="0" u="none" strike="noStrike" cap="none">
                <a:solidFill>
                  <a:schemeClr val="dk1"/>
                </a:solidFill>
                <a:latin typeface="Calibri"/>
                <a:ea typeface="Calibri"/>
                <a:cs typeface="Calibri"/>
                <a:sym typeface="Calibri"/>
              </a:defRPr>
            </a:lvl2pPr>
            <a:lvl3pPr marR="0" lvl="2" algn="l" rtl="0">
              <a:lnSpc>
                <a:spcPct val="90000"/>
              </a:lnSpc>
              <a:spcBef>
                <a:spcPts val="433"/>
              </a:spcBef>
              <a:spcAft>
                <a:spcPts val="0"/>
              </a:spcAft>
              <a:buClr>
                <a:schemeClr val="dk1"/>
              </a:buClr>
              <a:buSzPts val="1500"/>
              <a:buFont typeface="Arial"/>
              <a:buChar char="•"/>
              <a:defRPr sz="1625" b="0" i="0" u="none" strike="noStrike" cap="none">
                <a:solidFill>
                  <a:schemeClr val="dk1"/>
                </a:solidFill>
                <a:latin typeface="Calibri"/>
                <a:ea typeface="Calibri"/>
                <a:cs typeface="Calibri"/>
                <a:sym typeface="Calibri"/>
              </a:defRPr>
            </a:lvl3pPr>
            <a:lvl4pPr marR="0" lvl="3"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4pPr>
            <a:lvl5pPr marR="0" lvl="4"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5pPr>
            <a:lvl6pPr marR="0" lvl="5"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6pPr>
            <a:lvl7pPr marR="0" lvl="6"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7pPr>
            <a:lvl8pPr marR="0" lvl="7"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8pPr>
            <a:lvl9pPr marR="0" lvl="8"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792520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5"/>
        <p:cNvGrpSpPr/>
        <p:nvPr/>
      </p:nvGrpSpPr>
      <p:grpSpPr>
        <a:xfrm>
          <a:off x="0" y="0"/>
          <a:ext cx="0" cy="0"/>
          <a:chOff x="0" y="0"/>
          <a:chExt cx="0" cy="0"/>
        </a:xfrm>
      </p:grpSpPr>
      <p:sp>
        <p:nvSpPr>
          <p:cNvPr id="156" name="Google Shape;156;p39"/>
          <p:cNvSpPr>
            <a:spLocks noGrp="1"/>
          </p:cNvSpPr>
          <p:nvPr>
            <p:ph type="pic" idx="2"/>
          </p:nvPr>
        </p:nvSpPr>
        <p:spPr>
          <a:xfrm>
            <a:off x="0" y="0"/>
            <a:ext cx="9906000" cy="68580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67"/>
              </a:spcBef>
              <a:spcAft>
                <a:spcPts val="0"/>
              </a:spcAft>
              <a:buClr>
                <a:schemeClr val="dk1"/>
              </a:buClr>
              <a:buSzPts val="2100"/>
              <a:buFont typeface="Arial"/>
              <a:buChar char="•"/>
              <a:defRPr sz="2275" b="0" i="0" u="none" strike="noStrike" cap="none">
                <a:solidFill>
                  <a:schemeClr val="dk1"/>
                </a:solidFill>
                <a:latin typeface="Calibri"/>
                <a:ea typeface="Calibri"/>
                <a:cs typeface="Calibri"/>
                <a:sym typeface="Calibri"/>
              </a:defRPr>
            </a:lvl1pPr>
            <a:lvl2pPr marR="0" lvl="1" algn="l" rtl="0">
              <a:lnSpc>
                <a:spcPct val="90000"/>
              </a:lnSpc>
              <a:spcBef>
                <a:spcPts val="433"/>
              </a:spcBef>
              <a:spcAft>
                <a:spcPts val="0"/>
              </a:spcAft>
              <a:buClr>
                <a:schemeClr val="dk1"/>
              </a:buClr>
              <a:buSzPts val="1800"/>
              <a:buFont typeface="Arial"/>
              <a:buChar char="•"/>
              <a:defRPr sz="1950" b="0" i="0" u="none" strike="noStrike" cap="none">
                <a:solidFill>
                  <a:schemeClr val="dk1"/>
                </a:solidFill>
                <a:latin typeface="Calibri"/>
                <a:ea typeface="Calibri"/>
                <a:cs typeface="Calibri"/>
                <a:sym typeface="Calibri"/>
              </a:defRPr>
            </a:lvl2pPr>
            <a:lvl3pPr marR="0" lvl="2" algn="l" rtl="0">
              <a:lnSpc>
                <a:spcPct val="90000"/>
              </a:lnSpc>
              <a:spcBef>
                <a:spcPts val="433"/>
              </a:spcBef>
              <a:spcAft>
                <a:spcPts val="0"/>
              </a:spcAft>
              <a:buClr>
                <a:schemeClr val="dk1"/>
              </a:buClr>
              <a:buSzPts val="1500"/>
              <a:buFont typeface="Arial"/>
              <a:buChar char="•"/>
              <a:defRPr sz="1625" b="0" i="0" u="none" strike="noStrike" cap="none">
                <a:solidFill>
                  <a:schemeClr val="dk1"/>
                </a:solidFill>
                <a:latin typeface="Calibri"/>
                <a:ea typeface="Calibri"/>
                <a:cs typeface="Calibri"/>
                <a:sym typeface="Calibri"/>
              </a:defRPr>
            </a:lvl3pPr>
            <a:lvl4pPr marR="0" lvl="3"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4pPr>
            <a:lvl5pPr marR="0" lvl="4"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5pPr>
            <a:lvl6pPr marR="0" lvl="5"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6pPr>
            <a:lvl7pPr marR="0" lvl="6"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7pPr>
            <a:lvl8pPr marR="0" lvl="7"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8pPr>
            <a:lvl9pPr marR="0" lvl="8"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67057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57"/>
        <p:cNvGrpSpPr/>
        <p:nvPr/>
      </p:nvGrpSpPr>
      <p:grpSpPr>
        <a:xfrm>
          <a:off x="0" y="0"/>
          <a:ext cx="0" cy="0"/>
          <a:chOff x="0" y="0"/>
          <a:chExt cx="0" cy="0"/>
        </a:xfrm>
      </p:grpSpPr>
      <p:sp>
        <p:nvSpPr>
          <p:cNvPr id="158" name="Google Shape;158;p40"/>
          <p:cNvSpPr>
            <a:spLocks noGrp="1"/>
          </p:cNvSpPr>
          <p:nvPr>
            <p:ph type="pic" idx="2"/>
          </p:nvPr>
        </p:nvSpPr>
        <p:spPr>
          <a:xfrm>
            <a:off x="-1" y="0"/>
            <a:ext cx="3856450" cy="68580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67"/>
              </a:spcBef>
              <a:spcAft>
                <a:spcPts val="0"/>
              </a:spcAft>
              <a:buClr>
                <a:schemeClr val="dk1"/>
              </a:buClr>
              <a:buSzPts val="2100"/>
              <a:buFont typeface="Arial"/>
              <a:buChar char="•"/>
              <a:defRPr sz="2275" b="0" i="0" u="none" strike="noStrike" cap="none">
                <a:solidFill>
                  <a:schemeClr val="dk1"/>
                </a:solidFill>
                <a:latin typeface="Calibri"/>
                <a:ea typeface="Calibri"/>
                <a:cs typeface="Calibri"/>
                <a:sym typeface="Calibri"/>
              </a:defRPr>
            </a:lvl1pPr>
            <a:lvl2pPr marR="0" lvl="1" algn="l" rtl="0">
              <a:lnSpc>
                <a:spcPct val="90000"/>
              </a:lnSpc>
              <a:spcBef>
                <a:spcPts val="433"/>
              </a:spcBef>
              <a:spcAft>
                <a:spcPts val="0"/>
              </a:spcAft>
              <a:buClr>
                <a:schemeClr val="dk1"/>
              </a:buClr>
              <a:buSzPts val="1800"/>
              <a:buFont typeface="Arial"/>
              <a:buChar char="•"/>
              <a:defRPr sz="1950" b="0" i="0" u="none" strike="noStrike" cap="none">
                <a:solidFill>
                  <a:schemeClr val="dk1"/>
                </a:solidFill>
                <a:latin typeface="Calibri"/>
                <a:ea typeface="Calibri"/>
                <a:cs typeface="Calibri"/>
                <a:sym typeface="Calibri"/>
              </a:defRPr>
            </a:lvl2pPr>
            <a:lvl3pPr marR="0" lvl="2" algn="l" rtl="0">
              <a:lnSpc>
                <a:spcPct val="90000"/>
              </a:lnSpc>
              <a:spcBef>
                <a:spcPts val="433"/>
              </a:spcBef>
              <a:spcAft>
                <a:spcPts val="0"/>
              </a:spcAft>
              <a:buClr>
                <a:schemeClr val="dk1"/>
              </a:buClr>
              <a:buSzPts val="1500"/>
              <a:buFont typeface="Arial"/>
              <a:buChar char="•"/>
              <a:defRPr sz="1625" b="0" i="0" u="none" strike="noStrike" cap="none">
                <a:solidFill>
                  <a:schemeClr val="dk1"/>
                </a:solidFill>
                <a:latin typeface="Calibri"/>
                <a:ea typeface="Calibri"/>
                <a:cs typeface="Calibri"/>
                <a:sym typeface="Calibri"/>
              </a:defRPr>
            </a:lvl3pPr>
            <a:lvl4pPr marR="0" lvl="3"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4pPr>
            <a:lvl5pPr marR="0" lvl="4"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5pPr>
            <a:lvl6pPr marR="0" lvl="5"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6pPr>
            <a:lvl7pPr marR="0" lvl="6"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7pPr>
            <a:lvl8pPr marR="0" lvl="7"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8pPr>
            <a:lvl9pPr marR="0" lvl="8"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9pPr>
          </a:lstStyle>
          <a:p>
            <a:endParaRPr/>
          </a:p>
        </p:txBody>
      </p:sp>
      <p:sp>
        <p:nvSpPr>
          <p:cNvPr id="159" name="Google Shape;159;p40"/>
          <p:cNvSpPr>
            <a:spLocks noGrp="1"/>
          </p:cNvSpPr>
          <p:nvPr>
            <p:ph type="pic" idx="3"/>
          </p:nvPr>
        </p:nvSpPr>
        <p:spPr>
          <a:xfrm>
            <a:off x="716413" y="1230083"/>
            <a:ext cx="2105025" cy="2590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67"/>
              </a:spcBef>
              <a:spcAft>
                <a:spcPts val="0"/>
              </a:spcAft>
              <a:buClr>
                <a:schemeClr val="dk1"/>
              </a:buClr>
              <a:buSzPts val="2100"/>
              <a:buFont typeface="Arial"/>
              <a:buChar char="•"/>
              <a:defRPr sz="2275" b="0" i="0" u="none" strike="noStrike" cap="none">
                <a:solidFill>
                  <a:schemeClr val="dk1"/>
                </a:solidFill>
                <a:latin typeface="Calibri"/>
                <a:ea typeface="Calibri"/>
                <a:cs typeface="Calibri"/>
                <a:sym typeface="Calibri"/>
              </a:defRPr>
            </a:lvl1pPr>
            <a:lvl2pPr marR="0" lvl="1" algn="l" rtl="0">
              <a:lnSpc>
                <a:spcPct val="90000"/>
              </a:lnSpc>
              <a:spcBef>
                <a:spcPts val="433"/>
              </a:spcBef>
              <a:spcAft>
                <a:spcPts val="0"/>
              </a:spcAft>
              <a:buClr>
                <a:schemeClr val="dk1"/>
              </a:buClr>
              <a:buSzPts val="1800"/>
              <a:buFont typeface="Arial"/>
              <a:buChar char="•"/>
              <a:defRPr sz="1950" b="0" i="0" u="none" strike="noStrike" cap="none">
                <a:solidFill>
                  <a:schemeClr val="dk1"/>
                </a:solidFill>
                <a:latin typeface="Calibri"/>
                <a:ea typeface="Calibri"/>
                <a:cs typeface="Calibri"/>
                <a:sym typeface="Calibri"/>
              </a:defRPr>
            </a:lvl2pPr>
            <a:lvl3pPr marR="0" lvl="2" algn="l" rtl="0">
              <a:lnSpc>
                <a:spcPct val="90000"/>
              </a:lnSpc>
              <a:spcBef>
                <a:spcPts val="433"/>
              </a:spcBef>
              <a:spcAft>
                <a:spcPts val="0"/>
              </a:spcAft>
              <a:buClr>
                <a:schemeClr val="dk1"/>
              </a:buClr>
              <a:buSzPts val="1500"/>
              <a:buFont typeface="Arial"/>
              <a:buChar char="•"/>
              <a:defRPr sz="1625" b="0" i="0" u="none" strike="noStrike" cap="none">
                <a:solidFill>
                  <a:schemeClr val="dk1"/>
                </a:solidFill>
                <a:latin typeface="Calibri"/>
                <a:ea typeface="Calibri"/>
                <a:cs typeface="Calibri"/>
                <a:sym typeface="Calibri"/>
              </a:defRPr>
            </a:lvl3pPr>
            <a:lvl4pPr marR="0" lvl="3"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4pPr>
            <a:lvl5pPr marR="0" lvl="4"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5pPr>
            <a:lvl6pPr marR="0" lvl="5"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6pPr>
            <a:lvl7pPr marR="0" lvl="6"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7pPr>
            <a:lvl8pPr marR="0" lvl="7"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8pPr>
            <a:lvl9pPr marR="0" lvl="8"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783660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60"/>
        <p:cNvGrpSpPr/>
        <p:nvPr/>
      </p:nvGrpSpPr>
      <p:grpSpPr>
        <a:xfrm>
          <a:off x="0" y="0"/>
          <a:ext cx="0" cy="0"/>
          <a:chOff x="0" y="0"/>
          <a:chExt cx="0" cy="0"/>
        </a:xfrm>
      </p:grpSpPr>
      <p:sp>
        <p:nvSpPr>
          <p:cNvPr id="161" name="Google Shape;161;p41"/>
          <p:cNvSpPr>
            <a:spLocks noGrp="1"/>
          </p:cNvSpPr>
          <p:nvPr>
            <p:ph type="pic" idx="2"/>
          </p:nvPr>
        </p:nvSpPr>
        <p:spPr>
          <a:xfrm>
            <a:off x="-1" y="0"/>
            <a:ext cx="9906000" cy="3429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67"/>
              </a:spcBef>
              <a:spcAft>
                <a:spcPts val="0"/>
              </a:spcAft>
              <a:buClr>
                <a:schemeClr val="dk1"/>
              </a:buClr>
              <a:buSzPts val="2100"/>
              <a:buFont typeface="Arial"/>
              <a:buChar char="•"/>
              <a:defRPr sz="2275" b="0" i="0" u="none" strike="noStrike" cap="none">
                <a:solidFill>
                  <a:schemeClr val="dk1"/>
                </a:solidFill>
                <a:latin typeface="Calibri"/>
                <a:ea typeface="Calibri"/>
                <a:cs typeface="Calibri"/>
                <a:sym typeface="Calibri"/>
              </a:defRPr>
            </a:lvl1pPr>
            <a:lvl2pPr marR="0" lvl="1" algn="l" rtl="0">
              <a:lnSpc>
                <a:spcPct val="90000"/>
              </a:lnSpc>
              <a:spcBef>
                <a:spcPts val="433"/>
              </a:spcBef>
              <a:spcAft>
                <a:spcPts val="0"/>
              </a:spcAft>
              <a:buClr>
                <a:schemeClr val="dk1"/>
              </a:buClr>
              <a:buSzPts val="1800"/>
              <a:buFont typeface="Arial"/>
              <a:buChar char="•"/>
              <a:defRPr sz="1950" b="0" i="0" u="none" strike="noStrike" cap="none">
                <a:solidFill>
                  <a:schemeClr val="dk1"/>
                </a:solidFill>
                <a:latin typeface="Calibri"/>
                <a:ea typeface="Calibri"/>
                <a:cs typeface="Calibri"/>
                <a:sym typeface="Calibri"/>
              </a:defRPr>
            </a:lvl2pPr>
            <a:lvl3pPr marR="0" lvl="2" algn="l" rtl="0">
              <a:lnSpc>
                <a:spcPct val="90000"/>
              </a:lnSpc>
              <a:spcBef>
                <a:spcPts val="433"/>
              </a:spcBef>
              <a:spcAft>
                <a:spcPts val="0"/>
              </a:spcAft>
              <a:buClr>
                <a:schemeClr val="dk1"/>
              </a:buClr>
              <a:buSzPts val="1500"/>
              <a:buFont typeface="Arial"/>
              <a:buChar char="•"/>
              <a:defRPr sz="1625" b="0" i="0" u="none" strike="noStrike" cap="none">
                <a:solidFill>
                  <a:schemeClr val="dk1"/>
                </a:solidFill>
                <a:latin typeface="Calibri"/>
                <a:ea typeface="Calibri"/>
                <a:cs typeface="Calibri"/>
                <a:sym typeface="Calibri"/>
              </a:defRPr>
            </a:lvl3pPr>
            <a:lvl4pPr marR="0" lvl="3"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4pPr>
            <a:lvl5pPr marR="0" lvl="4"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5pPr>
            <a:lvl6pPr marR="0" lvl="5"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6pPr>
            <a:lvl7pPr marR="0" lvl="6"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7pPr>
            <a:lvl8pPr marR="0" lvl="7"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8pPr>
            <a:lvl9pPr marR="0" lvl="8"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590767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62"/>
        <p:cNvGrpSpPr/>
        <p:nvPr/>
      </p:nvGrpSpPr>
      <p:grpSpPr>
        <a:xfrm>
          <a:off x="0" y="0"/>
          <a:ext cx="0" cy="0"/>
          <a:chOff x="0" y="0"/>
          <a:chExt cx="0" cy="0"/>
        </a:xfrm>
      </p:grpSpPr>
      <p:sp>
        <p:nvSpPr>
          <p:cNvPr id="163" name="Google Shape;163;p42"/>
          <p:cNvSpPr>
            <a:spLocks noGrp="1"/>
          </p:cNvSpPr>
          <p:nvPr>
            <p:ph type="pic" idx="2"/>
          </p:nvPr>
        </p:nvSpPr>
        <p:spPr>
          <a:xfrm>
            <a:off x="-32286" y="-20859"/>
            <a:ext cx="2261025" cy="68580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67"/>
              </a:spcBef>
              <a:spcAft>
                <a:spcPts val="0"/>
              </a:spcAft>
              <a:buClr>
                <a:schemeClr val="dk1"/>
              </a:buClr>
              <a:buSzPts val="2100"/>
              <a:buFont typeface="Arial"/>
              <a:buChar char="•"/>
              <a:defRPr sz="2275" b="0" i="0" u="none" strike="noStrike" cap="none">
                <a:solidFill>
                  <a:schemeClr val="dk1"/>
                </a:solidFill>
                <a:latin typeface="Calibri"/>
                <a:ea typeface="Calibri"/>
                <a:cs typeface="Calibri"/>
                <a:sym typeface="Calibri"/>
              </a:defRPr>
            </a:lvl1pPr>
            <a:lvl2pPr marR="0" lvl="1" algn="l" rtl="0">
              <a:lnSpc>
                <a:spcPct val="90000"/>
              </a:lnSpc>
              <a:spcBef>
                <a:spcPts val="433"/>
              </a:spcBef>
              <a:spcAft>
                <a:spcPts val="0"/>
              </a:spcAft>
              <a:buClr>
                <a:schemeClr val="dk1"/>
              </a:buClr>
              <a:buSzPts val="1800"/>
              <a:buFont typeface="Arial"/>
              <a:buChar char="•"/>
              <a:defRPr sz="1950" b="0" i="0" u="none" strike="noStrike" cap="none">
                <a:solidFill>
                  <a:schemeClr val="dk1"/>
                </a:solidFill>
                <a:latin typeface="Calibri"/>
                <a:ea typeface="Calibri"/>
                <a:cs typeface="Calibri"/>
                <a:sym typeface="Calibri"/>
              </a:defRPr>
            </a:lvl2pPr>
            <a:lvl3pPr marR="0" lvl="2" algn="l" rtl="0">
              <a:lnSpc>
                <a:spcPct val="90000"/>
              </a:lnSpc>
              <a:spcBef>
                <a:spcPts val="433"/>
              </a:spcBef>
              <a:spcAft>
                <a:spcPts val="0"/>
              </a:spcAft>
              <a:buClr>
                <a:schemeClr val="dk1"/>
              </a:buClr>
              <a:buSzPts val="1500"/>
              <a:buFont typeface="Arial"/>
              <a:buChar char="•"/>
              <a:defRPr sz="1625" b="0" i="0" u="none" strike="noStrike" cap="none">
                <a:solidFill>
                  <a:schemeClr val="dk1"/>
                </a:solidFill>
                <a:latin typeface="Calibri"/>
                <a:ea typeface="Calibri"/>
                <a:cs typeface="Calibri"/>
                <a:sym typeface="Calibri"/>
              </a:defRPr>
            </a:lvl3pPr>
            <a:lvl4pPr marR="0" lvl="3"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4pPr>
            <a:lvl5pPr marR="0" lvl="4"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5pPr>
            <a:lvl6pPr marR="0" lvl="5"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6pPr>
            <a:lvl7pPr marR="0" lvl="6"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7pPr>
            <a:lvl8pPr marR="0" lvl="7"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8pPr>
            <a:lvl9pPr marR="0" lvl="8"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98706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64"/>
        <p:cNvGrpSpPr/>
        <p:nvPr/>
      </p:nvGrpSpPr>
      <p:grpSpPr>
        <a:xfrm>
          <a:off x="0" y="0"/>
          <a:ext cx="0" cy="0"/>
          <a:chOff x="0" y="0"/>
          <a:chExt cx="0" cy="0"/>
        </a:xfrm>
      </p:grpSpPr>
      <p:sp>
        <p:nvSpPr>
          <p:cNvPr id="165" name="Google Shape;165;p43"/>
          <p:cNvSpPr txBox="1">
            <a:spLocks noGrp="1"/>
          </p:cNvSpPr>
          <p:nvPr>
            <p:ph type="ctrTitle"/>
          </p:nvPr>
        </p:nvSpPr>
        <p:spPr>
          <a:xfrm>
            <a:off x="1238250" y="1122363"/>
            <a:ext cx="7429500" cy="23876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875"/>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66" name="Google Shape;166;p43"/>
          <p:cNvSpPr txBox="1">
            <a:spLocks noGrp="1"/>
          </p:cNvSpPr>
          <p:nvPr>
            <p:ph type="subTitle" idx="1"/>
          </p:nvPr>
        </p:nvSpPr>
        <p:spPr>
          <a:xfrm>
            <a:off x="1238250" y="3602037"/>
            <a:ext cx="7429500" cy="16556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67"/>
              </a:spcBef>
              <a:spcAft>
                <a:spcPts val="0"/>
              </a:spcAft>
              <a:buClr>
                <a:schemeClr val="dk1"/>
              </a:buClr>
              <a:buSzPts val="1800"/>
              <a:buNone/>
              <a:defRPr sz="1950"/>
            </a:lvl1pPr>
            <a:lvl2pPr lvl="1" algn="ctr" rtl="0">
              <a:lnSpc>
                <a:spcPct val="90000"/>
              </a:lnSpc>
              <a:spcBef>
                <a:spcPts val="433"/>
              </a:spcBef>
              <a:spcAft>
                <a:spcPts val="0"/>
              </a:spcAft>
              <a:buClr>
                <a:schemeClr val="dk1"/>
              </a:buClr>
              <a:buSzPts val="1500"/>
              <a:buNone/>
              <a:defRPr sz="1625"/>
            </a:lvl2pPr>
            <a:lvl3pPr lvl="2" algn="ctr" rtl="0">
              <a:lnSpc>
                <a:spcPct val="90000"/>
              </a:lnSpc>
              <a:spcBef>
                <a:spcPts val="433"/>
              </a:spcBef>
              <a:spcAft>
                <a:spcPts val="0"/>
              </a:spcAft>
              <a:buClr>
                <a:schemeClr val="dk1"/>
              </a:buClr>
              <a:buSzPts val="1400"/>
              <a:buNone/>
              <a:defRPr sz="1517"/>
            </a:lvl3pPr>
            <a:lvl4pPr lvl="3" algn="ctr" rtl="0">
              <a:lnSpc>
                <a:spcPct val="90000"/>
              </a:lnSpc>
              <a:spcBef>
                <a:spcPts val="433"/>
              </a:spcBef>
              <a:spcAft>
                <a:spcPts val="0"/>
              </a:spcAft>
              <a:buClr>
                <a:schemeClr val="dk1"/>
              </a:buClr>
              <a:buSzPts val="1200"/>
              <a:buNone/>
              <a:defRPr sz="1300"/>
            </a:lvl4pPr>
            <a:lvl5pPr lvl="4" algn="ctr" rtl="0">
              <a:lnSpc>
                <a:spcPct val="90000"/>
              </a:lnSpc>
              <a:spcBef>
                <a:spcPts val="433"/>
              </a:spcBef>
              <a:spcAft>
                <a:spcPts val="0"/>
              </a:spcAft>
              <a:buClr>
                <a:schemeClr val="dk1"/>
              </a:buClr>
              <a:buSzPts val="1200"/>
              <a:buNone/>
              <a:defRPr sz="1300"/>
            </a:lvl5pPr>
            <a:lvl6pPr lvl="5" algn="ctr" rtl="0">
              <a:lnSpc>
                <a:spcPct val="90000"/>
              </a:lnSpc>
              <a:spcBef>
                <a:spcPts val="433"/>
              </a:spcBef>
              <a:spcAft>
                <a:spcPts val="0"/>
              </a:spcAft>
              <a:buClr>
                <a:schemeClr val="dk1"/>
              </a:buClr>
              <a:buSzPts val="1200"/>
              <a:buNone/>
              <a:defRPr sz="1300"/>
            </a:lvl6pPr>
            <a:lvl7pPr lvl="6" algn="ctr" rtl="0">
              <a:lnSpc>
                <a:spcPct val="90000"/>
              </a:lnSpc>
              <a:spcBef>
                <a:spcPts val="433"/>
              </a:spcBef>
              <a:spcAft>
                <a:spcPts val="0"/>
              </a:spcAft>
              <a:buClr>
                <a:schemeClr val="dk1"/>
              </a:buClr>
              <a:buSzPts val="1200"/>
              <a:buNone/>
              <a:defRPr sz="1300"/>
            </a:lvl7pPr>
            <a:lvl8pPr lvl="7" algn="ctr" rtl="0">
              <a:lnSpc>
                <a:spcPct val="90000"/>
              </a:lnSpc>
              <a:spcBef>
                <a:spcPts val="433"/>
              </a:spcBef>
              <a:spcAft>
                <a:spcPts val="0"/>
              </a:spcAft>
              <a:buClr>
                <a:schemeClr val="dk1"/>
              </a:buClr>
              <a:buSzPts val="1200"/>
              <a:buNone/>
              <a:defRPr sz="1300"/>
            </a:lvl8pPr>
            <a:lvl9pPr lvl="8" algn="ctr" rtl="0">
              <a:lnSpc>
                <a:spcPct val="90000"/>
              </a:lnSpc>
              <a:spcBef>
                <a:spcPts val="433"/>
              </a:spcBef>
              <a:spcAft>
                <a:spcPts val="0"/>
              </a:spcAft>
              <a:buClr>
                <a:schemeClr val="dk1"/>
              </a:buClr>
              <a:buSzPts val="1200"/>
              <a:buNone/>
              <a:defRPr sz="1300"/>
            </a:lvl9pPr>
          </a:lstStyle>
          <a:p>
            <a:endParaRPr/>
          </a:p>
        </p:txBody>
      </p:sp>
      <p:sp>
        <p:nvSpPr>
          <p:cNvPr id="167" name="Google Shape;167;p43"/>
          <p:cNvSpPr txBox="1">
            <a:spLocks noGrp="1"/>
          </p:cNvSpPr>
          <p:nvPr>
            <p:ph type="dt" idx="10"/>
          </p:nvPr>
        </p:nvSpPr>
        <p:spPr>
          <a:xfrm>
            <a:off x="681038" y="6356351"/>
            <a:ext cx="2228850" cy="3652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68" name="Google Shape;168;p43"/>
          <p:cNvSpPr txBox="1">
            <a:spLocks noGrp="1"/>
          </p:cNvSpPr>
          <p:nvPr>
            <p:ph type="ftr" idx="11"/>
          </p:nvPr>
        </p:nvSpPr>
        <p:spPr>
          <a:xfrm>
            <a:off x="3281363" y="6356351"/>
            <a:ext cx="3343275" cy="3652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69" name="Google Shape;169;p43"/>
          <p:cNvSpPr txBox="1">
            <a:spLocks noGrp="1"/>
          </p:cNvSpPr>
          <p:nvPr>
            <p:ph type="sldNum" idx="12"/>
          </p:nvPr>
        </p:nvSpPr>
        <p:spPr>
          <a:xfrm>
            <a:off x="6996113" y="6356351"/>
            <a:ext cx="2228850" cy="3652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514879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70"/>
        <p:cNvGrpSpPr/>
        <p:nvPr/>
      </p:nvGrpSpPr>
      <p:grpSpPr>
        <a:xfrm>
          <a:off x="0" y="0"/>
          <a:ext cx="0" cy="0"/>
          <a:chOff x="0" y="0"/>
          <a:chExt cx="0" cy="0"/>
        </a:xfrm>
      </p:grpSpPr>
      <p:sp>
        <p:nvSpPr>
          <p:cNvPr id="171" name="Google Shape;171;p44"/>
          <p:cNvSpPr txBox="1">
            <a:spLocks noGrp="1"/>
          </p:cNvSpPr>
          <p:nvPr>
            <p:ph type="title"/>
          </p:nvPr>
        </p:nvSpPr>
        <p:spPr>
          <a:xfrm>
            <a:off x="681038" y="365125"/>
            <a:ext cx="8543925" cy="1325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72" name="Google Shape;172;p44"/>
          <p:cNvSpPr txBox="1">
            <a:spLocks noGrp="1"/>
          </p:cNvSpPr>
          <p:nvPr>
            <p:ph type="body" idx="1"/>
          </p:nvPr>
        </p:nvSpPr>
        <p:spPr>
          <a:xfrm>
            <a:off x="681038" y="1825625"/>
            <a:ext cx="4210050" cy="4351200"/>
          </a:xfrm>
          <a:prstGeom prst="rect">
            <a:avLst/>
          </a:prstGeom>
          <a:noFill/>
          <a:ln>
            <a:noFill/>
          </a:ln>
        </p:spPr>
        <p:txBody>
          <a:bodyPr spcFirstLastPara="1" wrap="square" lIns="68575" tIns="34275" rIns="68575" bIns="34275" anchor="t" anchorCtr="0">
            <a:noAutofit/>
          </a:bodyPr>
          <a:lstStyle>
            <a:lvl1pPr marL="495285" lvl="0" indent="-343948" algn="l" rtl="0">
              <a:lnSpc>
                <a:spcPct val="90000"/>
              </a:lnSpc>
              <a:spcBef>
                <a:spcPts val="867"/>
              </a:spcBef>
              <a:spcAft>
                <a:spcPts val="0"/>
              </a:spcAft>
              <a:buClr>
                <a:schemeClr val="dk1"/>
              </a:buClr>
              <a:buSzPts val="1400"/>
              <a:buChar char="•"/>
              <a:defRPr/>
            </a:lvl1pPr>
            <a:lvl2pPr marL="990570" lvl="1" indent="-343948" algn="l" rtl="0">
              <a:lnSpc>
                <a:spcPct val="90000"/>
              </a:lnSpc>
              <a:spcBef>
                <a:spcPts val="433"/>
              </a:spcBef>
              <a:spcAft>
                <a:spcPts val="0"/>
              </a:spcAft>
              <a:buClr>
                <a:schemeClr val="dk1"/>
              </a:buClr>
              <a:buSzPts val="1400"/>
              <a:buChar char="•"/>
              <a:defRPr/>
            </a:lvl2pPr>
            <a:lvl3pPr marL="1485854" lvl="2" indent="-343948" algn="l" rtl="0">
              <a:lnSpc>
                <a:spcPct val="90000"/>
              </a:lnSpc>
              <a:spcBef>
                <a:spcPts val="433"/>
              </a:spcBef>
              <a:spcAft>
                <a:spcPts val="0"/>
              </a:spcAft>
              <a:buClr>
                <a:schemeClr val="dk1"/>
              </a:buClr>
              <a:buSzPts val="1400"/>
              <a:buChar char="•"/>
              <a:defRPr/>
            </a:lvl3pPr>
            <a:lvl4pPr marL="1981139" lvl="3" indent="-343948" algn="l" rtl="0">
              <a:lnSpc>
                <a:spcPct val="90000"/>
              </a:lnSpc>
              <a:spcBef>
                <a:spcPts val="433"/>
              </a:spcBef>
              <a:spcAft>
                <a:spcPts val="0"/>
              </a:spcAft>
              <a:buClr>
                <a:schemeClr val="dk1"/>
              </a:buClr>
              <a:buSzPts val="1400"/>
              <a:buChar char="•"/>
              <a:defRPr/>
            </a:lvl4pPr>
            <a:lvl5pPr marL="2476424" lvl="4" indent="-343948" algn="l" rtl="0">
              <a:lnSpc>
                <a:spcPct val="90000"/>
              </a:lnSpc>
              <a:spcBef>
                <a:spcPts val="433"/>
              </a:spcBef>
              <a:spcAft>
                <a:spcPts val="0"/>
              </a:spcAft>
              <a:buClr>
                <a:schemeClr val="dk1"/>
              </a:buClr>
              <a:buSzPts val="1400"/>
              <a:buChar char="•"/>
              <a:defRPr/>
            </a:lvl5pPr>
            <a:lvl6pPr marL="2971709" lvl="5" indent="-343948" algn="l" rtl="0">
              <a:lnSpc>
                <a:spcPct val="90000"/>
              </a:lnSpc>
              <a:spcBef>
                <a:spcPts val="433"/>
              </a:spcBef>
              <a:spcAft>
                <a:spcPts val="0"/>
              </a:spcAft>
              <a:buClr>
                <a:schemeClr val="dk1"/>
              </a:buClr>
              <a:buSzPts val="1400"/>
              <a:buChar char="•"/>
              <a:defRPr/>
            </a:lvl6pPr>
            <a:lvl7pPr marL="3466993" lvl="6" indent="-343948" algn="l" rtl="0">
              <a:lnSpc>
                <a:spcPct val="90000"/>
              </a:lnSpc>
              <a:spcBef>
                <a:spcPts val="433"/>
              </a:spcBef>
              <a:spcAft>
                <a:spcPts val="0"/>
              </a:spcAft>
              <a:buClr>
                <a:schemeClr val="dk1"/>
              </a:buClr>
              <a:buSzPts val="1400"/>
              <a:buChar char="•"/>
              <a:defRPr/>
            </a:lvl7pPr>
            <a:lvl8pPr marL="3962278" lvl="7" indent="-343948" algn="l" rtl="0">
              <a:lnSpc>
                <a:spcPct val="90000"/>
              </a:lnSpc>
              <a:spcBef>
                <a:spcPts val="433"/>
              </a:spcBef>
              <a:spcAft>
                <a:spcPts val="0"/>
              </a:spcAft>
              <a:buClr>
                <a:schemeClr val="dk1"/>
              </a:buClr>
              <a:buSzPts val="1400"/>
              <a:buChar char="•"/>
              <a:defRPr/>
            </a:lvl8pPr>
            <a:lvl9pPr marL="4457563" lvl="8" indent="-343948" algn="l" rtl="0">
              <a:lnSpc>
                <a:spcPct val="90000"/>
              </a:lnSpc>
              <a:spcBef>
                <a:spcPts val="433"/>
              </a:spcBef>
              <a:spcAft>
                <a:spcPts val="0"/>
              </a:spcAft>
              <a:buClr>
                <a:schemeClr val="dk1"/>
              </a:buClr>
              <a:buSzPts val="1400"/>
              <a:buChar char="•"/>
              <a:defRPr/>
            </a:lvl9pPr>
          </a:lstStyle>
          <a:p>
            <a:endParaRPr/>
          </a:p>
        </p:txBody>
      </p:sp>
      <p:sp>
        <p:nvSpPr>
          <p:cNvPr id="173" name="Google Shape;173;p44"/>
          <p:cNvSpPr txBox="1">
            <a:spLocks noGrp="1"/>
          </p:cNvSpPr>
          <p:nvPr>
            <p:ph type="body" idx="2"/>
          </p:nvPr>
        </p:nvSpPr>
        <p:spPr>
          <a:xfrm>
            <a:off x="5014913" y="1825625"/>
            <a:ext cx="4210050" cy="4351200"/>
          </a:xfrm>
          <a:prstGeom prst="rect">
            <a:avLst/>
          </a:prstGeom>
          <a:noFill/>
          <a:ln>
            <a:noFill/>
          </a:ln>
        </p:spPr>
        <p:txBody>
          <a:bodyPr spcFirstLastPara="1" wrap="square" lIns="68575" tIns="34275" rIns="68575" bIns="34275" anchor="t" anchorCtr="0">
            <a:noAutofit/>
          </a:bodyPr>
          <a:lstStyle>
            <a:lvl1pPr marL="495285" lvl="0" indent="-343948" algn="l" rtl="0">
              <a:lnSpc>
                <a:spcPct val="90000"/>
              </a:lnSpc>
              <a:spcBef>
                <a:spcPts val="867"/>
              </a:spcBef>
              <a:spcAft>
                <a:spcPts val="0"/>
              </a:spcAft>
              <a:buClr>
                <a:schemeClr val="dk1"/>
              </a:buClr>
              <a:buSzPts val="1400"/>
              <a:buChar char="•"/>
              <a:defRPr/>
            </a:lvl1pPr>
            <a:lvl2pPr marL="990570" lvl="1" indent="-343948" algn="l" rtl="0">
              <a:lnSpc>
                <a:spcPct val="90000"/>
              </a:lnSpc>
              <a:spcBef>
                <a:spcPts val="433"/>
              </a:spcBef>
              <a:spcAft>
                <a:spcPts val="0"/>
              </a:spcAft>
              <a:buClr>
                <a:schemeClr val="dk1"/>
              </a:buClr>
              <a:buSzPts val="1400"/>
              <a:buChar char="•"/>
              <a:defRPr/>
            </a:lvl2pPr>
            <a:lvl3pPr marL="1485854" lvl="2" indent="-343948" algn="l" rtl="0">
              <a:lnSpc>
                <a:spcPct val="90000"/>
              </a:lnSpc>
              <a:spcBef>
                <a:spcPts val="433"/>
              </a:spcBef>
              <a:spcAft>
                <a:spcPts val="0"/>
              </a:spcAft>
              <a:buClr>
                <a:schemeClr val="dk1"/>
              </a:buClr>
              <a:buSzPts val="1400"/>
              <a:buChar char="•"/>
              <a:defRPr/>
            </a:lvl3pPr>
            <a:lvl4pPr marL="1981139" lvl="3" indent="-343948" algn="l" rtl="0">
              <a:lnSpc>
                <a:spcPct val="90000"/>
              </a:lnSpc>
              <a:spcBef>
                <a:spcPts val="433"/>
              </a:spcBef>
              <a:spcAft>
                <a:spcPts val="0"/>
              </a:spcAft>
              <a:buClr>
                <a:schemeClr val="dk1"/>
              </a:buClr>
              <a:buSzPts val="1400"/>
              <a:buChar char="•"/>
              <a:defRPr/>
            </a:lvl4pPr>
            <a:lvl5pPr marL="2476424" lvl="4" indent="-343948" algn="l" rtl="0">
              <a:lnSpc>
                <a:spcPct val="90000"/>
              </a:lnSpc>
              <a:spcBef>
                <a:spcPts val="433"/>
              </a:spcBef>
              <a:spcAft>
                <a:spcPts val="0"/>
              </a:spcAft>
              <a:buClr>
                <a:schemeClr val="dk1"/>
              </a:buClr>
              <a:buSzPts val="1400"/>
              <a:buChar char="•"/>
              <a:defRPr/>
            </a:lvl5pPr>
            <a:lvl6pPr marL="2971709" lvl="5" indent="-343948" algn="l" rtl="0">
              <a:lnSpc>
                <a:spcPct val="90000"/>
              </a:lnSpc>
              <a:spcBef>
                <a:spcPts val="433"/>
              </a:spcBef>
              <a:spcAft>
                <a:spcPts val="0"/>
              </a:spcAft>
              <a:buClr>
                <a:schemeClr val="dk1"/>
              </a:buClr>
              <a:buSzPts val="1400"/>
              <a:buChar char="•"/>
              <a:defRPr/>
            </a:lvl6pPr>
            <a:lvl7pPr marL="3466993" lvl="6" indent="-343948" algn="l" rtl="0">
              <a:lnSpc>
                <a:spcPct val="90000"/>
              </a:lnSpc>
              <a:spcBef>
                <a:spcPts val="433"/>
              </a:spcBef>
              <a:spcAft>
                <a:spcPts val="0"/>
              </a:spcAft>
              <a:buClr>
                <a:schemeClr val="dk1"/>
              </a:buClr>
              <a:buSzPts val="1400"/>
              <a:buChar char="•"/>
              <a:defRPr/>
            </a:lvl7pPr>
            <a:lvl8pPr marL="3962278" lvl="7" indent="-343948" algn="l" rtl="0">
              <a:lnSpc>
                <a:spcPct val="90000"/>
              </a:lnSpc>
              <a:spcBef>
                <a:spcPts val="433"/>
              </a:spcBef>
              <a:spcAft>
                <a:spcPts val="0"/>
              </a:spcAft>
              <a:buClr>
                <a:schemeClr val="dk1"/>
              </a:buClr>
              <a:buSzPts val="1400"/>
              <a:buChar char="•"/>
              <a:defRPr/>
            </a:lvl8pPr>
            <a:lvl9pPr marL="4457563" lvl="8" indent="-343948" algn="l" rtl="0">
              <a:lnSpc>
                <a:spcPct val="90000"/>
              </a:lnSpc>
              <a:spcBef>
                <a:spcPts val="433"/>
              </a:spcBef>
              <a:spcAft>
                <a:spcPts val="0"/>
              </a:spcAft>
              <a:buClr>
                <a:schemeClr val="dk1"/>
              </a:buClr>
              <a:buSzPts val="1400"/>
              <a:buChar char="•"/>
              <a:defRPr/>
            </a:lvl9pPr>
          </a:lstStyle>
          <a:p>
            <a:endParaRPr/>
          </a:p>
        </p:txBody>
      </p:sp>
      <p:sp>
        <p:nvSpPr>
          <p:cNvPr id="174" name="Google Shape;174;p44"/>
          <p:cNvSpPr txBox="1">
            <a:spLocks noGrp="1"/>
          </p:cNvSpPr>
          <p:nvPr>
            <p:ph type="dt" idx="10"/>
          </p:nvPr>
        </p:nvSpPr>
        <p:spPr>
          <a:xfrm>
            <a:off x="681038" y="6356351"/>
            <a:ext cx="2228850" cy="3652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75" name="Google Shape;175;p44"/>
          <p:cNvSpPr txBox="1">
            <a:spLocks noGrp="1"/>
          </p:cNvSpPr>
          <p:nvPr>
            <p:ph type="ftr" idx="11"/>
          </p:nvPr>
        </p:nvSpPr>
        <p:spPr>
          <a:xfrm>
            <a:off x="3281363" y="6356351"/>
            <a:ext cx="3343275" cy="3652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76" name="Google Shape;176;p44"/>
          <p:cNvSpPr txBox="1">
            <a:spLocks noGrp="1"/>
          </p:cNvSpPr>
          <p:nvPr>
            <p:ph type="sldNum" idx="12"/>
          </p:nvPr>
        </p:nvSpPr>
        <p:spPr>
          <a:xfrm>
            <a:off x="6996113" y="6356351"/>
            <a:ext cx="2228850" cy="3652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82735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342572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34">
  <p:cSld name="34">
    <p:spTree>
      <p:nvGrpSpPr>
        <p:cNvPr id="1" name="Shape 177"/>
        <p:cNvGrpSpPr/>
        <p:nvPr/>
      </p:nvGrpSpPr>
      <p:grpSpPr>
        <a:xfrm>
          <a:off x="0" y="0"/>
          <a:ext cx="0" cy="0"/>
          <a:chOff x="0" y="0"/>
          <a:chExt cx="0" cy="0"/>
        </a:xfrm>
      </p:grpSpPr>
      <p:sp>
        <p:nvSpPr>
          <p:cNvPr id="178" name="Google Shape;178;p45"/>
          <p:cNvSpPr>
            <a:spLocks noGrp="1"/>
          </p:cNvSpPr>
          <p:nvPr>
            <p:ph type="pic" idx="2"/>
          </p:nvPr>
        </p:nvSpPr>
        <p:spPr>
          <a:xfrm>
            <a:off x="4128124" y="1982509"/>
            <a:ext cx="5162625" cy="3628400"/>
          </a:xfrm>
          <a:prstGeom prst="rect">
            <a:avLst/>
          </a:prstGeom>
          <a:noFill/>
          <a:ln>
            <a:noFill/>
          </a:ln>
        </p:spPr>
        <p:txBody>
          <a:bodyPr spcFirstLastPara="1" wrap="square" lIns="68575" tIns="34275" rIns="68575" bIns="34275" anchor="ctr" anchorCtr="0">
            <a:noAutofit/>
          </a:bodyPr>
          <a:lstStyle>
            <a:lvl1pPr marR="0" lvl="0" algn="ctr" rtl="0">
              <a:lnSpc>
                <a:spcPct val="90000"/>
              </a:lnSpc>
              <a:spcBef>
                <a:spcPts val="867"/>
              </a:spcBef>
              <a:spcAft>
                <a:spcPts val="0"/>
              </a:spcAft>
              <a:buClr>
                <a:srgbClr val="BFBFBF"/>
              </a:buClr>
              <a:buSzPts val="900"/>
              <a:buFont typeface="Arial"/>
              <a:buChar char="•"/>
              <a:defRPr sz="975" b="0" i="0" u="none" strike="noStrike" cap="none">
                <a:solidFill>
                  <a:srgbClr val="BFBFBF"/>
                </a:solidFill>
                <a:latin typeface="Calibri"/>
                <a:ea typeface="Calibri"/>
                <a:cs typeface="Calibri"/>
                <a:sym typeface="Calibri"/>
              </a:defRPr>
            </a:lvl1pPr>
            <a:lvl2pPr marR="0" lvl="1" algn="l" rtl="0">
              <a:lnSpc>
                <a:spcPct val="90000"/>
              </a:lnSpc>
              <a:spcBef>
                <a:spcPts val="433"/>
              </a:spcBef>
              <a:spcAft>
                <a:spcPts val="0"/>
              </a:spcAft>
              <a:buClr>
                <a:schemeClr val="dk1"/>
              </a:buClr>
              <a:buSzPts val="1800"/>
              <a:buFont typeface="Arial"/>
              <a:buChar char="•"/>
              <a:defRPr sz="1950" b="0" i="0" u="none" strike="noStrike" cap="none">
                <a:solidFill>
                  <a:schemeClr val="dk1"/>
                </a:solidFill>
                <a:latin typeface="Calibri"/>
                <a:ea typeface="Calibri"/>
                <a:cs typeface="Calibri"/>
                <a:sym typeface="Calibri"/>
              </a:defRPr>
            </a:lvl2pPr>
            <a:lvl3pPr marR="0" lvl="2" algn="l" rtl="0">
              <a:lnSpc>
                <a:spcPct val="90000"/>
              </a:lnSpc>
              <a:spcBef>
                <a:spcPts val="433"/>
              </a:spcBef>
              <a:spcAft>
                <a:spcPts val="0"/>
              </a:spcAft>
              <a:buClr>
                <a:schemeClr val="dk1"/>
              </a:buClr>
              <a:buSzPts val="1500"/>
              <a:buFont typeface="Arial"/>
              <a:buChar char="•"/>
              <a:defRPr sz="1625" b="0" i="0" u="none" strike="noStrike" cap="none">
                <a:solidFill>
                  <a:schemeClr val="dk1"/>
                </a:solidFill>
                <a:latin typeface="Calibri"/>
                <a:ea typeface="Calibri"/>
                <a:cs typeface="Calibri"/>
                <a:sym typeface="Calibri"/>
              </a:defRPr>
            </a:lvl3pPr>
            <a:lvl4pPr marR="0" lvl="3"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4pPr>
            <a:lvl5pPr marR="0" lvl="4"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5pPr>
            <a:lvl6pPr marR="0" lvl="5"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6pPr>
            <a:lvl7pPr marR="0" lvl="6"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7pPr>
            <a:lvl8pPr marR="0" lvl="7"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8pPr>
            <a:lvl9pPr marR="0" lvl="8"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761437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179"/>
        <p:cNvGrpSpPr/>
        <p:nvPr/>
      </p:nvGrpSpPr>
      <p:grpSpPr>
        <a:xfrm>
          <a:off x="0" y="0"/>
          <a:ext cx="0" cy="0"/>
          <a:chOff x="0" y="0"/>
          <a:chExt cx="0" cy="0"/>
        </a:xfrm>
      </p:grpSpPr>
      <p:sp>
        <p:nvSpPr>
          <p:cNvPr id="180" name="Google Shape;180;p46"/>
          <p:cNvSpPr>
            <a:spLocks noGrp="1"/>
          </p:cNvSpPr>
          <p:nvPr>
            <p:ph type="pic" idx="2"/>
          </p:nvPr>
        </p:nvSpPr>
        <p:spPr>
          <a:xfrm>
            <a:off x="1" y="0"/>
            <a:ext cx="3819400" cy="6858000"/>
          </a:xfrm>
          <a:prstGeom prst="rect">
            <a:avLst/>
          </a:prstGeom>
          <a:solidFill>
            <a:srgbClr val="F2F2F2"/>
          </a:solidFill>
          <a:ln>
            <a:noFill/>
          </a:ln>
        </p:spPr>
        <p:txBody>
          <a:bodyPr spcFirstLastPara="1" wrap="square" lIns="68575" tIns="34275" rIns="68575" bIns="34275" anchor="t" anchorCtr="0">
            <a:noAutofit/>
          </a:bodyPr>
          <a:lstStyle>
            <a:lvl1pPr marR="0" lvl="0" algn="l" rtl="0">
              <a:lnSpc>
                <a:spcPct val="90000"/>
              </a:lnSpc>
              <a:spcBef>
                <a:spcPts val="867"/>
              </a:spcBef>
              <a:spcAft>
                <a:spcPts val="0"/>
              </a:spcAft>
              <a:buClr>
                <a:schemeClr val="dk1"/>
              </a:buClr>
              <a:buSzPts val="2100"/>
              <a:buFont typeface="Arial"/>
              <a:buChar char="•"/>
              <a:defRPr sz="2275" b="0" i="0" u="none" strike="noStrike" cap="none">
                <a:solidFill>
                  <a:schemeClr val="dk1"/>
                </a:solidFill>
                <a:latin typeface="Calibri"/>
                <a:ea typeface="Calibri"/>
                <a:cs typeface="Calibri"/>
                <a:sym typeface="Calibri"/>
              </a:defRPr>
            </a:lvl1pPr>
            <a:lvl2pPr marR="0" lvl="1" algn="l" rtl="0">
              <a:lnSpc>
                <a:spcPct val="90000"/>
              </a:lnSpc>
              <a:spcBef>
                <a:spcPts val="433"/>
              </a:spcBef>
              <a:spcAft>
                <a:spcPts val="0"/>
              </a:spcAft>
              <a:buClr>
                <a:schemeClr val="dk1"/>
              </a:buClr>
              <a:buSzPts val="1800"/>
              <a:buFont typeface="Arial"/>
              <a:buChar char="•"/>
              <a:defRPr sz="1950" b="0" i="0" u="none" strike="noStrike" cap="none">
                <a:solidFill>
                  <a:schemeClr val="dk1"/>
                </a:solidFill>
                <a:latin typeface="Calibri"/>
                <a:ea typeface="Calibri"/>
                <a:cs typeface="Calibri"/>
                <a:sym typeface="Calibri"/>
              </a:defRPr>
            </a:lvl2pPr>
            <a:lvl3pPr marR="0" lvl="2" algn="l" rtl="0">
              <a:lnSpc>
                <a:spcPct val="90000"/>
              </a:lnSpc>
              <a:spcBef>
                <a:spcPts val="433"/>
              </a:spcBef>
              <a:spcAft>
                <a:spcPts val="0"/>
              </a:spcAft>
              <a:buClr>
                <a:schemeClr val="dk1"/>
              </a:buClr>
              <a:buSzPts val="1500"/>
              <a:buFont typeface="Arial"/>
              <a:buChar char="•"/>
              <a:defRPr sz="1625" b="0" i="0" u="none" strike="noStrike" cap="none">
                <a:solidFill>
                  <a:schemeClr val="dk1"/>
                </a:solidFill>
                <a:latin typeface="Calibri"/>
                <a:ea typeface="Calibri"/>
                <a:cs typeface="Calibri"/>
                <a:sym typeface="Calibri"/>
              </a:defRPr>
            </a:lvl3pPr>
            <a:lvl4pPr marR="0" lvl="3"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4pPr>
            <a:lvl5pPr marR="0" lvl="4"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5pPr>
            <a:lvl6pPr marR="0" lvl="5"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6pPr>
            <a:lvl7pPr marR="0" lvl="6"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7pPr>
            <a:lvl8pPr marR="0" lvl="7"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8pPr>
            <a:lvl9pPr marR="0" lvl="8"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3821111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Title &amp; Subtitle copy 2" type="tx">
  <p:cSld name="1_Title &amp; Subtitle copy 2">
    <p:spTree>
      <p:nvGrpSpPr>
        <p:cNvPr id="1" name="Shape 181"/>
        <p:cNvGrpSpPr/>
        <p:nvPr/>
      </p:nvGrpSpPr>
      <p:grpSpPr>
        <a:xfrm>
          <a:off x="0" y="0"/>
          <a:ext cx="0" cy="0"/>
          <a:chOff x="0" y="0"/>
          <a:chExt cx="0" cy="0"/>
        </a:xfrm>
      </p:grpSpPr>
      <p:grpSp>
        <p:nvGrpSpPr>
          <p:cNvPr id="182" name="Google Shape;182;p47"/>
          <p:cNvGrpSpPr/>
          <p:nvPr/>
        </p:nvGrpSpPr>
        <p:grpSpPr>
          <a:xfrm>
            <a:off x="9405926" y="6523486"/>
            <a:ext cx="424405" cy="237381"/>
            <a:chOff x="-10" y="-1"/>
            <a:chExt cx="1044687" cy="474764"/>
          </a:xfrm>
        </p:grpSpPr>
        <p:sp>
          <p:nvSpPr>
            <p:cNvPr id="183" name="Google Shape;183;p47"/>
            <p:cNvSpPr/>
            <p:nvPr/>
          </p:nvSpPr>
          <p:spPr>
            <a:xfrm>
              <a:off x="571544" y="2270"/>
              <a:ext cx="473132" cy="472493"/>
            </a:xfrm>
            <a:custGeom>
              <a:avLst/>
              <a:gdLst/>
              <a:ahLst/>
              <a:cxnLst/>
              <a:rect l="l" t="t"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2700" cap="flat" cmpd="sng">
              <a:solidFill>
                <a:srgbClr val="B3B3B3"/>
              </a:solidFill>
              <a:prstDash val="solid"/>
              <a:miter lim="800000"/>
              <a:headEnd type="none" w="sm" len="sm"/>
              <a:tailEnd type="none" w="sm" len="sm"/>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None/>
              </a:pPr>
              <a:endParaRPr sz="867" b="0" i="0" u="none" strike="noStrike" cap="none">
                <a:solidFill>
                  <a:srgbClr val="000000"/>
                </a:solidFill>
                <a:latin typeface="Arial"/>
                <a:ea typeface="Arial"/>
                <a:cs typeface="Arial"/>
                <a:sym typeface="Arial"/>
              </a:endParaRPr>
            </a:p>
          </p:txBody>
        </p:sp>
        <p:sp>
          <p:nvSpPr>
            <p:cNvPr id="184" name="Google Shape;184;p47">
              <a:hlinkClick r:id="" action="ppaction://hlinkshowjump?jump=nextslide"/>
            </p:cNvPr>
            <p:cNvSpPr/>
            <p:nvPr/>
          </p:nvSpPr>
          <p:spPr>
            <a:xfrm rot="5400000">
              <a:off x="719435" y="156626"/>
              <a:ext cx="240900" cy="154800"/>
            </a:xfrm>
            <a:prstGeom prst="triangle">
              <a:avLst>
                <a:gd name="adj" fmla="val 50000"/>
              </a:avLst>
            </a:prstGeom>
            <a:solidFill>
              <a:srgbClr val="CDCDCD"/>
            </a:solid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None/>
              </a:pPr>
              <a:endParaRPr sz="867" b="0" i="0" u="none" strike="noStrike" cap="none">
                <a:solidFill>
                  <a:srgbClr val="000000"/>
                </a:solidFill>
                <a:latin typeface="Arial"/>
                <a:ea typeface="Arial"/>
                <a:cs typeface="Arial"/>
                <a:sym typeface="Arial"/>
              </a:endParaRPr>
            </a:p>
          </p:txBody>
        </p:sp>
        <p:sp>
          <p:nvSpPr>
            <p:cNvPr id="185" name="Google Shape;185;p47"/>
            <p:cNvSpPr/>
            <p:nvPr/>
          </p:nvSpPr>
          <p:spPr>
            <a:xfrm rot="10800000">
              <a:off x="-10" y="-1"/>
              <a:ext cx="473132" cy="474756"/>
            </a:xfrm>
            <a:custGeom>
              <a:avLst/>
              <a:gdLst/>
              <a:ahLst/>
              <a:cxnLst/>
              <a:rect l="l" t="t"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2700" cap="flat" cmpd="sng">
              <a:solidFill>
                <a:srgbClr val="B3B3B3"/>
              </a:solidFill>
              <a:prstDash val="solid"/>
              <a:miter lim="800000"/>
              <a:headEnd type="none" w="sm" len="sm"/>
              <a:tailEnd type="none" w="sm" len="sm"/>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None/>
              </a:pPr>
              <a:endParaRPr sz="867" b="0" i="0" u="none" strike="noStrike" cap="none">
                <a:solidFill>
                  <a:srgbClr val="000000"/>
                </a:solidFill>
                <a:latin typeface="Arial"/>
                <a:ea typeface="Arial"/>
                <a:cs typeface="Arial"/>
                <a:sym typeface="Arial"/>
              </a:endParaRPr>
            </a:p>
          </p:txBody>
        </p:sp>
        <p:sp>
          <p:nvSpPr>
            <p:cNvPr id="186" name="Google Shape;186;p47">
              <a:hlinkClick r:id="" action="ppaction://hlinkshowjump?jump=previousslide"/>
            </p:cNvPr>
            <p:cNvSpPr/>
            <p:nvPr/>
          </p:nvSpPr>
          <p:spPr>
            <a:xfrm rot="-5400000">
              <a:off x="83880" y="164613"/>
              <a:ext cx="241800" cy="154800"/>
            </a:xfrm>
            <a:prstGeom prst="triangle">
              <a:avLst>
                <a:gd name="adj" fmla="val 50000"/>
              </a:avLst>
            </a:prstGeom>
            <a:solidFill>
              <a:srgbClr val="CDCDCD"/>
            </a:solid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None/>
              </a:pPr>
              <a:endParaRPr sz="867" b="0" i="0" u="none" strike="noStrike" cap="none">
                <a:solidFill>
                  <a:srgbClr val="000000"/>
                </a:solidFill>
                <a:latin typeface="Arial"/>
                <a:ea typeface="Arial"/>
                <a:cs typeface="Arial"/>
                <a:sym typeface="Arial"/>
              </a:endParaRPr>
            </a:p>
          </p:txBody>
        </p:sp>
      </p:grpSp>
      <p:grpSp>
        <p:nvGrpSpPr>
          <p:cNvPr id="187" name="Google Shape;187;p47"/>
          <p:cNvGrpSpPr/>
          <p:nvPr/>
        </p:nvGrpSpPr>
        <p:grpSpPr>
          <a:xfrm>
            <a:off x="286620" y="6509717"/>
            <a:ext cx="402907" cy="285548"/>
            <a:chOff x="0" y="-3808"/>
            <a:chExt cx="991772" cy="571097"/>
          </a:xfrm>
        </p:grpSpPr>
        <p:sp>
          <p:nvSpPr>
            <p:cNvPr id="188" name="Google Shape;188;p47"/>
            <p:cNvSpPr/>
            <p:nvPr/>
          </p:nvSpPr>
          <p:spPr>
            <a:xfrm>
              <a:off x="0" y="128917"/>
              <a:ext cx="178848" cy="223506"/>
            </a:xfrm>
            <a:custGeom>
              <a:avLst/>
              <a:gdLst/>
              <a:ahLst/>
              <a:cxnLst/>
              <a:rect l="l" t="t" r="r" b="b"/>
              <a:pathLst>
                <a:path w="21600" h="21600" extrusionOk="0">
                  <a:moveTo>
                    <a:pt x="5428" y="9629"/>
                  </a:moveTo>
                  <a:lnTo>
                    <a:pt x="10112" y="9629"/>
                  </a:lnTo>
                  <a:cubicBezTo>
                    <a:pt x="11636" y="9629"/>
                    <a:pt x="12773" y="9371"/>
                    <a:pt x="13523" y="8857"/>
                  </a:cubicBezTo>
                  <a:cubicBezTo>
                    <a:pt x="14273" y="8343"/>
                    <a:pt x="14648" y="7581"/>
                    <a:pt x="14648" y="6572"/>
                  </a:cubicBezTo>
                  <a:cubicBezTo>
                    <a:pt x="14648" y="5583"/>
                    <a:pt x="14273" y="4797"/>
                    <a:pt x="13523" y="4213"/>
                  </a:cubicBezTo>
                  <a:cubicBezTo>
                    <a:pt x="12773" y="3630"/>
                    <a:pt x="11667" y="3338"/>
                    <a:pt x="10205" y="3338"/>
                  </a:cubicBezTo>
                  <a:lnTo>
                    <a:pt x="5428" y="3338"/>
                  </a:lnTo>
                  <a:cubicBezTo>
                    <a:pt x="5428" y="3338"/>
                    <a:pt x="5428" y="9629"/>
                    <a:pt x="5428" y="9629"/>
                  </a:cubicBezTo>
                  <a:close/>
                  <a:moveTo>
                    <a:pt x="5428" y="12967"/>
                  </a:moveTo>
                  <a:lnTo>
                    <a:pt x="5428" y="21600"/>
                  </a:lnTo>
                  <a:lnTo>
                    <a:pt x="0" y="21600"/>
                  </a:lnTo>
                  <a:lnTo>
                    <a:pt x="0" y="0"/>
                  </a:lnTo>
                  <a:lnTo>
                    <a:pt x="10205" y="0"/>
                  </a:lnTo>
                  <a:cubicBezTo>
                    <a:pt x="13291" y="0"/>
                    <a:pt x="15704" y="561"/>
                    <a:pt x="17445" y="1684"/>
                  </a:cubicBezTo>
                  <a:cubicBezTo>
                    <a:pt x="19187" y="2806"/>
                    <a:pt x="20057" y="4372"/>
                    <a:pt x="20057" y="6379"/>
                  </a:cubicBezTo>
                  <a:cubicBezTo>
                    <a:pt x="20057" y="7497"/>
                    <a:pt x="19692" y="8457"/>
                    <a:pt x="18960" y="9258"/>
                  </a:cubicBezTo>
                  <a:cubicBezTo>
                    <a:pt x="18229" y="10059"/>
                    <a:pt x="17157" y="10707"/>
                    <a:pt x="15745" y="11201"/>
                  </a:cubicBezTo>
                  <a:cubicBezTo>
                    <a:pt x="17343" y="11577"/>
                    <a:pt x="18493" y="12205"/>
                    <a:pt x="19193" y="13085"/>
                  </a:cubicBezTo>
                  <a:cubicBezTo>
                    <a:pt x="19893" y="13966"/>
                    <a:pt x="20243" y="15054"/>
                    <a:pt x="20243" y="16349"/>
                  </a:cubicBezTo>
                  <a:lnTo>
                    <a:pt x="20243" y="17937"/>
                  </a:lnTo>
                  <a:cubicBezTo>
                    <a:pt x="20243" y="18540"/>
                    <a:pt x="20345" y="19171"/>
                    <a:pt x="20550" y="19828"/>
                  </a:cubicBezTo>
                  <a:cubicBezTo>
                    <a:pt x="20754" y="20486"/>
                    <a:pt x="21104" y="20973"/>
                    <a:pt x="21600" y="21290"/>
                  </a:cubicBezTo>
                  <a:lnTo>
                    <a:pt x="21600" y="21600"/>
                  </a:lnTo>
                  <a:lnTo>
                    <a:pt x="16005" y="21600"/>
                  </a:lnTo>
                  <a:cubicBezTo>
                    <a:pt x="15509" y="21285"/>
                    <a:pt x="15187" y="20756"/>
                    <a:pt x="15038" y="20014"/>
                  </a:cubicBezTo>
                  <a:cubicBezTo>
                    <a:pt x="14890" y="19272"/>
                    <a:pt x="14815" y="18570"/>
                    <a:pt x="14815" y="17907"/>
                  </a:cubicBezTo>
                  <a:lnTo>
                    <a:pt x="14815" y="16379"/>
                  </a:lnTo>
                  <a:cubicBezTo>
                    <a:pt x="14815" y="15301"/>
                    <a:pt x="14446" y="14463"/>
                    <a:pt x="13709" y="13864"/>
                  </a:cubicBezTo>
                  <a:cubicBezTo>
                    <a:pt x="12972" y="13266"/>
                    <a:pt x="11934" y="12967"/>
                    <a:pt x="10596" y="12967"/>
                  </a:cubicBezTo>
                  <a:cubicBezTo>
                    <a:pt x="10596" y="12967"/>
                    <a:pt x="5428" y="12967"/>
                    <a:pt x="5428" y="12967"/>
                  </a:cubicBezTo>
                  <a:close/>
                </a:path>
              </a:pathLst>
            </a:custGeom>
            <a:solidFill>
              <a:schemeClr val="lt1"/>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None/>
              </a:pPr>
              <a:endParaRPr sz="1192" b="0" i="0" u="none" strike="noStrike" cap="none">
                <a:solidFill>
                  <a:srgbClr val="000000"/>
                </a:solidFill>
                <a:latin typeface="Arial"/>
                <a:ea typeface="Arial"/>
                <a:cs typeface="Arial"/>
                <a:sym typeface="Arial"/>
              </a:endParaRPr>
            </a:p>
          </p:txBody>
        </p:sp>
        <p:sp>
          <p:nvSpPr>
            <p:cNvPr id="189" name="Google Shape;189;p47"/>
            <p:cNvSpPr/>
            <p:nvPr/>
          </p:nvSpPr>
          <p:spPr>
            <a:xfrm>
              <a:off x="818706" y="128917"/>
              <a:ext cx="173066" cy="229932"/>
            </a:xfrm>
            <a:custGeom>
              <a:avLst/>
              <a:gdLst/>
              <a:ahLst/>
              <a:cxnLst/>
              <a:rect l="l" t="t" r="r" b="b"/>
              <a:pathLst>
                <a:path w="21539" h="21600" extrusionOk="0">
                  <a:moveTo>
                    <a:pt x="15944" y="15819"/>
                  </a:moveTo>
                  <a:cubicBezTo>
                    <a:pt x="15944" y="15011"/>
                    <a:pt x="15564" y="14362"/>
                    <a:pt x="14804" y="13872"/>
                  </a:cubicBezTo>
                  <a:cubicBezTo>
                    <a:pt x="14044" y="13382"/>
                    <a:pt x="12713" y="12920"/>
                    <a:pt x="10809" y="12488"/>
                  </a:cubicBezTo>
                  <a:cubicBezTo>
                    <a:pt x="7488" y="11767"/>
                    <a:pt x="4978" y="10911"/>
                    <a:pt x="3279" y="9921"/>
                  </a:cubicBezTo>
                  <a:cubicBezTo>
                    <a:pt x="1580" y="8931"/>
                    <a:pt x="731" y="7575"/>
                    <a:pt x="731" y="5855"/>
                  </a:cubicBezTo>
                  <a:cubicBezTo>
                    <a:pt x="731" y="4134"/>
                    <a:pt x="1705" y="2728"/>
                    <a:pt x="3653" y="1637"/>
                  </a:cubicBezTo>
                  <a:cubicBezTo>
                    <a:pt x="5601" y="546"/>
                    <a:pt x="8088" y="0"/>
                    <a:pt x="11116" y="0"/>
                  </a:cubicBezTo>
                  <a:cubicBezTo>
                    <a:pt x="14181" y="0"/>
                    <a:pt x="16679" y="613"/>
                    <a:pt x="18607" y="1839"/>
                  </a:cubicBezTo>
                  <a:cubicBezTo>
                    <a:pt x="20536" y="3064"/>
                    <a:pt x="21469" y="4576"/>
                    <a:pt x="21405" y="6374"/>
                  </a:cubicBezTo>
                  <a:lnTo>
                    <a:pt x="21367" y="6460"/>
                  </a:lnTo>
                  <a:lnTo>
                    <a:pt x="15944" y="6460"/>
                  </a:lnTo>
                  <a:cubicBezTo>
                    <a:pt x="15944" y="5489"/>
                    <a:pt x="15513" y="4703"/>
                    <a:pt x="14651" y="4102"/>
                  </a:cubicBezTo>
                  <a:cubicBezTo>
                    <a:pt x="13789" y="3502"/>
                    <a:pt x="12578" y="3201"/>
                    <a:pt x="11020" y="3201"/>
                  </a:cubicBezTo>
                  <a:cubicBezTo>
                    <a:pt x="9526" y="3201"/>
                    <a:pt x="8370" y="3451"/>
                    <a:pt x="7552" y="3951"/>
                  </a:cubicBezTo>
                  <a:cubicBezTo>
                    <a:pt x="6735" y="4451"/>
                    <a:pt x="6326" y="5090"/>
                    <a:pt x="6326" y="5869"/>
                  </a:cubicBezTo>
                  <a:cubicBezTo>
                    <a:pt x="6326" y="6580"/>
                    <a:pt x="6763" y="7164"/>
                    <a:pt x="7638" y="7621"/>
                  </a:cubicBezTo>
                  <a:cubicBezTo>
                    <a:pt x="8513" y="8078"/>
                    <a:pt x="10024" y="8561"/>
                    <a:pt x="12170" y="9070"/>
                  </a:cubicBezTo>
                  <a:cubicBezTo>
                    <a:pt x="15248" y="9714"/>
                    <a:pt x="17579" y="10565"/>
                    <a:pt x="19163" y="11623"/>
                  </a:cubicBezTo>
                  <a:cubicBezTo>
                    <a:pt x="20747" y="12680"/>
                    <a:pt x="21539" y="14069"/>
                    <a:pt x="21539" y="15790"/>
                  </a:cubicBezTo>
                  <a:cubicBezTo>
                    <a:pt x="21539" y="17588"/>
                    <a:pt x="20597" y="19006"/>
                    <a:pt x="18713" y="20044"/>
                  </a:cubicBezTo>
                  <a:cubicBezTo>
                    <a:pt x="16829" y="21081"/>
                    <a:pt x="14341" y="21600"/>
                    <a:pt x="11250" y="21600"/>
                  </a:cubicBezTo>
                  <a:cubicBezTo>
                    <a:pt x="8210" y="21600"/>
                    <a:pt x="5559" y="21012"/>
                    <a:pt x="3298" y="19835"/>
                  </a:cubicBezTo>
                  <a:cubicBezTo>
                    <a:pt x="1038" y="18657"/>
                    <a:pt x="-61" y="17006"/>
                    <a:pt x="3" y="14881"/>
                  </a:cubicBezTo>
                  <a:lnTo>
                    <a:pt x="41" y="14795"/>
                  </a:lnTo>
                  <a:lnTo>
                    <a:pt x="5483" y="14795"/>
                  </a:lnTo>
                  <a:cubicBezTo>
                    <a:pt x="5483" y="16045"/>
                    <a:pt x="5990" y="16960"/>
                    <a:pt x="7006" y="17542"/>
                  </a:cubicBezTo>
                  <a:cubicBezTo>
                    <a:pt x="8021" y="18124"/>
                    <a:pt x="9436" y="18414"/>
                    <a:pt x="11250" y="18414"/>
                  </a:cubicBezTo>
                  <a:cubicBezTo>
                    <a:pt x="12770" y="18414"/>
                    <a:pt x="13932" y="18179"/>
                    <a:pt x="14737" y="17708"/>
                  </a:cubicBezTo>
                  <a:cubicBezTo>
                    <a:pt x="15542" y="17237"/>
                    <a:pt x="15944" y="16607"/>
                    <a:pt x="15944" y="15819"/>
                  </a:cubicBezTo>
                  <a:close/>
                </a:path>
              </a:pathLst>
            </a:custGeom>
            <a:solidFill>
              <a:srgbClr val="A6AAA9"/>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None/>
              </a:pPr>
              <a:endParaRPr sz="1192" b="0" i="0" u="none" strike="noStrike" cap="none">
                <a:solidFill>
                  <a:srgbClr val="000000"/>
                </a:solidFill>
                <a:latin typeface="Arial"/>
                <a:ea typeface="Arial"/>
                <a:cs typeface="Arial"/>
                <a:sym typeface="Arial"/>
              </a:endParaRPr>
            </a:p>
          </p:txBody>
        </p:sp>
        <p:sp>
          <p:nvSpPr>
            <p:cNvPr id="190" name="Google Shape;190;p47"/>
            <p:cNvSpPr/>
            <p:nvPr/>
          </p:nvSpPr>
          <p:spPr>
            <a:xfrm>
              <a:off x="560167" y="128917"/>
              <a:ext cx="328968" cy="438372"/>
            </a:xfrm>
            <a:custGeom>
              <a:avLst/>
              <a:gdLst/>
              <a:ahLst/>
              <a:cxnLst/>
              <a:rect l="l" t="t" r="r" b="b"/>
              <a:pathLst>
                <a:path w="21600" h="21600" extrusionOk="0">
                  <a:moveTo>
                    <a:pt x="12111" y="13494"/>
                  </a:moveTo>
                  <a:cubicBezTo>
                    <a:pt x="12077" y="13620"/>
                    <a:pt x="12003" y="13696"/>
                    <a:pt x="11830" y="13724"/>
                  </a:cubicBezTo>
                  <a:cubicBezTo>
                    <a:pt x="11588" y="13764"/>
                    <a:pt x="11429" y="13885"/>
                    <a:pt x="11318" y="14044"/>
                  </a:cubicBezTo>
                  <a:cubicBezTo>
                    <a:pt x="11635" y="13830"/>
                    <a:pt x="11686" y="13811"/>
                    <a:pt x="12019" y="13811"/>
                  </a:cubicBezTo>
                  <a:cubicBezTo>
                    <a:pt x="11786" y="14041"/>
                    <a:pt x="11576" y="14248"/>
                    <a:pt x="11366" y="14455"/>
                  </a:cubicBezTo>
                  <a:cubicBezTo>
                    <a:pt x="11346" y="14446"/>
                    <a:pt x="11325" y="14438"/>
                    <a:pt x="11305" y="14430"/>
                  </a:cubicBezTo>
                  <a:cubicBezTo>
                    <a:pt x="11009" y="13534"/>
                    <a:pt x="11302" y="12684"/>
                    <a:pt x="11720" y="11826"/>
                  </a:cubicBezTo>
                  <a:cubicBezTo>
                    <a:pt x="11804" y="11955"/>
                    <a:pt x="11906" y="12079"/>
                    <a:pt x="11967" y="12214"/>
                  </a:cubicBezTo>
                  <a:cubicBezTo>
                    <a:pt x="12155" y="12630"/>
                    <a:pt x="12229" y="13056"/>
                    <a:pt x="12111" y="13494"/>
                  </a:cubicBezTo>
                  <a:close/>
                  <a:moveTo>
                    <a:pt x="11633" y="16157"/>
                  </a:moveTo>
                  <a:cubicBezTo>
                    <a:pt x="11866" y="16230"/>
                    <a:pt x="12093" y="16301"/>
                    <a:pt x="12383" y="16392"/>
                  </a:cubicBezTo>
                  <a:cubicBezTo>
                    <a:pt x="12107" y="16505"/>
                    <a:pt x="11873" y="16601"/>
                    <a:pt x="11633" y="16700"/>
                  </a:cubicBezTo>
                  <a:cubicBezTo>
                    <a:pt x="11633" y="16530"/>
                    <a:pt x="11633" y="16348"/>
                    <a:pt x="11633" y="16157"/>
                  </a:cubicBezTo>
                  <a:close/>
                  <a:moveTo>
                    <a:pt x="10294" y="16200"/>
                  </a:moveTo>
                  <a:cubicBezTo>
                    <a:pt x="10150" y="16244"/>
                    <a:pt x="9994" y="16267"/>
                    <a:pt x="9850" y="16299"/>
                  </a:cubicBezTo>
                  <a:cubicBezTo>
                    <a:pt x="9684" y="16093"/>
                    <a:pt x="9683" y="15998"/>
                    <a:pt x="9869" y="15843"/>
                  </a:cubicBezTo>
                  <a:cubicBezTo>
                    <a:pt x="10045" y="15695"/>
                    <a:pt x="10238" y="15559"/>
                    <a:pt x="10455" y="15394"/>
                  </a:cubicBezTo>
                  <a:cubicBezTo>
                    <a:pt x="10502" y="15552"/>
                    <a:pt x="10544" y="15678"/>
                    <a:pt x="10576" y="15806"/>
                  </a:cubicBezTo>
                  <a:cubicBezTo>
                    <a:pt x="10629" y="16013"/>
                    <a:pt x="10557" y="16120"/>
                    <a:pt x="10294" y="16200"/>
                  </a:cubicBezTo>
                  <a:close/>
                  <a:moveTo>
                    <a:pt x="9327" y="16405"/>
                  </a:moveTo>
                  <a:cubicBezTo>
                    <a:pt x="9417" y="16298"/>
                    <a:pt x="9485" y="16218"/>
                    <a:pt x="9555" y="16136"/>
                  </a:cubicBezTo>
                  <a:cubicBezTo>
                    <a:pt x="9695" y="16304"/>
                    <a:pt x="9670" y="16339"/>
                    <a:pt x="9327" y="16405"/>
                  </a:cubicBezTo>
                  <a:close/>
                  <a:moveTo>
                    <a:pt x="20595" y="13824"/>
                  </a:moveTo>
                  <a:cubicBezTo>
                    <a:pt x="19720" y="13212"/>
                    <a:pt x="18685" y="12804"/>
                    <a:pt x="17523" y="12589"/>
                  </a:cubicBezTo>
                  <a:cubicBezTo>
                    <a:pt x="16911" y="12476"/>
                    <a:pt x="16280" y="12434"/>
                    <a:pt x="15657" y="12503"/>
                  </a:cubicBezTo>
                  <a:cubicBezTo>
                    <a:pt x="14358" y="12647"/>
                    <a:pt x="13378" y="12192"/>
                    <a:pt x="12839" y="11334"/>
                  </a:cubicBezTo>
                  <a:cubicBezTo>
                    <a:pt x="12714" y="11136"/>
                    <a:pt x="12641" y="10919"/>
                    <a:pt x="12560" y="10708"/>
                  </a:cubicBezTo>
                  <a:cubicBezTo>
                    <a:pt x="12512" y="10582"/>
                    <a:pt x="12458" y="10455"/>
                    <a:pt x="12414" y="10328"/>
                  </a:cubicBezTo>
                  <a:lnTo>
                    <a:pt x="12414" y="6938"/>
                  </a:lnTo>
                  <a:cubicBezTo>
                    <a:pt x="12415" y="6931"/>
                    <a:pt x="12416" y="6925"/>
                    <a:pt x="12417" y="6918"/>
                  </a:cubicBezTo>
                  <a:cubicBezTo>
                    <a:pt x="12416" y="6918"/>
                    <a:pt x="12415" y="6918"/>
                    <a:pt x="12414" y="6918"/>
                  </a:cubicBezTo>
                  <a:lnTo>
                    <a:pt x="12414" y="1702"/>
                  </a:lnTo>
                  <a:lnTo>
                    <a:pt x="16579" y="1702"/>
                  </a:lnTo>
                  <a:lnTo>
                    <a:pt x="16579" y="0"/>
                  </a:lnTo>
                  <a:lnTo>
                    <a:pt x="12994" y="0"/>
                  </a:lnTo>
                  <a:cubicBezTo>
                    <a:pt x="12603" y="521"/>
                    <a:pt x="12118" y="1055"/>
                    <a:pt x="11487" y="1607"/>
                  </a:cubicBezTo>
                  <a:lnTo>
                    <a:pt x="11062" y="1978"/>
                  </a:lnTo>
                  <a:lnTo>
                    <a:pt x="10583" y="1646"/>
                  </a:lnTo>
                  <a:cubicBezTo>
                    <a:pt x="9738" y="1058"/>
                    <a:pt x="9106" y="512"/>
                    <a:pt x="8644" y="0"/>
                  </a:cubicBezTo>
                  <a:lnTo>
                    <a:pt x="5319" y="0"/>
                  </a:lnTo>
                  <a:lnTo>
                    <a:pt x="5319" y="1702"/>
                  </a:lnTo>
                  <a:lnTo>
                    <a:pt x="9463" y="1702"/>
                  </a:lnTo>
                  <a:lnTo>
                    <a:pt x="9463" y="10583"/>
                  </a:lnTo>
                  <a:cubicBezTo>
                    <a:pt x="9407" y="10704"/>
                    <a:pt x="9356" y="10826"/>
                    <a:pt x="9264" y="10941"/>
                  </a:cubicBezTo>
                  <a:cubicBezTo>
                    <a:pt x="9080" y="11171"/>
                    <a:pt x="8978" y="11438"/>
                    <a:pt x="8786" y="11663"/>
                  </a:cubicBezTo>
                  <a:cubicBezTo>
                    <a:pt x="8285" y="12255"/>
                    <a:pt x="7580" y="12595"/>
                    <a:pt x="6610" y="12554"/>
                  </a:cubicBezTo>
                  <a:cubicBezTo>
                    <a:pt x="6394" y="12545"/>
                    <a:pt x="6181" y="12509"/>
                    <a:pt x="5966" y="12491"/>
                  </a:cubicBezTo>
                  <a:cubicBezTo>
                    <a:pt x="5041" y="12414"/>
                    <a:pt x="4142" y="12493"/>
                    <a:pt x="3263" y="12725"/>
                  </a:cubicBezTo>
                  <a:cubicBezTo>
                    <a:pt x="2101" y="13032"/>
                    <a:pt x="1103" y="13518"/>
                    <a:pt x="283" y="14207"/>
                  </a:cubicBezTo>
                  <a:cubicBezTo>
                    <a:pt x="226" y="14255"/>
                    <a:pt x="172" y="14305"/>
                    <a:pt x="122" y="14357"/>
                  </a:cubicBezTo>
                  <a:cubicBezTo>
                    <a:pt x="78" y="14402"/>
                    <a:pt x="40" y="14451"/>
                    <a:pt x="0" y="14499"/>
                  </a:cubicBezTo>
                  <a:cubicBezTo>
                    <a:pt x="790" y="13865"/>
                    <a:pt x="1738" y="13433"/>
                    <a:pt x="2819" y="13149"/>
                  </a:cubicBezTo>
                  <a:cubicBezTo>
                    <a:pt x="2780" y="13627"/>
                    <a:pt x="2587" y="14035"/>
                    <a:pt x="2100" y="14343"/>
                  </a:cubicBezTo>
                  <a:cubicBezTo>
                    <a:pt x="2387" y="14206"/>
                    <a:pt x="2611" y="14026"/>
                    <a:pt x="2740" y="13796"/>
                  </a:cubicBezTo>
                  <a:cubicBezTo>
                    <a:pt x="2835" y="13626"/>
                    <a:pt x="2884" y="13441"/>
                    <a:pt x="2951" y="13262"/>
                  </a:cubicBezTo>
                  <a:cubicBezTo>
                    <a:pt x="2992" y="13153"/>
                    <a:pt x="3076" y="13080"/>
                    <a:pt x="3226" y="13054"/>
                  </a:cubicBezTo>
                  <a:cubicBezTo>
                    <a:pt x="3425" y="13020"/>
                    <a:pt x="3621" y="12970"/>
                    <a:pt x="3822" y="12953"/>
                  </a:cubicBezTo>
                  <a:cubicBezTo>
                    <a:pt x="4204" y="12921"/>
                    <a:pt x="4588" y="12907"/>
                    <a:pt x="5001" y="12884"/>
                  </a:cubicBezTo>
                  <a:cubicBezTo>
                    <a:pt x="4834" y="13171"/>
                    <a:pt x="4576" y="13332"/>
                    <a:pt x="4266" y="13457"/>
                  </a:cubicBezTo>
                  <a:cubicBezTo>
                    <a:pt x="4572" y="13397"/>
                    <a:pt x="4808" y="13262"/>
                    <a:pt x="4972" y="13066"/>
                  </a:cubicBezTo>
                  <a:cubicBezTo>
                    <a:pt x="5082" y="12934"/>
                    <a:pt x="5212" y="12888"/>
                    <a:pt x="5416" y="12921"/>
                  </a:cubicBezTo>
                  <a:cubicBezTo>
                    <a:pt x="5888" y="12998"/>
                    <a:pt x="6363" y="13065"/>
                    <a:pt x="6836" y="13135"/>
                  </a:cubicBezTo>
                  <a:cubicBezTo>
                    <a:pt x="6592" y="13603"/>
                    <a:pt x="6103" y="13867"/>
                    <a:pt x="5431" y="13849"/>
                  </a:cubicBezTo>
                  <a:cubicBezTo>
                    <a:pt x="4354" y="13819"/>
                    <a:pt x="3436" y="14100"/>
                    <a:pt x="2628" y="14611"/>
                  </a:cubicBezTo>
                  <a:cubicBezTo>
                    <a:pt x="2242" y="14855"/>
                    <a:pt x="1914" y="15136"/>
                    <a:pt x="1677" y="15506"/>
                  </a:cubicBezTo>
                  <a:cubicBezTo>
                    <a:pt x="2599" y="14642"/>
                    <a:pt x="3721" y="14163"/>
                    <a:pt x="5207" y="14255"/>
                  </a:cubicBezTo>
                  <a:cubicBezTo>
                    <a:pt x="4999" y="14414"/>
                    <a:pt x="4623" y="14411"/>
                    <a:pt x="4535" y="14619"/>
                  </a:cubicBezTo>
                  <a:cubicBezTo>
                    <a:pt x="4707" y="14567"/>
                    <a:pt x="4910" y="14509"/>
                    <a:pt x="5111" y="14445"/>
                  </a:cubicBezTo>
                  <a:cubicBezTo>
                    <a:pt x="5187" y="14421"/>
                    <a:pt x="5285" y="14399"/>
                    <a:pt x="5324" y="14352"/>
                  </a:cubicBezTo>
                  <a:cubicBezTo>
                    <a:pt x="5399" y="14265"/>
                    <a:pt x="5493" y="14259"/>
                    <a:pt x="5610" y="14264"/>
                  </a:cubicBezTo>
                  <a:cubicBezTo>
                    <a:pt x="5952" y="14279"/>
                    <a:pt x="6278" y="14229"/>
                    <a:pt x="6586" y="14116"/>
                  </a:cubicBezTo>
                  <a:cubicBezTo>
                    <a:pt x="7138" y="13914"/>
                    <a:pt x="7491" y="13576"/>
                    <a:pt x="7739" y="13165"/>
                  </a:cubicBezTo>
                  <a:cubicBezTo>
                    <a:pt x="7770" y="13113"/>
                    <a:pt x="7807" y="13043"/>
                    <a:pt x="7866" y="13025"/>
                  </a:cubicBezTo>
                  <a:cubicBezTo>
                    <a:pt x="8044" y="12967"/>
                    <a:pt x="8233" y="12931"/>
                    <a:pt x="8430" y="12885"/>
                  </a:cubicBezTo>
                  <a:cubicBezTo>
                    <a:pt x="8430" y="12905"/>
                    <a:pt x="8432" y="12924"/>
                    <a:pt x="8429" y="12942"/>
                  </a:cubicBezTo>
                  <a:cubicBezTo>
                    <a:pt x="8299" y="13738"/>
                    <a:pt x="7700" y="14355"/>
                    <a:pt x="6573" y="14592"/>
                  </a:cubicBezTo>
                  <a:cubicBezTo>
                    <a:pt x="5913" y="14730"/>
                    <a:pt x="5293" y="14919"/>
                    <a:pt x="4734" y="15216"/>
                  </a:cubicBezTo>
                  <a:cubicBezTo>
                    <a:pt x="4641" y="15266"/>
                    <a:pt x="4565" y="15266"/>
                    <a:pt x="4469" y="15218"/>
                  </a:cubicBezTo>
                  <a:cubicBezTo>
                    <a:pt x="4387" y="15176"/>
                    <a:pt x="4288" y="15152"/>
                    <a:pt x="4197" y="15120"/>
                  </a:cubicBezTo>
                  <a:cubicBezTo>
                    <a:pt x="4195" y="15126"/>
                    <a:pt x="4193" y="15131"/>
                    <a:pt x="4191" y="15137"/>
                  </a:cubicBezTo>
                  <a:cubicBezTo>
                    <a:pt x="4298" y="15194"/>
                    <a:pt x="4406" y="15252"/>
                    <a:pt x="4502" y="15303"/>
                  </a:cubicBezTo>
                  <a:cubicBezTo>
                    <a:pt x="4150" y="15561"/>
                    <a:pt x="3822" y="15806"/>
                    <a:pt x="3485" y="16045"/>
                  </a:cubicBezTo>
                  <a:cubicBezTo>
                    <a:pt x="3422" y="16090"/>
                    <a:pt x="3329" y="16131"/>
                    <a:pt x="3247" y="16135"/>
                  </a:cubicBezTo>
                  <a:cubicBezTo>
                    <a:pt x="2762" y="16162"/>
                    <a:pt x="2402" y="16340"/>
                    <a:pt x="2270" y="16637"/>
                  </a:cubicBezTo>
                  <a:cubicBezTo>
                    <a:pt x="2167" y="16867"/>
                    <a:pt x="1990" y="17059"/>
                    <a:pt x="1738" y="17211"/>
                  </a:cubicBezTo>
                  <a:cubicBezTo>
                    <a:pt x="1611" y="17287"/>
                    <a:pt x="1476" y="17355"/>
                    <a:pt x="1315" y="17443"/>
                  </a:cubicBezTo>
                  <a:cubicBezTo>
                    <a:pt x="1776" y="17334"/>
                    <a:pt x="2203" y="17025"/>
                    <a:pt x="2372" y="16689"/>
                  </a:cubicBezTo>
                  <a:cubicBezTo>
                    <a:pt x="2485" y="16465"/>
                    <a:pt x="2841" y="16238"/>
                    <a:pt x="3171" y="16304"/>
                  </a:cubicBezTo>
                  <a:cubicBezTo>
                    <a:pt x="2933" y="16614"/>
                    <a:pt x="2685" y="16925"/>
                    <a:pt x="2455" y="17242"/>
                  </a:cubicBezTo>
                  <a:cubicBezTo>
                    <a:pt x="2199" y="17595"/>
                    <a:pt x="1998" y="18092"/>
                    <a:pt x="2024" y="18257"/>
                  </a:cubicBezTo>
                  <a:cubicBezTo>
                    <a:pt x="2830" y="16369"/>
                    <a:pt x="5009" y="15098"/>
                    <a:pt x="6902" y="14973"/>
                  </a:cubicBezTo>
                  <a:cubicBezTo>
                    <a:pt x="6950" y="15389"/>
                    <a:pt x="6630" y="15767"/>
                    <a:pt x="6103" y="15948"/>
                  </a:cubicBezTo>
                  <a:cubicBezTo>
                    <a:pt x="5837" y="16040"/>
                    <a:pt x="5574" y="16147"/>
                    <a:pt x="5336" y="16274"/>
                  </a:cubicBezTo>
                  <a:cubicBezTo>
                    <a:pt x="4717" y="16605"/>
                    <a:pt x="4330" y="17071"/>
                    <a:pt x="4071" y="17595"/>
                  </a:cubicBezTo>
                  <a:cubicBezTo>
                    <a:pt x="3978" y="17782"/>
                    <a:pt x="3943" y="17985"/>
                    <a:pt x="3891" y="18150"/>
                  </a:cubicBezTo>
                  <a:cubicBezTo>
                    <a:pt x="4055" y="17874"/>
                    <a:pt x="4201" y="17563"/>
                    <a:pt x="4417" y="17281"/>
                  </a:cubicBezTo>
                  <a:cubicBezTo>
                    <a:pt x="4761" y="16833"/>
                    <a:pt x="5239" y="16479"/>
                    <a:pt x="5891" y="16275"/>
                  </a:cubicBezTo>
                  <a:cubicBezTo>
                    <a:pt x="6180" y="16185"/>
                    <a:pt x="6465" y="16086"/>
                    <a:pt x="6782" y="15981"/>
                  </a:cubicBezTo>
                  <a:cubicBezTo>
                    <a:pt x="6921" y="16022"/>
                    <a:pt x="7008" y="16113"/>
                    <a:pt x="6990" y="16265"/>
                  </a:cubicBezTo>
                  <a:cubicBezTo>
                    <a:pt x="6971" y="16418"/>
                    <a:pt x="7040" y="16551"/>
                    <a:pt x="7180" y="16648"/>
                  </a:cubicBezTo>
                  <a:cubicBezTo>
                    <a:pt x="7152" y="16538"/>
                    <a:pt x="7089" y="16422"/>
                    <a:pt x="7103" y="16311"/>
                  </a:cubicBezTo>
                  <a:cubicBezTo>
                    <a:pt x="7127" y="16132"/>
                    <a:pt x="7111" y="15978"/>
                    <a:pt x="6895" y="15864"/>
                  </a:cubicBezTo>
                  <a:cubicBezTo>
                    <a:pt x="7249" y="15592"/>
                    <a:pt x="7384" y="15269"/>
                    <a:pt x="7425" y="14916"/>
                  </a:cubicBezTo>
                  <a:cubicBezTo>
                    <a:pt x="7430" y="14876"/>
                    <a:pt x="7441" y="14819"/>
                    <a:pt x="7477" y="14801"/>
                  </a:cubicBezTo>
                  <a:cubicBezTo>
                    <a:pt x="7772" y="14653"/>
                    <a:pt x="8074" y="14511"/>
                    <a:pt x="8378" y="14366"/>
                  </a:cubicBezTo>
                  <a:cubicBezTo>
                    <a:pt x="8506" y="14606"/>
                    <a:pt x="8374" y="14814"/>
                    <a:pt x="8170" y="14996"/>
                  </a:cubicBezTo>
                  <a:cubicBezTo>
                    <a:pt x="7939" y="15204"/>
                    <a:pt x="7756" y="15428"/>
                    <a:pt x="7661" y="15688"/>
                  </a:cubicBezTo>
                  <a:cubicBezTo>
                    <a:pt x="7547" y="15998"/>
                    <a:pt x="7555" y="16307"/>
                    <a:pt x="7681" y="16657"/>
                  </a:cubicBezTo>
                  <a:cubicBezTo>
                    <a:pt x="7696" y="16601"/>
                    <a:pt x="7706" y="16586"/>
                    <a:pt x="7702" y="16573"/>
                  </a:cubicBezTo>
                  <a:cubicBezTo>
                    <a:pt x="7549" y="16002"/>
                    <a:pt x="7770" y="15520"/>
                    <a:pt x="8298" y="15100"/>
                  </a:cubicBezTo>
                  <a:cubicBezTo>
                    <a:pt x="8607" y="14854"/>
                    <a:pt x="8781" y="14573"/>
                    <a:pt x="8583" y="14226"/>
                  </a:cubicBezTo>
                  <a:cubicBezTo>
                    <a:pt x="8565" y="14194"/>
                    <a:pt x="8585" y="14136"/>
                    <a:pt x="8615" y="14105"/>
                  </a:cubicBezTo>
                  <a:cubicBezTo>
                    <a:pt x="9092" y="13615"/>
                    <a:pt x="9290" y="13058"/>
                    <a:pt x="9333" y="12462"/>
                  </a:cubicBezTo>
                  <a:cubicBezTo>
                    <a:pt x="9337" y="12411"/>
                    <a:pt x="9355" y="12351"/>
                    <a:pt x="9395" y="12313"/>
                  </a:cubicBezTo>
                  <a:cubicBezTo>
                    <a:pt x="9561" y="12152"/>
                    <a:pt x="9739" y="11997"/>
                    <a:pt x="9907" y="11845"/>
                  </a:cubicBezTo>
                  <a:cubicBezTo>
                    <a:pt x="9884" y="12006"/>
                    <a:pt x="9869" y="12173"/>
                    <a:pt x="9836" y="12338"/>
                  </a:cubicBezTo>
                  <a:cubicBezTo>
                    <a:pt x="9659" y="13224"/>
                    <a:pt x="9777" y="14086"/>
                    <a:pt x="10231" y="14917"/>
                  </a:cubicBezTo>
                  <a:cubicBezTo>
                    <a:pt x="10282" y="15011"/>
                    <a:pt x="10258" y="15064"/>
                    <a:pt x="10164" y="15131"/>
                  </a:cubicBezTo>
                  <a:cubicBezTo>
                    <a:pt x="9764" y="15411"/>
                    <a:pt x="9441" y="15738"/>
                    <a:pt x="9163" y="16090"/>
                  </a:cubicBezTo>
                  <a:cubicBezTo>
                    <a:pt x="9121" y="16143"/>
                    <a:pt x="9044" y="16195"/>
                    <a:pt x="8968" y="16214"/>
                  </a:cubicBezTo>
                  <a:cubicBezTo>
                    <a:pt x="8575" y="16316"/>
                    <a:pt x="8322" y="16500"/>
                    <a:pt x="8245" y="16816"/>
                  </a:cubicBezTo>
                  <a:cubicBezTo>
                    <a:pt x="8203" y="16988"/>
                    <a:pt x="8140" y="17160"/>
                    <a:pt x="8059" y="17324"/>
                  </a:cubicBezTo>
                  <a:cubicBezTo>
                    <a:pt x="8010" y="17424"/>
                    <a:pt x="7908" y="17510"/>
                    <a:pt x="7829" y="17603"/>
                  </a:cubicBezTo>
                  <a:cubicBezTo>
                    <a:pt x="7844" y="17610"/>
                    <a:pt x="7859" y="17618"/>
                    <a:pt x="7873" y="17625"/>
                  </a:cubicBezTo>
                  <a:cubicBezTo>
                    <a:pt x="7980" y="17511"/>
                    <a:pt x="8116" y="17407"/>
                    <a:pt x="8187" y="17282"/>
                  </a:cubicBezTo>
                  <a:cubicBezTo>
                    <a:pt x="8289" y="17103"/>
                    <a:pt x="8340" y="16908"/>
                    <a:pt x="8421" y="16722"/>
                  </a:cubicBezTo>
                  <a:cubicBezTo>
                    <a:pt x="8502" y="16536"/>
                    <a:pt x="8683" y="16431"/>
                    <a:pt x="8965" y="16403"/>
                  </a:cubicBezTo>
                  <a:cubicBezTo>
                    <a:pt x="8825" y="16597"/>
                    <a:pt x="8686" y="16791"/>
                    <a:pt x="8546" y="16986"/>
                  </a:cubicBezTo>
                  <a:cubicBezTo>
                    <a:pt x="8577" y="16972"/>
                    <a:pt x="8607" y="16959"/>
                    <a:pt x="8644" y="16943"/>
                  </a:cubicBezTo>
                  <a:cubicBezTo>
                    <a:pt x="8255" y="18096"/>
                    <a:pt x="8185" y="18578"/>
                    <a:pt x="8329" y="19142"/>
                  </a:cubicBezTo>
                  <a:cubicBezTo>
                    <a:pt x="8336" y="19094"/>
                    <a:pt x="8330" y="19044"/>
                    <a:pt x="8338" y="18996"/>
                  </a:cubicBezTo>
                  <a:cubicBezTo>
                    <a:pt x="8399" y="18621"/>
                    <a:pt x="8421" y="18238"/>
                    <a:pt x="8538" y="17872"/>
                  </a:cubicBezTo>
                  <a:cubicBezTo>
                    <a:pt x="8656" y="17503"/>
                    <a:pt x="8873" y="17151"/>
                    <a:pt x="9036" y="16789"/>
                  </a:cubicBezTo>
                  <a:cubicBezTo>
                    <a:pt x="9130" y="16582"/>
                    <a:pt x="9328" y="16497"/>
                    <a:pt x="9627" y="16480"/>
                  </a:cubicBezTo>
                  <a:cubicBezTo>
                    <a:pt x="9242" y="16918"/>
                    <a:pt x="8904" y="17362"/>
                    <a:pt x="9116" y="17908"/>
                  </a:cubicBezTo>
                  <a:cubicBezTo>
                    <a:pt x="9128" y="17871"/>
                    <a:pt x="9131" y="17832"/>
                    <a:pt x="9127" y="17793"/>
                  </a:cubicBezTo>
                  <a:cubicBezTo>
                    <a:pt x="9102" y="17491"/>
                    <a:pt x="9160" y="17204"/>
                    <a:pt x="9379" y="16943"/>
                  </a:cubicBezTo>
                  <a:cubicBezTo>
                    <a:pt x="9517" y="16778"/>
                    <a:pt x="9643" y="16609"/>
                    <a:pt x="9783" y="16446"/>
                  </a:cubicBezTo>
                  <a:cubicBezTo>
                    <a:pt x="9805" y="16420"/>
                    <a:pt x="9870" y="16411"/>
                    <a:pt x="9917" y="16402"/>
                  </a:cubicBezTo>
                  <a:cubicBezTo>
                    <a:pt x="10167" y="16358"/>
                    <a:pt x="10417" y="16317"/>
                    <a:pt x="10709" y="16268"/>
                  </a:cubicBezTo>
                  <a:cubicBezTo>
                    <a:pt x="10737" y="16795"/>
                    <a:pt x="10767" y="17354"/>
                    <a:pt x="10789" y="17914"/>
                  </a:cubicBezTo>
                  <a:cubicBezTo>
                    <a:pt x="10790" y="17943"/>
                    <a:pt x="10721" y="17989"/>
                    <a:pt x="10674" y="18001"/>
                  </a:cubicBezTo>
                  <a:cubicBezTo>
                    <a:pt x="10247" y="18109"/>
                    <a:pt x="9862" y="18307"/>
                    <a:pt x="9859" y="18754"/>
                  </a:cubicBezTo>
                  <a:cubicBezTo>
                    <a:pt x="9858" y="18987"/>
                    <a:pt x="9728" y="19193"/>
                    <a:pt x="9547" y="19380"/>
                  </a:cubicBezTo>
                  <a:cubicBezTo>
                    <a:pt x="9466" y="19462"/>
                    <a:pt x="9380" y="19542"/>
                    <a:pt x="9296" y="19623"/>
                  </a:cubicBezTo>
                  <a:cubicBezTo>
                    <a:pt x="9700" y="19378"/>
                    <a:pt x="9955" y="19074"/>
                    <a:pt x="9996" y="18678"/>
                  </a:cubicBezTo>
                  <a:cubicBezTo>
                    <a:pt x="10027" y="18384"/>
                    <a:pt x="10371" y="18159"/>
                    <a:pt x="10792" y="18156"/>
                  </a:cubicBezTo>
                  <a:cubicBezTo>
                    <a:pt x="10765" y="18437"/>
                    <a:pt x="10741" y="18716"/>
                    <a:pt x="10706" y="18995"/>
                  </a:cubicBezTo>
                  <a:cubicBezTo>
                    <a:pt x="10701" y="19027"/>
                    <a:pt x="10637" y="19065"/>
                    <a:pt x="10589" y="19081"/>
                  </a:cubicBezTo>
                  <a:cubicBezTo>
                    <a:pt x="10080" y="19254"/>
                    <a:pt x="9903" y="19549"/>
                    <a:pt x="9965" y="19957"/>
                  </a:cubicBezTo>
                  <a:cubicBezTo>
                    <a:pt x="9988" y="20113"/>
                    <a:pt x="9948" y="20281"/>
                    <a:pt x="9891" y="20434"/>
                  </a:cubicBezTo>
                  <a:cubicBezTo>
                    <a:pt x="9832" y="20593"/>
                    <a:pt x="9717" y="20739"/>
                    <a:pt x="9627" y="20891"/>
                  </a:cubicBezTo>
                  <a:cubicBezTo>
                    <a:pt x="9671" y="20866"/>
                    <a:pt x="9704" y="20836"/>
                    <a:pt x="9734" y="20804"/>
                  </a:cubicBezTo>
                  <a:cubicBezTo>
                    <a:pt x="10000" y="20514"/>
                    <a:pt x="10140" y="20199"/>
                    <a:pt x="10084" y="19844"/>
                  </a:cubicBezTo>
                  <a:cubicBezTo>
                    <a:pt x="10040" y="19565"/>
                    <a:pt x="10288" y="19302"/>
                    <a:pt x="10686" y="19221"/>
                  </a:cubicBezTo>
                  <a:cubicBezTo>
                    <a:pt x="10579" y="20025"/>
                    <a:pt x="10405" y="20811"/>
                    <a:pt x="10116" y="21584"/>
                  </a:cubicBezTo>
                  <a:cubicBezTo>
                    <a:pt x="10142" y="21589"/>
                    <a:pt x="10168" y="21595"/>
                    <a:pt x="10194" y="21600"/>
                  </a:cubicBezTo>
                  <a:cubicBezTo>
                    <a:pt x="10497" y="20891"/>
                    <a:pt x="10800" y="20182"/>
                    <a:pt x="11105" y="19468"/>
                  </a:cubicBezTo>
                  <a:cubicBezTo>
                    <a:pt x="11459" y="19747"/>
                    <a:pt x="11550" y="20103"/>
                    <a:pt x="11559" y="20482"/>
                  </a:cubicBezTo>
                  <a:cubicBezTo>
                    <a:pt x="11627" y="20117"/>
                    <a:pt x="11569" y="19769"/>
                    <a:pt x="11265" y="19474"/>
                  </a:cubicBezTo>
                  <a:cubicBezTo>
                    <a:pt x="11145" y="19357"/>
                    <a:pt x="11137" y="19252"/>
                    <a:pt x="11164" y="19120"/>
                  </a:cubicBezTo>
                  <a:cubicBezTo>
                    <a:pt x="11307" y="18429"/>
                    <a:pt x="11448" y="17738"/>
                    <a:pt x="11577" y="17046"/>
                  </a:cubicBezTo>
                  <a:cubicBezTo>
                    <a:pt x="11630" y="16760"/>
                    <a:pt x="11726" y="16671"/>
                    <a:pt x="12107" y="16606"/>
                  </a:cubicBezTo>
                  <a:cubicBezTo>
                    <a:pt x="12206" y="16589"/>
                    <a:pt x="12339" y="16568"/>
                    <a:pt x="12386" y="16515"/>
                  </a:cubicBezTo>
                  <a:cubicBezTo>
                    <a:pt x="12499" y="16383"/>
                    <a:pt x="12634" y="16406"/>
                    <a:pt x="12788" y="16439"/>
                  </a:cubicBezTo>
                  <a:cubicBezTo>
                    <a:pt x="12844" y="16451"/>
                    <a:pt x="12905" y="16464"/>
                    <a:pt x="12962" y="16460"/>
                  </a:cubicBezTo>
                  <a:cubicBezTo>
                    <a:pt x="13146" y="16448"/>
                    <a:pt x="13189" y="16517"/>
                    <a:pt x="13175" y="16639"/>
                  </a:cubicBezTo>
                  <a:cubicBezTo>
                    <a:pt x="13155" y="16811"/>
                    <a:pt x="13241" y="16955"/>
                    <a:pt x="13426" y="17100"/>
                  </a:cubicBezTo>
                  <a:cubicBezTo>
                    <a:pt x="13367" y="16979"/>
                    <a:pt x="13323" y="16888"/>
                    <a:pt x="13278" y="16797"/>
                  </a:cubicBezTo>
                  <a:cubicBezTo>
                    <a:pt x="13331" y="16806"/>
                    <a:pt x="13358" y="16822"/>
                    <a:pt x="13374" y="16843"/>
                  </a:cubicBezTo>
                  <a:cubicBezTo>
                    <a:pt x="13565" y="17092"/>
                    <a:pt x="13853" y="17198"/>
                    <a:pt x="14236" y="17212"/>
                  </a:cubicBezTo>
                  <a:cubicBezTo>
                    <a:pt x="14446" y="17219"/>
                    <a:pt x="14664" y="17271"/>
                    <a:pt x="14858" y="17337"/>
                  </a:cubicBezTo>
                  <a:cubicBezTo>
                    <a:pt x="15080" y="17414"/>
                    <a:pt x="15278" y="17529"/>
                    <a:pt x="15488" y="17627"/>
                  </a:cubicBezTo>
                  <a:cubicBezTo>
                    <a:pt x="15473" y="17610"/>
                    <a:pt x="15458" y="17585"/>
                    <a:pt x="15434" y="17567"/>
                  </a:cubicBezTo>
                  <a:cubicBezTo>
                    <a:pt x="15087" y="17309"/>
                    <a:pt x="14675" y="17147"/>
                    <a:pt x="14184" y="17115"/>
                  </a:cubicBezTo>
                  <a:cubicBezTo>
                    <a:pt x="13748" y="17086"/>
                    <a:pt x="13425" y="16822"/>
                    <a:pt x="13439" y="16493"/>
                  </a:cubicBezTo>
                  <a:cubicBezTo>
                    <a:pt x="13511" y="16493"/>
                    <a:pt x="13584" y="16485"/>
                    <a:pt x="13654" y="16494"/>
                  </a:cubicBezTo>
                  <a:cubicBezTo>
                    <a:pt x="14380" y="16588"/>
                    <a:pt x="15062" y="16769"/>
                    <a:pt x="15693" y="17057"/>
                  </a:cubicBezTo>
                  <a:cubicBezTo>
                    <a:pt x="15802" y="17106"/>
                    <a:pt x="15825" y="17160"/>
                    <a:pt x="15818" y="17248"/>
                  </a:cubicBezTo>
                  <a:cubicBezTo>
                    <a:pt x="15800" y="17453"/>
                    <a:pt x="15859" y="17566"/>
                    <a:pt x="15973" y="17639"/>
                  </a:cubicBezTo>
                  <a:cubicBezTo>
                    <a:pt x="15955" y="17513"/>
                    <a:pt x="15933" y="17361"/>
                    <a:pt x="15911" y="17209"/>
                  </a:cubicBezTo>
                  <a:cubicBezTo>
                    <a:pt x="15935" y="17204"/>
                    <a:pt x="15958" y="17200"/>
                    <a:pt x="15982" y="17196"/>
                  </a:cubicBezTo>
                  <a:cubicBezTo>
                    <a:pt x="17030" y="17743"/>
                    <a:pt x="17855" y="18433"/>
                    <a:pt x="18394" y="19312"/>
                  </a:cubicBezTo>
                  <a:cubicBezTo>
                    <a:pt x="18361" y="19190"/>
                    <a:pt x="18314" y="19074"/>
                    <a:pt x="18252" y="18963"/>
                  </a:cubicBezTo>
                  <a:cubicBezTo>
                    <a:pt x="17835" y="18216"/>
                    <a:pt x="17206" y="17584"/>
                    <a:pt x="16397" y="17052"/>
                  </a:cubicBezTo>
                  <a:cubicBezTo>
                    <a:pt x="15631" y="16548"/>
                    <a:pt x="14769" y="16176"/>
                    <a:pt x="13762" y="16013"/>
                  </a:cubicBezTo>
                  <a:cubicBezTo>
                    <a:pt x="13454" y="15963"/>
                    <a:pt x="13142" y="15925"/>
                    <a:pt x="12838" y="15864"/>
                  </a:cubicBezTo>
                  <a:cubicBezTo>
                    <a:pt x="12299" y="15758"/>
                    <a:pt x="11871" y="15524"/>
                    <a:pt x="11557" y="15179"/>
                  </a:cubicBezTo>
                  <a:cubicBezTo>
                    <a:pt x="11433" y="15043"/>
                    <a:pt x="11460" y="14897"/>
                    <a:pt x="11608" y="14813"/>
                  </a:cubicBezTo>
                  <a:cubicBezTo>
                    <a:pt x="11764" y="14725"/>
                    <a:pt x="11921" y="14638"/>
                    <a:pt x="12122" y="14525"/>
                  </a:cubicBezTo>
                  <a:cubicBezTo>
                    <a:pt x="12158" y="14631"/>
                    <a:pt x="12209" y="14716"/>
                    <a:pt x="12211" y="14802"/>
                  </a:cubicBezTo>
                  <a:cubicBezTo>
                    <a:pt x="12215" y="14963"/>
                    <a:pt x="12274" y="15098"/>
                    <a:pt x="12391" y="15187"/>
                  </a:cubicBezTo>
                  <a:cubicBezTo>
                    <a:pt x="12375" y="15054"/>
                    <a:pt x="12363" y="14902"/>
                    <a:pt x="12337" y="14752"/>
                  </a:cubicBezTo>
                  <a:cubicBezTo>
                    <a:pt x="12323" y="14673"/>
                    <a:pt x="12284" y="14595"/>
                    <a:pt x="12261" y="14516"/>
                  </a:cubicBezTo>
                  <a:cubicBezTo>
                    <a:pt x="12249" y="14477"/>
                    <a:pt x="12225" y="14426"/>
                    <a:pt x="12247" y="14398"/>
                  </a:cubicBezTo>
                  <a:cubicBezTo>
                    <a:pt x="12428" y="14169"/>
                    <a:pt x="12618" y="13945"/>
                    <a:pt x="12807" y="13719"/>
                  </a:cubicBezTo>
                  <a:cubicBezTo>
                    <a:pt x="13096" y="13841"/>
                    <a:pt x="13251" y="14060"/>
                    <a:pt x="13154" y="14270"/>
                  </a:cubicBezTo>
                  <a:cubicBezTo>
                    <a:pt x="13011" y="14577"/>
                    <a:pt x="13055" y="14873"/>
                    <a:pt x="13213" y="15164"/>
                  </a:cubicBezTo>
                  <a:cubicBezTo>
                    <a:pt x="13280" y="15287"/>
                    <a:pt x="13388" y="15397"/>
                    <a:pt x="13501" y="15545"/>
                  </a:cubicBezTo>
                  <a:cubicBezTo>
                    <a:pt x="13516" y="15493"/>
                    <a:pt x="13521" y="15487"/>
                    <a:pt x="13519" y="15484"/>
                  </a:cubicBezTo>
                  <a:cubicBezTo>
                    <a:pt x="13507" y="15467"/>
                    <a:pt x="13495" y="15450"/>
                    <a:pt x="13483" y="15432"/>
                  </a:cubicBezTo>
                  <a:cubicBezTo>
                    <a:pt x="13255" y="15110"/>
                    <a:pt x="13146" y="14764"/>
                    <a:pt x="13341" y="14423"/>
                  </a:cubicBezTo>
                  <a:cubicBezTo>
                    <a:pt x="13573" y="14019"/>
                    <a:pt x="13391" y="13685"/>
                    <a:pt x="12964" y="13445"/>
                  </a:cubicBezTo>
                  <a:cubicBezTo>
                    <a:pt x="12916" y="13418"/>
                    <a:pt x="12903" y="13355"/>
                    <a:pt x="12853" y="13275"/>
                  </a:cubicBezTo>
                  <a:cubicBezTo>
                    <a:pt x="13312" y="13317"/>
                    <a:pt x="13671" y="13416"/>
                    <a:pt x="13992" y="13585"/>
                  </a:cubicBezTo>
                  <a:cubicBezTo>
                    <a:pt x="14187" y="13688"/>
                    <a:pt x="14197" y="13748"/>
                    <a:pt x="14075" y="13903"/>
                  </a:cubicBezTo>
                  <a:cubicBezTo>
                    <a:pt x="13931" y="14084"/>
                    <a:pt x="13910" y="14310"/>
                    <a:pt x="14031" y="14485"/>
                  </a:cubicBezTo>
                  <a:cubicBezTo>
                    <a:pt x="13942" y="14217"/>
                    <a:pt x="14109" y="14010"/>
                    <a:pt x="14311" y="13803"/>
                  </a:cubicBezTo>
                  <a:cubicBezTo>
                    <a:pt x="14543" y="14001"/>
                    <a:pt x="14683" y="14231"/>
                    <a:pt x="14747" y="14486"/>
                  </a:cubicBezTo>
                  <a:cubicBezTo>
                    <a:pt x="14854" y="14912"/>
                    <a:pt x="15069" y="15305"/>
                    <a:pt x="15389" y="15665"/>
                  </a:cubicBezTo>
                  <a:cubicBezTo>
                    <a:pt x="15937" y="16280"/>
                    <a:pt x="16671" y="16739"/>
                    <a:pt x="17545" y="17074"/>
                  </a:cubicBezTo>
                  <a:cubicBezTo>
                    <a:pt x="17787" y="17166"/>
                    <a:pt x="18047" y="17231"/>
                    <a:pt x="18298" y="17309"/>
                  </a:cubicBezTo>
                  <a:cubicBezTo>
                    <a:pt x="18307" y="17296"/>
                    <a:pt x="18315" y="17283"/>
                    <a:pt x="18323" y="17270"/>
                  </a:cubicBezTo>
                  <a:cubicBezTo>
                    <a:pt x="17534" y="17033"/>
                    <a:pt x="16862" y="16670"/>
                    <a:pt x="16300" y="16199"/>
                  </a:cubicBezTo>
                  <a:cubicBezTo>
                    <a:pt x="15737" y="15726"/>
                    <a:pt x="15339" y="15189"/>
                    <a:pt x="15220" y="14555"/>
                  </a:cubicBezTo>
                  <a:cubicBezTo>
                    <a:pt x="15235" y="14539"/>
                    <a:pt x="15250" y="14522"/>
                    <a:pt x="15264" y="14505"/>
                  </a:cubicBezTo>
                  <a:cubicBezTo>
                    <a:pt x="15475" y="14563"/>
                    <a:pt x="15686" y="14620"/>
                    <a:pt x="15899" y="14677"/>
                  </a:cubicBezTo>
                  <a:cubicBezTo>
                    <a:pt x="15757" y="14559"/>
                    <a:pt x="15582" y="14474"/>
                    <a:pt x="15369" y="14451"/>
                  </a:cubicBezTo>
                  <a:cubicBezTo>
                    <a:pt x="15254" y="14438"/>
                    <a:pt x="15206" y="14417"/>
                    <a:pt x="15180" y="14324"/>
                  </a:cubicBezTo>
                  <a:cubicBezTo>
                    <a:pt x="15042" y="13827"/>
                    <a:pt x="14731" y="13403"/>
                    <a:pt x="14138" y="13137"/>
                  </a:cubicBezTo>
                  <a:cubicBezTo>
                    <a:pt x="13838" y="13003"/>
                    <a:pt x="13494" y="12924"/>
                    <a:pt x="13173" y="12814"/>
                  </a:cubicBezTo>
                  <a:cubicBezTo>
                    <a:pt x="13087" y="12785"/>
                    <a:pt x="12974" y="12749"/>
                    <a:pt x="12944" y="12694"/>
                  </a:cubicBezTo>
                  <a:cubicBezTo>
                    <a:pt x="12898" y="12610"/>
                    <a:pt x="12914" y="12507"/>
                    <a:pt x="12902" y="12396"/>
                  </a:cubicBezTo>
                  <a:cubicBezTo>
                    <a:pt x="13370" y="12677"/>
                    <a:pt x="13865" y="12878"/>
                    <a:pt x="14449" y="12939"/>
                  </a:cubicBezTo>
                  <a:cubicBezTo>
                    <a:pt x="14502" y="12944"/>
                    <a:pt x="14550" y="12992"/>
                    <a:pt x="14593" y="13026"/>
                  </a:cubicBezTo>
                  <a:cubicBezTo>
                    <a:pt x="14675" y="13088"/>
                    <a:pt x="14751" y="13154"/>
                    <a:pt x="14829" y="13218"/>
                  </a:cubicBezTo>
                  <a:cubicBezTo>
                    <a:pt x="14842" y="13210"/>
                    <a:pt x="14855" y="13201"/>
                    <a:pt x="14868" y="13192"/>
                  </a:cubicBezTo>
                  <a:cubicBezTo>
                    <a:pt x="14807" y="13123"/>
                    <a:pt x="14747" y="13053"/>
                    <a:pt x="14673" y="12967"/>
                  </a:cubicBezTo>
                  <a:cubicBezTo>
                    <a:pt x="14840" y="12967"/>
                    <a:pt x="14972" y="12967"/>
                    <a:pt x="15103" y="12968"/>
                  </a:cubicBezTo>
                  <a:cubicBezTo>
                    <a:pt x="15742" y="12972"/>
                    <a:pt x="16249" y="13169"/>
                    <a:pt x="16599" y="13567"/>
                  </a:cubicBezTo>
                  <a:cubicBezTo>
                    <a:pt x="16721" y="13706"/>
                    <a:pt x="16805" y="13846"/>
                    <a:pt x="16644" y="14038"/>
                  </a:cubicBezTo>
                  <a:cubicBezTo>
                    <a:pt x="16375" y="14361"/>
                    <a:pt x="16464" y="14639"/>
                    <a:pt x="16784" y="14932"/>
                  </a:cubicBezTo>
                  <a:cubicBezTo>
                    <a:pt x="16930" y="15065"/>
                    <a:pt x="17054" y="15225"/>
                    <a:pt x="17120" y="15388"/>
                  </a:cubicBezTo>
                  <a:cubicBezTo>
                    <a:pt x="17201" y="15589"/>
                    <a:pt x="17212" y="15805"/>
                    <a:pt x="17240" y="15946"/>
                  </a:cubicBezTo>
                  <a:cubicBezTo>
                    <a:pt x="17312" y="15427"/>
                    <a:pt x="17247" y="15243"/>
                    <a:pt x="16795" y="14783"/>
                  </a:cubicBezTo>
                  <a:cubicBezTo>
                    <a:pt x="16596" y="14579"/>
                    <a:pt x="16599" y="14339"/>
                    <a:pt x="16818" y="14106"/>
                  </a:cubicBezTo>
                  <a:cubicBezTo>
                    <a:pt x="16903" y="14739"/>
                    <a:pt x="17273" y="15262"/>
                    <a:pt x="17833" y="15712"/>
                  </a:cubicBezTo>
                  <a:cubicBezTo>
                    <a:pt x="18390" y="16160"/>
                    <a:pt x="19047" y="16488"/>
                    <a:pt x="19854" y="16627"/>
                  </a:cubicBezTo>
                  <a:cubicBezTo>
                    <a:pt x="18721" y="16227"/>
                    <a:pt x="17922" y="15601"/>
                    <a:pt x="17457" y="14698"/>
                  </a:cubicBezTo>
                  <a:cubicBezTo>
                    <a:pt x="17803" y="14782"/>
                    <a:pt x="17802" y="14776"/>
                    <a:pt x="18173" y="14726"/>
                  </a:cubicBezTo>
                  <a:cubicBezTo>
                    <a:pt x="18292" y="14710"/>
                    <a:pt x="18422" y="14725"/>
                    <a:pt x="18544" y="14738"/>
                  </a:cubicBezTo>
                  <a:cubicBezTo>
                    <a:pt x="18658" y="14751"/>
                    <a:pt x="18770" y="14781"/>
                    <a:pt x="18882" y="14803"/>
                  </a:cubicBezTo>
                  <a:cubicBezTo>
                    <a:pt x="18618" y="14659"/>
                    <a:pt x="18326" y="14627"/>
                    <a:pt x="18011" y="14657"/>
                  </a:cubicBezTo>
                  <a:cubicBezTo>
                    <a:pt x="17912" y="14667"/>
                    <a:pt x="17798" y="14662"/>
                    <a:pt x="17706" y="14635"/>
                  </a:cubicBezTo>
                  <a:cubicBezTo>
                    <a:pt x="17418" y="14550"/>
                    <a:pt x="17331" y="14372"/>
                    <a:pt x="17325" y="14151"/>
                  </a:cubicBezTo>
                  <a:cubicBezTo>
                    <a:pt x="17312" y="13656"/>
                    <a:pt x="17092" y="13227"/>
                    <a:pt x="16559" y="12909"/>
                  </a:cubicBezTo>
                  <a:cubicBezTo>
                    <a:pt x="16538" y="12896"/>
                    <a:pt x="16525" y="12876"/>
                    <a:pt x="16509" y="12859"/>
                  </a:cubicBezTo>
                  <a:cubicBezTo>
                    <a:pt x="16515" y="12846"/>
                    <a:pt x="16522" y="12832"/>
                    <a:pt x="16528" y="12819"/>
                  </a:cubicBezTo>
                  <a:cubicBezTo>
                    <a:pt x="16919" y="12856"/>
                    <a:pt x="17308" y="12898"/>
                    <a:pt x="17699" y="12926"/>
                  </a:cubicBezTo>
                  <a:cubicBezTo>
                    <a:pt x="17858" y="12937"/>
                    <a:pt x="17889" y="12985"/>
                    <a:pt x="17883" y="13095"/>
                  </a:cubicBezTo>
                  <a:cubicBezTo>
                    <a:pt x="17869" y="13391"/>
                    <a:pt x="18008" y="13639"/>
                    <a:pt x="18362" y="13791"/>
                  </a:cubicBezTo>
                  <a:cubicBezTo>
                    <a:pt x="18486" y="13844"/>
                    <a:pt x="18517" y="13907"/>
                    <a:pt x="18524" y="14003"/>
                  </a:cubicBezTo>
                  <a:cubicBezTo>
                    <a:pt x="18533" y="14113"/>
                    <a:pt x="18569" y="14221"/>
                    <a:pt x="18593" y="14329"/>
                  </a:cubicBezTo>
                  <a:cubicBezTo>
                    <a:pt x="18605" y="14327"/>
                    <a:pt x="18616" y="14325"/>
                    <a:pt x="18628" y="14323"/>
                  </a:cubicBezTo>
                  <a:cubicBezTo>
                    <a:pt x="18617" y="14180"/>
                    <a:pt x="18607" y="14037"/>
                    <a:pt x="18596" y="13869"/>
                  </a:cubicBezTo>
                  <a:cubicBezTo>
                    <a:pt x="19079" y="13987"/>
                    <a:pt x="19352" y="14241"/>
                    <a:pt x="19612" y="14510"/>
                  </a:cubicBezTo>
                  <a:cubicBezTo>
                    <a:pt x="19615" y="14485"/>
                    <a:pt x="19612" y="14465"/>
                    <a:pt x="19600" y="14450"/>
                  </a:cubicBezTo>
                  <a:cubicBezTo>
                    <a:pt x="19378" y="14156"/>
                    <a:pt x="19088" y="13920"/>
                    <a:pt x="18658" y="13787"/>
                  </a:cubicBezTo>
                  <a:cubicBezTo>
                    <a:pt x="18165" y="13635"/>
                    <a:pt x="17997" y="13393"/>
                    <a:pt x="18097" y="13003"/>
                  </a:cubicBezTo>
                  <a:cubicBezTo>
                    <a:pt x="18791" y="13137"/>
                    <a:pt x="19428" y="13366"/>
                    <a:pt x="20024" y="13654"/>
                  </a:cubicBezTo>
                  <a:cubicBezTo>
                    <a:pt x="20616" y="13939"/>
                    <a:pt x="21135" y="14290"/>
                    <a:pt x="21600" y="14687"/>
                  </a:cubicBezTo>
                  <a:cubicBezTo>
                    <a:pt x="21287" y="14383"/>
                    <a:pt x="20966" y="14083"/>
                    <a:pt x="20595" y="13824"/>
                  </a:cubicBezTo>
                  <a:close/>
                </a:path>
              </a:pathLst>
            </a:custGeom>
            <a:solidFill>
              <a:schemeClr val="lt1"/>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None/>
              </a:pPr>
              <a:endParaRPr sz="1192" b="0" i="0" u="none" strike="noStrike" cap="none">
                <a:solidFill>
                  <a:srgbClr val="000000"/>
                </a:solidFill>
                <a:latin typeface="Arial"/>
                <a:ea typeface="Arial"/>
                <a:cs typeface="Arial"/>
                <a:sym typeface="Arial"/>
              </a:endParaRPr>
            </a:p>
          </p:txBody>
        </p:sp>
        <p:sp>
          <p:nvSpPr>
            <p:cNvPr id="191" name="Google Shape;191;p47"/>
            <p:cNvSpPr/>
            <p:nvPr/>
          </p:nvSpPr>
          <p:spPr>
            <a:xfrm>
              <a:off x="695121" y="-3808"/>
              <a:ext cx="62959" cy="161136"/>
            </a:xfrm>
            <a:custGeom>
              <a:avLst/>
              <a:gdLst/>
              <a:ahLst/>
              <a:cxnLst/>
              <a:rect l="l" t="t" r="r" b="b"/>
              <a:pathLst>
                <a:path w="9612" h="21600" extrusionOk="0">
                  <a:moveTo>
                    <a:pt x="1439" y="0"/>
                  </a:moveTo>
                  <a:cubicBezTo>
                    <a:pt x="2618" y="2503"/>
                    <a:pt x="-2664" y="3632"/>
                    <a:pt x="1875" y="7320"/>
                  </a:cubicBezTo>
                  <a:cubicBezTo>
                    <a:pt x="5367" y="3747"/>
                    <a:pt x="2574" y="1089"/>
                    <a:pt x="1439" y="0"/>
                  </a:cubicBezTo>
                  <a:close/>
                  <a:moveTo>
                    <a:pt x="3873" y="1922"/>
                  </a:moveTo>
                  <a:cubicBezTo>
                    <a:pt x="7043" y="8653"/>
                    <a:pt x="-7164" y="11683"/>
                    <a:pt x="5045" y="21600"/>
                  </a:cubicBezTo>
                  <a:cubicBezTo>
                    <a:pt x="14436" y="11991"/>
                    <a:pt x="6925" y="4851"/>
                    <a:pt x="3873" y="1922"/>
                  </a:cubicBezTo>
                  <a:close/>
                </a:path>
              </a:pathLst>
            </a:custGeom>
            <a:solidFill>
              <a:schemeClr val="accent3"/>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None/>
              </a:pPr>
              <a:endParaRPr sz="1192" b="0" i="0" u="none" strike="noStrike" cap="none">
                <a:solidFill>
                  <a:srgbClr val="000000"/>
                </a:solidFill>
                <a:latin typeface="Arial"/>
                <a:ea typeface="Arial"/>
                <a:cs typeface="Arial"/>
                <a:sym typeface="Arial"/>
              </a:endParaRPr>
            </a:p>
          </p:txBody>
        </p:sp>
        <p:sp>
          <p:nvSpPr>
            <p:cNvPr id="192" name="Google Shape;192;p47"/>
            <p:cNvSpPr/>
            <p:nvPr/>
          </p:nvSpPr>
          <p:spPr>
            <a:xfrm>
              <a:off x="430915" y="128905"/>
              <a:ext cx="187002" cy="233766"/>
            </a:xfrm>
            <a:custGeom>
              <a:avLst/>
              <a:gdLst/>
              <a:ahLst/>
              <a:cxnLst/>
              <a:rect l="l" t="t" r="r" b="b"/>
              <a:pathLst>
                <a:path w="21600" h="21600" extrusionOk="0">
                  <a:moveTo>
                    <a:pt x="10731" y="0"/>
                  </a:moveTo>
                  <a:cubicBezTo>
                    <a:pt x="7544" y="0"/>
                    <a:pt x="4960" y="830"/>
                    <a:pt x="2975" y="2490"/>
                  </a:cubicBezTo>
                  <a:cubicBezTo>
                    <a:pt x="990" y="4149"/>
                    <a:pt x="0" y="6242"/>
                    <a:pt x="0" y="8766"/>
                  </a:cubicBezTo>
                  <a:lnTo>
                    <a:pt x="0" y="10333"/>
                  </a:lnTo>
                  <a:lnTo>
                    <a:pt x="5173" y="10333"/>
                  </a:lnTo>
                  <a:lnTo>
                    <a:pt x="5173" y="8750"/>
                  </a:lnTo>
                  <a:cubicBezTo>
                    <a:pt x="5173" y="7130"/>
                    <a:pt x="5658" y="5803"/>
                    <a:pt x="6630" y="4776"/>
                  </a:cubicBezTo>
                  <a:cubicBezTo>
                    <a:pt x="7602" y="3748"/>
                    <a:pt x="8965" y="3237"/>
                    <a:pt x="10731" y="3237"/>
                  </a:cubicBezTo>
                  <a:cubicBezTo>
                    <a:pt x="12497" y="3237"/>
                    <a:pt x="13887" y="3749"/>
                    <a:pt x="14895" y="4782"/>
                  </a:cubicBezTo>
                  <a:cubicBezTo>
                    <a:pt x="15902" y="5813"/>
                    <a:pt x="16406" y="7139"/>
                    <a:pt x="16406" y="8750"/>
                  </a:cubicBezTo>
                  <a:lnTo>
                    <a:pt x="16406" y="10333"/>
                  </a:lnTo>
                  <a:lnTo>
                    <a:pt x="21600" y="10333"/>
                  </a:lnTo>
                  <a:lnTo>
                    <a:pt x="21600" y="8766"/>
                  </a:lnTo>
                  <a:cubicBezTo>
                    <a:pt x="21600" y="6242"/>
                    <a:pt x="20592" y="4149"/>
                    <a:pt x="18577" y="2490"/>
                  </a:cubicBezTo>
                  <a:cubicBezTo>
                    <a:pt x="16562" y="830"/>
                    <a:pt x="13943" y="0"/>
                    <a:pt x="10731" y="0"/>
                  </a:cubicBezTo>
                  <a:close/>
                  <a:moveTo>
                    <a:pt x="10876" y="9267"/>
                  </a:moveTo>
                  <a:cubicBezTo>
                    <a:pt x="10303" y="9267"/>
                    <a:pt x="9858" y="9433"/>
                    <a:pt x="9543" y="9767"/>
                  </a:cubicBezTo>
                  <a:cubicBezTo>
                    <a:pt x="9228" y="10100"/>
                    <a:pt x="9069" y="10527"/>
                    <a:pt x="9069" y="11053"/>
                  </a:cubicBezTo>
                  <a:lnTo>
                    <a:pt x="9069" y="11564"/>
                  </a:lnTo>
                  <a:lnTo>
                    <a:pt x="9069" y="11872"/>
                  </a:lnTo>
                  <a:cubicBezTo>
                    <a:pt x="9069" y="12403"/>
                    <a:pt x="9231" y="12834"/>
                    <a:pt x="9550" y="13169"/>
                  </a:cubicBezTo>
                  <a:cubicBezTo>
                    <a:pt x="9869" y="13503"/>
                    <a:pt x="10314" y="13669"/>
                    <a:pt x="10882" y="13669"/>
                  </a:cubicBezTo>
                  <a:cubicBezTo>
                    <a:pt x="11459" y="13669"/>
                    <a:pt x="11906" y="13503"/>
                    <a:pt x="12229" y="13169"/>
                  </a:cubicBezTo>
                  <a:cubicBezTo>
                    <a:pt x="12552" y="12834"/>
                    <a:pt x="12717" y="12403"/>
                    <a:pt x="12717" y="11872"/>
                  </a:cubicBezTo>
                  <a:lnTo>
                    <a:pt x="12717" y="11564"/>
                  </a:lnTo>
                  <a:lnTo>
                    <a:pt x="12717" y="11053"/>
                  </a:lnTo>
                  <a:cubicBezTo>
                    <a:pt x="12717" y="10530"/>
                    <a:pt x="12549" y="10101"/>
                    <a:pt x="12222" y="9767"/>
                  </a:cubicBezTo>
                  <a:cubicBezTo>
                    <a:pt x="11895" y="9432"/>
                    <a:pt x="11448" y="9267"/>
                    <a:pt x="10876" y="9267"/>
                  </a:cubicBezTo>
                  <a:close/>
                  <a:moveTo>
                    <a:pt x="0" y="11910"/>
                  </a:moveTo>
                  <a:lnTo>
                    <a:pt x="0" y="12839"/>
                  </a:lnTo>
                  <a:cubicBezTo>
                    <a:pt x="0" y="15373"/>
                    <a:pt x="991" y="17467"/>
                    <a:pt x="2982" y="19121"/>
                  </a:cubicBezTo>
                  <a:cubicBezTo>
                    <a:pt x="4973" y="20776"/>
                    <a:pt x="7565" y="21600"/>
                    <a:pt x="10752" y="21600"/>
                  </a:cubicBezTo>
                  <a:cubicBezTo>
                    <a:pt x="13964" y="21600"/>
                    <a:pt x="16575" y="20776"/>
                    <a:pt x="18584" y="19121"/>
                  </a:cubicBezTo>
                  <a:cubicBezTo>
                    <a:pt x="20593" y="17467"/>
                    <a:pt x="21600" y="15373"/>
                    <a:pt x="21600" y="12839"/>
                  </a:cubicBezTo>
                  <a:lnTo>
                    <a:pt x="21600" y="11910"/>
                  </a:lnTo>
                  <a:lnTo>
                    <a:pt x="16406" y="11910"/>
                  </a:lnTo>
                  <a:cubicBezTo>
                    <a:pt x="16406" y="11910"/>
                    <a:pt x="16406" y="12856"/>
                    <a:pt x="16406" y="12856"/>
                  </a:cubicBezTo>
                  <a:cubicBezTo>
                    <a:pt x="16406" y="14495"/>
                    <a:pt x="15911" y="15829"/>
                    <a:pt x="14915" y="16862"/>
                  </a:cubicBezTo>
                  <a:cubicBezTo>
                    <a:pt x="13920" y="17894"/>
                    <a:pt x="12530" y="18412"/>
                    <a:pt x="10752" y="18412"/>
                  </a:cubicBezTo>
                  <a:cubicBezTo>
                    <a:pt x="8998" y="18412"/>
                    <a:pt x="7627" y="17894"/>
                    <a:pt x="6644" y="16862"/>
                  </a:cubicBezTo>
                  <a:cubicBezTo>
                    <a:pt x="5660" y="15829"/>
                    <a:pt x="5173" y="14495"/>
                    <a:pt x="5173" y="12856"/>
                  </a:cubicBezTo>
                  <a:lnTo>
                    <a:pt x="5173" y="11910"/>
                  </a:lnTo>
                  <a:lnTo>
                    <a:pt x="0" y="11910"/>
                  </a:lnTo>
                  <a:close/>
                </a:path>
              </a:pathLst>
            </a:custGeom>
            <a:solidFill>
              <a:schemeClr val="accent5"/>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None/>
              </a:pPr>
              <a:endParaRPr sz="1192" b="0" i="0" u="none" strike="noStrike" cap="none">
                <a:solidFill>
                  <a:srgbClr val="000000"/>
                </a:solidFill>
                <a:latin typeface="Arial"/>
                <a:ea typeface="Arial"/>
                <a:cs typeface="Arial"/>
                <a:sym typeface="Arial"/>
              </a:endParaRPr>
            </a:p>
          </p:txBody>
        </p:sp>
        <p:sp>
          <p:nvSpPr>
            <p:cNvPr id="193" name="Google Shape;193;p47"/>
            <p:cNvSpPr/>
            <p:nvPr/>
          </p:nvSpPr>
          <p:spPr>
            <a:xfrm>
              <a:off x="201062" y="128905"/>
              <a:ext cx="187002" cy="233766"/>
            </a:xfrm>
            <a:custGeom>
              <a:avLst/>
              <a:gdLst/>
              <a:ahLst/>
              <a:cxnLst/>
              <a:rect l="l" t="t" r="r" b="b"/>
              <a:pathLst>
                <a:path w="21600" h="21600" extrusionOk="0">
                  <a:moveTo>
                    <a:pt x="10738" y="0"/>
                  </a:moveTo>
                  <a:cubicBezTo>
                    <a:pt x="7550" y="0"/>
                    <a:pt x="4967" y="830"/>
                    <a:pt x="2982" y="2490"/>
                  </a:cubicBezTo>
                  <a:cubicBezTo>
                    <a:pt x="996" y="4149"/>
                    <a:pt x="0" y="6242"/>
                    <a:pt x="0" y="8766"/>
                  </a:cubicBezTo>
                  <a:lnTo>
                    <a:pt x="0" y="10333"/>
                  </a:lnTo>
                  <a:lnTo>
                    <a:pt x="5173" y="10333"/>
                  </a:lnTo>
                  <a:lnTo>
                    <a:pt x="5173" y="8750"/>
                  </a:lnTo>
                  <a:cubicBezTo>
                    <a:pt x="5173" y="7130"/>
                    <a:pt x="5665" y="5803"/>
                    <a:pt x="6637" y="4776"/>
                  </a:cubicBezTo>
                  <a:cubicBezTo>
                    <a:pt x="7609" y="3748"/>
                    <a:pt x="8972" y="3237"/>
                    <a:pt x="10738" y="3237"/>
                  </a:cubicBezTo>
                  <a:cubicBezTo>
                    <a:pt x="12504" y="3237"/>
                    <a:pt x="13894" y="3749"/>
                    <a:pt x="14902" y="4782"/>
                  </a:cubicBezTo>
                  <a:cubicBezTo>
                    <a:pt x="15909" y="5813"/>
                    <a:pt x="16413" y="7139"/>
                    <a:pt x="16413" y="8750"/>
                  </a:cubicBezTo>
                  <a:lnTo>
                    <a:pt x="16413" y="10333"/>
                  </a:lnTo>
                  <a:lnTo>
                    <a:pt x="21600" y="10333"/>
                  </a:lnTo>
                  <a:lnTo>
                    <a:pt x="21600" y="8766"/>
                  </a:lnTo>
                  <a:cubicBezTo>
                    <a:pt x="21600" y="6242"/>
                    <a:pt x="20599" y="4149"/>
                    <a:pt x="18584" y="2490"/>
                  </a:cubicBezTo>
                  <a:cubicBezTo>
                    <a:pt x="16569" y="830"/>
                    <a:pt x="13950" y="0"/>
                    <a:pt x="10738" y="0"/>
                  </a:cubicBezTo>
                  <a:close/>
                  <a:moveTo>
                    <a:pt x="10882" y="9267"/>
                  </a:moveTo>
                  <a:cubicBezTo>
                    <a:pt x="10310" y="9267"/>
                    <a:pt x="9865" y="9433"/>
                    <a:pt x="9550" y="9767"/>
                  </a:cubicBezTo>
                  <a:cubicBezTo>
                    <a:pt x="9235" y="10100"/>
                    <a:pt x="9076" y="10527"/>
                    <a:pt x="9076" y="11053"/>
                  </a:cubicBezTo>
                  <a:lnTo>
                    <a:pt x="9076" y="11564"/>
                  </a:lnTo>
                  <a:lnTo>
                    <a:pt x="9076" y="11872"/>
                  </a:lnTo>
                  <a:cubicBezTo>
                    <a:pt x="9076" y="12403"/>
                    <a:pt x="9238" y="12834"/>
                    <a:pt x="9556" y="13169"/>
                  </a:cubicBezTo>
                  <a:cubicBezTo>
                    <a:pt x="9875" y="13503"/>
                    <a:pt x="10321" y="13669"/>
                    <a:pt x="10889" y="13669"/>
                  </a:cubicBezTo>
                  <a:cubicBezTo>
                    <a:pt x="11466" y="13669"/>
                    <a:pt x="11913" y="13503"/>
                    <a:pt x="12236" y="13169"/>
                  </a:cubicBezTo>
                  <a:cubicBezTo>
                    <a:pt x="12559" y="12834"/>
                    <a:pt x="12717" y="12403"/>
                    <a:pt x="12717" y="11872"/>
                  </a:cubicBezTo>
                  <a:lnTo>
                    <a:pt x="12717" y="11564"/>
                  </a:lnTo>
                  <a:lnTo>
                    <a:pt x="12717" y="11053"/>
                  </a:lnTo>
                  <a:cubicBezTo>
                    <a:pt x="12717" y="10530"/>
                    <a:pt x="12556" y="10101"/>
                    <a:pt x="12229" y="9767"/>
                  </a:cubicBezTo>
                  <a:cubicBezTo>
                    <a:pt x="11902" y="9432"/>
                    <a:pt x="11455" y="9267"/>
                    <a:pt x="10882" y="9267"/>
                  </a:cubicBezTo>
                  <a:close/>
                  <a:moveTo>
                    <a:pt x="0" y="11910"/>
                  </a:moveTo>
                  <a:lnTo>
                    <a:pt x="0" y="12839"/>
                  </a:lnTo>
                  <a:cubicBezTo>
                    <a:pt x="0" y="15373"/>
                    <a:pt x="997" y="17467"/>
                    <a:pt x="2989" y="19121"/>
                  </a:cubicBezTo>
                  <a:cubicBezTo>
                    <a:pt x="4980" y="20776"/>
                    <a:pt x="7571" y="21600"/>
                    <a:pt x="10759" y="21600"/>
                  </a:cubicBezTo>
                  <a:cubicBezTo>
                    <a:pt x="13971" y="21600"/>
                    <a:pt x="16582" y="20776"/>
                    <a:pt x="18591" y="19121"/>
                  </a:cubicBezTo>
                  <a:cubicBezTo>
                    <a:pt x="20600" y="17467"/>
                    <a:pt x="21600" y="15373"/>
                    <a:pt x="21600" y="12839"/>
                  </a:cubicBezTo>
                  <a:lnTo>
                    <a:pt x="21600" y="11910"/>
                  </a:lnTo>
                  <a:lnTo>
                    <a:pt x="16413" y="11910"/>
                  </a:lnTo>
                  <a:cubicBezTo>
                    <a:pt x="16413" y="11910"/>
                    <a:pt x="16413" y="12856"/>
                    <a:pt x="16413" y="12856"/>
                  </a:cubicBezTo>
                  <a:cubicBezTo>
                    <a:pt x="16413" y="14495"/>
                    <a:pt x="15911" y="15829"/>
                    <a:pt x="14915" y="16862"/>
                  </a:cubicBezTo>
                  <a:cubicBezTo>
                    <a:pt x="13920" y="17894"/>
                    <a:pt x="12537" y="18412"/>
                    <a:pt x="10759" y="18412"/>
                  </a:cubicBezTo>
                  <a:cubicBezTo>
                    <a:pt x="9005" y="18412"/>
                    <a:pt x="7634" y="17894"/>
                    <a:pt x="6650" y="16862"/>
                  </a:cubicBezTo>
                  <a:cubicBezTo>
                    <a:pt x="5667" y="15829"/>
                    <a:pt x="5173" y="14495"/>
                    <a:pt x="5173" y="12856"/>
                  </a:cubicBezTo>
                  <a:lnTo>
                    <a:pt x="5173" y="11910"/>
                  </a:lnTo>
                  <a:lnTo>
                    <a:pt x="0" y="11910"/>
                  </a:lnTo>
                  <a:close/>
                </a:path>
              </a:pathLst>
            </a:custGeom>
            <a:solidFill>
              <a:schemeClr val="accent4"/>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None/>
              </a:pPr>
              <a:endParaRPr sz="1192" b="0" i="0" u="none" strike="noStrike" cap="none">
                <a:solidFill>
                  <a:srgbClr val="000000"/>
                </a:solidFill>
                <a:latin typeface="Arial"/>
                <a:ea typeface="Arial"/>
                <a:cs typeface="Arial"/>
                <a:sym typeface="Arial"/>
              </a:endParaRPr>
            </a:p>
          </p:txBody>
        </p:sp>
        <p:sp>
          <p:nvSpPr>
            <p:cNvPr id="194" name="Google Shape;194;p47"/>
            <p:cNvSpPr/>
            <p:nvPr/>
          </p:nvSpPr>
          <p:spPr>
            <a:xfrm>
              <a:off x="0" y="29683"/>
              <a:ext cx="163836" cy="66366"/>
            </a:xfrm>
            <a:custGeom>
              <a:avLst/>
              <a:gdLst/>
              <a:ahLst/>
              <a:cxnLst/>
              <a:rect l="l" t="t" r="r" b="b"/>
              <a:pathLst>
                <a:path w="21600" h="21600" extrusionOk="0">
                  <a:moveTo>
                    <a:pt x="0" y="0"/>
                  </a:moveTo>
                  <a:lnTo>
                    <a:pt x="0" y="1510"/>
                  </a:lnTo>
                  <a:lnTo>
                    <a:pt x="3027" y="1510"/>
                  </a:lnTo>
                  <a:lnTo>
                    <a:pt x="3027" y="21600"/>
                  </a:lnTo>
                  <a:lnTo>
                    <a:pt x="3749" y="21600"/>
                  </a:lnTo>
                  <a:lnTo>
                    <a:pt x="3749" y="1510"/>
                  </a:lnTo>
                  <a:lnTo>
                    <a:pt x="6769" y="1510"/>
                  </a:lnTo>
                  <a:cubicBezTo>
                    <a:pt x="6769" y="1510"/>
                    <a:pt x="6769" y="0"/>
                    <a:pt x="6769" y="0"/>
                  </a:cubicBezTo>
                  <a:lnTo>
                    <a:pt x="0" y="0"/>
                  </a:lnTo>
                  <a:close/>
                  <a:moveTo>
                    <a:pt x="7827" y="0"/>
                  </a:moveTo>
                  <a:lnTo>
                    <a:pt x="7827" y="21600"/>
                  </a:lnTo>
                  <a:lnTo>
                    <a:pt x="8549" y="21600"/>
                  </a:lnTo>
                  <a:lnTo>
                    <a:pt x="8549" y="11652"/>
                  </a:lnTo>
                  <a:lnTo>
                    <a:pt x="13537" y="11652"/>
                  </a:lnTo>
                  <a:lnTo>
                    <a:pt x="13537" y="21600"/>
                  </a:lnTo>
                  <a:lnTo>
                    <a:pt x="14259" y="21600"/>
                  </a:lnTo>
                  <a:cubicBezTo>
                    <a:pt x="14259" y="21600"/>
                    <a:pt x="14259" y="0"/>
                    <a:pt x="14259" y="0"/>
                  </a:cubicBezTo>
                  <a:lnTo>
                    <a:pt x="13537" y="0"/>
                  </a:lnTo>
                  <a:lnTo>
                    <a:pt x="13537" y="10142"/>
                  </a:lnTo>
                  <a:lnTo>
                    <a:pt x="8549" y="10142"/>
                  </a:lnTo>
                  <a:lnTo>
                    <a:pt x="8549" y="0"/>
                  </a:lnTo>
                  <a:lnTo>
                    <a:pt x="7827" y="0"/>
                  </a:lnTo>
                  <a:close/>
                  <a:moveTo>
                    <a:pt x="16047" y="0"/>
                  </a:moveTo>
                  <a:lnTo>
                    <a:pt x="16047" y="21600"/>
                  </a:lnTo>
                  <a:lnTo>
                    <a:pt x="21600" y="21600"/>
                  </a:lnTo>
                  <a:lnTo>
                    <a:pt x="21600" y="20090"/>
                  </a:lnTo>
                  <a:lnTo>
                    <a:pt x="16761" y="20090"/>
                  </a:lnTo>
                  <a:lnTo>
                    <a:pt x="16761" y="11129"/>
                  </a:lnTo>
                  <a:lnTo>
                    <a:pt x="20988" y="11129"/>
                  </a:lnTo>
                  <a:cubicBezTo>
                    <a:pt x="20988" y="11129"/>
                    <a:pt x="20988" y="9619"/>
                    <a:pt x="20988" y="9619"/>
                  </a:cubicBezTo>
                  <a:lnTo>
                    <a:pt x="16761" y="9619"/>
                  </a:lnTo>
                  <a:lnTo>
                    <a:pt x="16761" y="1510"/>
                  </a:lnTo>
                  <a:lnTo>
                    <a:pt x="21569" y="1510"/>
                  </a:lnTo>
                  <a:lnTo>
                    <a:pt x="21569" y="0"/>
                  </a:lnTo>
                  <a:lnTo>
                    <a:pt x="16047" y="0"/>
                  </a:lnTo>
                  <a:close/>
                </a:path>
              </a:pathLst>
            </a:custGeom>
            <a:solidFill>
              <a:srgbClr val="BFBFBF"/>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None/>
              </a:pPr>
              <a:endParaRPr sz="1192" b="0" i="0" u="none" strike="noStrike" cap="none">
                <a:solidFill>
                  <a:srgbClr val="000000"/>
                </a:solidFill>
                <a:latin typeface="Arial"/>
                <a:ea typeface="Arial"/>
                <a:cs typeface="Arial"/>
                <a:sym typeface="Arial"/>
              </a:endParaRPr>
            </a:p>
          </p:txBody>
        </p:sp>
        <p:sp>
          <p:nvSpPr>
            <p:cNvPr id="195" name="Google Shape;195;p47"/>
            <p:cNvSpPr/>
            <p:nvPr/>
          </p:nvSpPr>
          <p:spPr>
            <a:xfrm>
              <a:off x="0" y="390524"/>
              <a:ext cx="537408" cy="58536"/>
            </a:xfrm>
            <a:custGeom>
              <a:avLst/>
              <a:gdLst/>
              <a:ahLst/>
              <a:cxnLst/>
              <a:rect l="l" t="t" r="r" b="b"/>
              <a:pathLst>
                <a:path w="21600" h="21600" extrusionOk="0">
                  <a:moveTo>
                    <a:pt x="0" y="0"/>
                  </a:moveTo>
                  <a:lnTo>
                    <a:pt x="0" y="21010"/>
                  </a:lnTo>
                  <a:lnTo>
                    <a:pt x="188" y="21010"/>
                  </a:lnTo>
                  <a:lnTo>
                    <a:pt x="188" y="12275"/>
                  </a:lnTo>
                  <a:cubicBezTo>
                    <a:pt x="188" y="12275"/>
                    <a:pt x="789" y="12275"/>
                    <a:pt x="789" y="12275"/>
                  </a:cubicBezTo>
                  <a:cubicBezTo>
                    <a:pt x="1030" y="12275"/>
                    <a:pt x="1218" y="11716"/>
                    <a:pt x="1350" y="10599"/>
                  </a:cubicBezTo>
                  <a:cubicBezTo>
                    <a:pt x="1482" y="9483"/>
                    <a:pt x="1548" y="8005"/>
                    <a:pt x="1548" y="6138"/>
                  </a:cubicBezTo>
                  <a:cubicBezTo>
                    <a:pt x="1548" y="4293"/>
                    <a:pt x="1482" y="2796"/>
                    <a:pt x="1350" y="1676"/>
                  </a:cubicBezTo>
                  <a:cubicBezTo>
                    <a:pt x="1218" y="556"/>
                    <a:pt x="1030" y="0"/>
                    <a:pt x="789" y="0"/>
                  </a:cubicBezTo>
                  <a:lnTo>
                    <a:pt x="0" y="0"/>
                  </a:lnTo>
                  <a:close/>
                  <a:moveTo>
                    <a:pt x="1864" y="0"/>
                  </a:moveTo>
                  <a:lnTo>
                    <a:pt x="1864" y="20986"/>
                  </a:lnTo>
                  <a:lnTo>
                    <a:pt x="2052" y="20986"/>
                  </a:lnTo>
                  <a:lnTo>
                    <a:pt x="2052" y="11496"/>
                  </a:lnTo>
                  <a:cubicBezTo>
                    <a:pt x="2052" y="11496"/>
                    <a:pt x="2695" y="11496"/>
                    <a:pt x="2695" y="11496"/>
                  </a:cubicBezTo>
                  <a:cubicBezTo>
                    <a:pt x="2857" y="11496"/>
                    <a:pt x="2984" y="11859"/>
                    <a:pt x="3075" y="12606"/>
                  </a:cubicBezTo>
                  <a:cubicBezTo>
                    <a:pt x="3166" y="13349"/>
                    <a:pt x="3211" y="14386"/>
                    <a:pt x="3211" y="15675"/>
                  </a:cubicBezTo>
                  <a:lnTo>
                    <a:pt x="3211" y="17587"/>
                  </a:lnTo>
                  <a:cubicBezTo>
                    <a:pt x="3211" y="18263"/>
                    <a:pt x="3219" y="18895"/>
                    <a:pt x="3234" y="19523"/>
                  </a:cubicBezTo>
                  <a:cubicBezTo>
                    <a:pt x="3250" y="20146"/>
                    <a:pt x="3278" y="20639"/>
                    <a:pt x="3317" y="20986"/>
                  </a:cubicBezTo>
                  <a:lnTo>
                    <a:pt x="3510" y="20986"/>
                  </a:lnTo>
                  <a:lnTo>
                    <a:pt x="3510" y="20632"/>
                  </a:lnTo>
                  <a:cubicBezTo>
                    <a:pt x="3471" y="20307"/>
                    <a:pt x="3441" y="19900"/>
                    <a:pt x="3425" y="19381"/>
                  </a:cubicBezTo>
                  <a:cubicBezTo>
                    <a:pt x="3408" y="18862"/>
                    <a:pt x="3399" y="18264"/>
                    <a:pt x="3399" y="17610"/>
                  </a:cubicBezTo>
                  <a:lnTo>
                    <a:pt x="3399" y="15628"/>
                  </a:lnTo>
                  <a:cubicBezTo>
                    <a:pt x="3399" y="14358"/>
                    <a:pt x="3369" y="13304"/>
                    <a:pt x="3306" y="12464"/>
                  </a:cubicBezTo>
                  <a:cubicBezTo>
                    <a:pt x="3244" y="11624"/>
                    <a:pt x="3142" y="11042"/>
                    <a:pt x="3001" y="10717"/>
                  </a:cubicBezTo>
                  <a:cubicBezTo>
                    <a:pt x="3129" y="10314"/>
                    <a:pt x="3226" y="9663"/>
                    <a:pt x="3296" y="8782"/>
                  </a:cubicBezTo>
                  <a:cubicBezTo>
                    <a:pt x="3367" y="7900"/>
                    <a:pt x="3404" y="6924"/>
                    <a:pt x="3404" y="5807"/>
                  </a:cubicBezTo>
                  <a:cubicBezTo>
                    <a:pt x="3404" y="3914"/>
                    <a:pt x="3338" y="2473"/>
                    <a:pt x="3206" y="1487"/>
                  </a:cubicBezTo>
                  <a:cubicBezTo>
                    <a:pt x="3075" y="501"/>
                    <a:pt x="2886" y="0"/>
                    <a:pt x="2641" y="0"/>
                  </a:cubicBezTo>
                  <a:lnTo>
                    <a:pt x="1864" y="0"/>
                  </a:lnTo>
                  <a:close/>
                  <a:moveTo>
                    <a:pt x="3936" y="0"/>
                  </a:moveTo>
                  <a:lnTo>
                    <a:pt x="3936" y="21010"/>
                  </a:lnTo>
                  <a:lnTo>
                    <a:pt x="5389" y="21010"/>
                  </a:lnTo>
                  <a:lnTo>
                    <a:pt x="5389" y="19523"/>
                  </a:lnTo>
                  <a:lnTo>
                    <a:pt x="4122" y="19523"/>
                  </a:lnTo>
                  <a:lnTo>
                    <a:pt x="4122" y="10835"/>
                  </a:lnTo>
                  <a:lnTo>
                    <a:pt x="5227" y="10835"/>
                  </a:lnTo>
                  <a:cubicBezTo>
                    <a:pt x="5227" y="10835"/>
                    <a:pt x="5227" y="9372"/>
                    <a:pt x="5227" y="9372"/>
                  </a:cubicBezTo>
                  <a:lnTo>
                    <a:pt x="4122" y="9372"/>
                  </a:lnTo>
                  <a:lnTo>
                    <a:pt x="4122" y="1464"/>
                  </a:lnTo>
                  <a:lnTo>
                    <a:pt x="5381" y="1464"/>
                  </a:lnTo>
                  <a:lnTo>
                    <a:pt x="5381" y="0"/>
                  </a:lnTo>
                  <a:lnTo>
                    <a:pt x="3936" y="0"/>
                  </a:lnTo>
                  <a:close/>
                  <a:moveTo>
                    <a:pt x="6425" y="0"/>
                  </a:moveTo>
                  <a:cubicBezTo>
                    <a:pt x="6198" y="0"/>
                    <a:pt x="6012" y="503"/>
                    <a:pt x="5867" y="1511"/>
                  </a:cubicBezTo>
                  <a:cubicBezTo>
                    <a:pt x="5723" y="2523"/>
                    <a:pt x="5651" y="3824"/>
                    <a:pt x="5651" y="5430"/>
                  </a:cubicBezTo>
                  <a:cubicBezTo>
                    <a:pt x="5651" y="6998"/>
                    <a:pt x="5717" y="8261"/>
                    <a:pt x="5847" y="9183"/>
                  </a:cubicBezTo>
                  <a:cubicBezTo>
                    <a:pt x="5976" y="10109"/>
                    <a:pt x="6164" y="10847"/>
                    <a:pt x="6415" y="11426"/>
                  </a:cubicBezTo>
                  <a:cubicBezTo>
                    <a:pt x="6647" y="11982"/>
                    <a:pt x="6810" y="12613"/>
                    <a:pt x="6903" y="13338"/>
                  </a:cubicBezTo>
                  <a:cubicBezTo>
                    <a:pt x="6997" y="14062"/>
                    <a:pt x="7045" y="15004"/>
                    <a:pt x="7045" y="16147"/>
                  </a:cubicBezTo>
                  <a:cubicBezTo>
                    <a:pt x="7045" y="17346"/>
                    <a:pt x="6990" y="18322"/>
                    <a:pt x="6878" y="19050"/>
                  </a:cubicBezTo>
                  <a:cubicBezTo>
                    <a:pt x="6766" y="19779"/>
                    <a:pt x="6617" y="20136"/>
                    <a:pt x="6436" y="20136"/>
                  </a:cubicBezTo>
                  <a:cubicBezTo>
                    <a:pt x="6255" y="20136"/>
                    <a:pt x="6099" y="19744"/>
                    <a:pt x="5965" y="18956"/>
                  </a:cubicBezTo>
                  <a:cubicBezTo>
                    <a:pt x="5832" y="18172"/>
                    <a:pt x="5764" y="16972"/>
                    <a:pt x="5764" y="15344"/>
                  </a:cubicBezTo>
                  <a:lnTo>
                    <a:pt x="5592" y="15344"/>
                  </a:lnTo>
                  <a:lnTo>
                    <a:pt x="5590" y="15415"/>
                  </a:lnTo>
                  <a:cubicBezTo>
                    <a:pt x="5584" y="17435"/>
                    <a:pt x="5666" y="18965"/>
                    <a:pt x="5836" y="20018"/>
                  </a:cubicBezTo>
                  <a:cubicBezTo>
                    <a:pt x="6007" y="21071"/>
                    <a:pt x="6207" y="21600"/>
                    <a:pt x="6436" y="21600"/>
                  </a:cubicBezTo>
                  <a:cubicBezTo>
                    <a:pt x="6668" y="21600"/>
                    <a:pt x="6859" y="21106"/>
                    <a:pt x="7009" y="20113"/>
                  </a:cubicBezTo>
                  <a:cubicBezTo>
                    <a:pt x="7159" y="19123"/>
                    <a:pt x="7233" y="17796"/>
                    <a:pt x="7233" y="16123"/>
                  </a:cubicBezTo>
                  <a:cubicBezTo>
                    <a:pt x="7233" y="14518"/>
                    <a:pt x="7168" y="13234"/>
                    <a:pt x="7040" y="12252"/>
                  </a:cubicBezTo>
                  <a:cubicBezTo>
                    <a:pt x="6911" y="11270"/>
                    <a:pt x="6723" y="10494"/>
                    <a:pt x="6477" y="9915"/>
                  </a:cubicBezTo>
                  <a:cubicBezTo>
                    <a:pt x="6243" y="9377"/>
                    <a:pt x="6078" y="8756"/>
                    <a:pt x="5983" y="8050"/>
                  </a:cubicBezTo>
                  <a:cubicBezTo>
                    <a:pt x="5888" y="7344"/>
                    <a:pt x="5839" y="6466"/>
                    <a:pt x="5839" y="5406"/>
                  </a:cubicBezTo>
                  <a:cubicBezTo>
                    <a:pt x="5839" y="4293"/>
                    <a:pt x="5892" y="3347"/>
                    <a:pt x="5996" y="2597"/>
                  </a:cubicBezTo>
                  <a:cubicBezTo>
                    <a:pt x="6099" y="1846"/>
                    <a:pt x="6242" y="1464"/>
                    <a:pt x="6425" y="1464"/>
                  </a:cubicBezTo>
                  <a:cubicBezTo>
                    <a:pt x="6611" y="1464"/>
                    <a:pt x="6759" y="1929"/>
                    <a:pt x="6867" y="2833"/>
                  </a:cubicBezTo>
                  <a:cubicBezTo>
                    <a:pt x="6976" y="3736"/>
                    <a:pt x="7029" y="4875"/>
                    <a:pt x="7029" y="6279"/>
                  </a:cubicBezTo>
                  <a:lnTo>
                    <a:pt x="7204" y="6279"/>
                  </a:lnTo>
                  <a:lnTo>
                    <a:pt x="7209" y="6209"/>
                  </a:lnTo>
                  <a:cubicBezTo>
                    <a:pt x="7214" y="4476"/>
                    <a:pt x="7143" y="2996"/>
                    <a:pt x="6999" y="1794"/>
                  </a:cubicBezTo>
                  <a:cubicBezTo>
                    <a:pt x="6853" y="595"/>
                    <a:pt x="6662" y="0"/>
                    <a:pt x="6425" y="0"/>
                  </a:cubicBezTo>
                  <a:close/>
                  <a:moveTo>
                    <a:pt x="7824" y="0"/>
                  </a:moveTo>
                  <a:lnTo>
                    <a:pt x="7824" y="21010"/>
                  </a:lnTo>
                  <a:lnTo>
                    <a:pt x="9277" y="21010"/>
                  </a:lnTo>
                  <a:lnTo>
                    <a:pt x="9277" y="19523"/>
                  </a:lnTo>
                  <a:lnTo>
                    <a:pt x="8012" y="19523"/>
                  </a:lnTo>
                  <a:lnTo>
                    <a:pt x="8012" y="10835"/>
                  </a:lnTo>
                  <a:lnTo>
                    <a:pt x="9117" y="10835"/>
                  </a:lnTo>
                  <a:cubicBezTo>
                    <a:pt x="9117" y="10835"/>
                    <a:pt x="9117" y="9372"/>
                    <a:pt x="9117" y="9372"/>
                  </a:cubicBezTo>
                  <a:lnTo>
                    <a:pt x="8012" y="9372"/>
                  </a:lnTo>
                  <a:lnTo>
                    <a:pt x="8012" y="1464"/>
                  </a:lnTo>
                  <a:lnTo>
                    <a:pt x="9269" y="1464"/>
                  </a:lnTo>
                  <a:lnTo>
                    <a:pt x="9269" y="0"/>
                  </a:lnTo>
                  <a:lnTo>
                    <a:pt x="7824" y="0"/>
                  </a:lnTo>
                  <a:close/>
                  <a:moveTo>
                    <a:pt x="9688" y="0"/>
                  </a:moveTo>
                  <a:lnTo>
                    <a:pt x="9688" y="21010"/>
                  </a:lnTo>
                  <a:lnTo>
                    <a:pt x="9876" y="21010"/>
                  </a:lnTo>
                  <a:lnTo>
                    <a:pt x="9876" y="2951"/>
                  </a:lnTo>
                  <a:lnTo>
                    <a:pt x="9886" y="2951"/>
                  </a:lnTo>
                  <a:lnTo>
                    <a:pt x="11190" y="21010"/>
                  </a:lnTo>
                  <a:lnTo>
                    <a:pt x="11377" y="21010"/>
                  </a:lnTo>
                  <a:cubicBezTo>
                    <a:pt x="11377" y="21010"/>
                    <a:pt x="11377" y="0"/>
                    <a:pt x="11377" y="0"/>
                  </a:cubicBezTo>
                  <a:lnTo>
                    <a:pt x="11190" y="0"/>
                  </a:lnTo>
                  <a:lnTo>
                    <a:pt x="11190" y="18012"/>
                  </a:lnTo>
                  <a:lnTo>
                    <a:pt x="11179" y="18035"/>
                  </a:lnTo>
                  <a:lnTo>
                    <a:pt x="9876" y="0"/>
                  </a:lnTo>
                  <a:lnTo>
                    <a:pt x="9688" y="0"/>
                  </a:lnTo>
                  <a:close/>
                  <a:moveTo>
                    <a:pt x="11549" y="0"/>
                  </a:moveTo>
                  <a:lnTo>
                    <a:pt x="11549" y="1464"/>
                  </a:lnTo>
                  <a:lnTo>
                    <a:pt x="12339" y="1464"/>
                  </a:lnTo>
                  <a:lnTo>
                    <a:pt x="12339" y="21010"/>
                  </a:lnTo>
                  <a:lnTo>
                    <a:pt x="12529" y="21010"/>
                  </a:lnTo>
                  <a:lnTo>
                    <a:pt x="12529" y="1464"/>
                  </a:lnTo>
                  <a:lnTo>
                    <a:pt x="13318" y="1464"/>
                  </a:lnTo>
                  <a:cubicBezTo>
                    <a:pt x="13318" y="1464"/>
                    <a:pt x="13318" y="0"/>
                    <a:pt x="13318" y="0"/>
                  </a:cubicBezTo>
                  <a:lnTo>
                    <a:pt x="11549" y="0"/>
                  </a:lnTo>
                  <a:close/>
                  <a:moveTo>
                    <a:pt x="14036" y="0"/>
                  </a:moveTo>
                  <a:lnTo>
                    <a:pt x="13167" y="21010"/>
                  </a:lnTo>
                  <a:lnTo>
                    <a:pt x="13360" y="21010"/>
                  </a:lnTo>
                  <a:lnTo>
                    <a:pt x="13596" y="15155"/>
                  </a:lnTo>
                  <a:lnTo>
                    <a:pt x="14648" y="15155"/>
                  </a:lnTo>
                  <a:cubicBezTo>
                    <a:pt x="14648" y="15155"/>
                    <a:pt x="14884" y="21010"/>
                    <a:pt x="14884" y="21010"/>
                  </a:cubicBezTo>
                  <a:lnTo>
                    <a:pt x="15080" y="21010"/>
                  </a:lnTo>
                  <a:lnTo>
                    <a:pt x="14216" y="0"/>
                  </a:lnTo>
                  <a:lnTo>
                    <a:pt x="14036" y="0"/>
                  </a:lnTo>
                  <a:close/>
                  <a:moveTo>
                    <a:pt x="14946" y="0"/>
                  </a:moveTo>
                  <a:lnTo>
                    <a:pt x="14946" y="1464"/>
                  </a:lnTo>
                  <a:lnTo>
                    <a:pt x="15735" y="1464"/>
                  </a:lnTo>
                  <a:lnTo>
                    <a:pt x="15735" y="21010"/>
                  </a:lnTo>
                  <a:lnTo>
                    <a:pt x="15923" y="21010"/>
                  </a:lnTo>
                  <a:lnTo>
                    <a:pt x="15923" y="1464"/>
                  </a:lnTo>
                  <a:lnTo>
                    <a:pt x="16712" y="1464"/>
                  </a:lnTo>
                  <a:cubicBezTo>
                    <a:pt x="16712" y="1464"/>
                    <a:pt x="16712" y="0"/>
                    <a:pt x="16712" y="0"/>
                  </a:cubicBezTo>
                  <a:lnTo>
                    <a:pt x="14946" y="0"/>
                  </a:lnTo>
                  <a:close/>
                  <a:moveTo>
                    <a:pt x="17054" y="0"/>
                  </a:moveTo>
                  <a:lnTo>
                    <a:pt x="17054" y="21010"/>
                  </a:lnTo>
                  <a:lnTo>
                    <a:pt x="17245" y="21010"/>
                  </a:lnTo>
                  <a:cubicBezTo>
                    <a:pt x="17245" y="21010"/>
                    <a:pt x="17245" y="0"/>
                    <a:pt x="17245" y="0"/>
                  </a:cubicBezTo>
                  <a:lnTo>
                    <a:pt x="17054" y="0"/>
                  </a:lnTo>
                  <a:close/>
                  <a:moveTo>
                    <a:pt x="18558" y="0"/>
                  </a:moveTo>
                  <a:cubicBezTo>
                    <a:pt x="18289" y="0"/>
                    <a:pt x="18075" y="842"/>
                    <a:pt x="17916" y="2526"/>
                  </a:cubicBezTo>
                  <a:cubicBezTo>
                    <a:pt x="17756" y="4206"/>
                    <a:pt x="17676" y="6409"/>
                    <a:pt x="17676" y="9112"/>
                  </a:cubicBezTo>
                  <a:lnTo>
                    <a:pt x="17676" y="12511"/>
                  </a:lnTo>
                  <a:cubicBezTo>
                    <a:pt x="17676" y="15222"/>
                    <a:pt x="17756" y="17425"/>
                    <a:pt x="17916" y="19098"/>
                  </a:cubicBezTo>
                  <a:cubicBezTo>
                    <a:pt x="18075" y="20771"/>
                    <a:pt x="18292" y="21600"/>
                    <a:pt x="18561" y="21600"/>
                  </a:cubicBezTo>
                  <a:cubicBezTo>
                    <a:pt x="18834" y="21600"/>
                    <a:pt x="19052" y="20771"/>
                    <a:pt x="19214" y="19098"/>
                  </a:cubicBezTo>
                  <a:cubicBezTo>
                    <a:pt x="19376" y="17425"/>
                    <a:pt x="19456" y="15222"/>
                    <a:pt x="19456" y="12511"/>
                  </a:cubicBezTo>
                  <a:cubicBezTo>
                    <a:pt x="19456" y="12511"/>
                    <a:pt x="19456" y="9112"/>
                    <a:pt x="19456" y="9112"/>
                  </a:cubicBezTo>
                  <a:cubicBezTo>
                    <a:pt x="19456" y="6409"/>
                    <a:pt x="19374" y="4206"/>
                    <a:pt x="19211" y="2526"/>
                  </a:cubicBezTo>
                  <a:cubicBezTo>
                    <a:pt x="19048" y="842"/>
                    <a:pt x="18832" y="0"/>
                    <a:pt x="18558" y="0"/>
                  </a:cubicBezTo>
                  <a:close/>
                  <a:moveTo>
                    <a:pt x="19913" y="0"/>
                  </a:moveTo>
                  <a:lnTo>
                    <a:pt x="19913" y="21010"/>
                  </a:lnTo>
                  <a:lnTo>
                    <a:pt x="20101" y="21010"/>
                  </a:lnTo>
                  <a:lnTo>
                    <a:pt x="20101" y="2951"/>
                  </a:lnTo>
                  <a:lnTo>
                    <a:pt x="20111" y="2951"/>
                  </a:lnTo>
                  <a:lnTo>
                    <a:pt x="21415" y="21010"/>
                  </a:lnTo>
                  <a:lnTo>
                    <a:pt x="21600" y="21010"/>
                  </a:lnTo>
                  <a:cubicBezTo>
                    <a:pt x="21600" y="21010"/>
                    <a:pt x="21600" y="0"/>
                    <a:pt x="21600" y="0"/>
                  </a:cubicBezTo>
                  <a:lnTo>
                    <a:pt x="21415" y="0"/>
                  </a:lnTo>
                  <a:lnTo>
                    <a:pt x="21415" y="18012"/>
                  </a:lnTo>
                  <a:lnTo>
                    <a:pt x="21405" y="18035"/>
                  </a:lnTo>
                  <a:lnTo>
                    <a:pt x="20101" y="0"/>
                  </a:lnTo>
                  <a:lnTo>
                    <a:pt x="19913" y="0"/>
                  </a:lnTo>
                  <a:close/>
                  <a:moveTo>
                    <a:pt x="188" y="1464"/>
                  </a:moveTo>
                  <a:lnTo>
                    <a:pt x="789" y="1464"/>
                  </a:lnTo>
                  <a:cubicBezTo>
                    <a:pt x="979" y="1464"/>
                    <a:pt x="1124" y="1920"/>
                    <a:pt x="1219" y="2809"/>
                  </a:cubicBezTo>
                  <a:cubicBezTo>
                    <a:pt x="1313" y="3698"/>
                    <a:pt x="1360" y="4817"/>
                    <a:pt x="1360" y="6161"/>
                  </a:cubicBezTo>
                  <a:cubicBezTo>
                    <a:pt x="1360" y="7498"/>
                    <a:pt x="1311" y="8609"/>
                    <a:pt x="1216" y="9490"/>
                  </a:cubicBezTo>
                  <a:cubicBezTo>
                    <a:pt x="1121" y="10367"/>
                    <a:pt x="979" y="10812"/>
                    <a:pt x="789" y="10812"/>
                  </a:cubicBezTo>
                  <a:lnTo>
                    <a:pt x="188" y="10812"/>
                  </a:lnTo>
                  <a:cubicBezTo>
                    <a:pt x="188" y="10812"/>
                    <a:pt x="188" y="1464"/>
                    <a:pt x="188" y="1464"/>
                  </a:cubicBezTo>
                  <a:close/>
                  <a:moveTo>
                    <a:pt x="2052" y="1464"/>
                  </a:moveTo>
                  <a:lnTo>
                    <a:pt x="2641" y="1464"/>
                  </a:lnTo>
                  <a:cubicBezTo>
                    <a:pt x="2833" y="1464"/>
                    <a:pt x="2977" y="1850"/>
                    <a:pt x="3072" y="2597"/>
                  </a:cubicBezTo>
                  <a:cubicBezTo>
                    <a:pt x="3168" y="3344"/>
                    <a:pt x="3214" y="4398"/>
                    <a:pt x="3214" y="5784"/>
                  </a:cubicBezTo>
                  <a:cubicBezTo>
                    <a:pt x="3214" y="7079"/>
                    <a:pt x="3165" y="8111"/>
                    <a:pt x="3070" y="8876"/>
                  </a:cubicBezTo>
                  <a:cubicBezTo>
                    <a:pt x="2974" y="9642"/>
                    <a:pt x="2824" y="10033"/>
                    <a:pt x="2617" y="10033"/>
                  </a:cubicBezTo>
                  <a:lnTo>
                    <a:pt x="2052" y="10033"/>
                  </a:lnTo>
                  <a:cubicBezTo>
                    <a:pt x="2052" y="10033"/>
                    <a:pt x="2052" y="1464"/>
                    <a:pt x="2052" y="1464"/>
                  </a:cubicBezTo>
                  <a:close/>
                  <a:moveTo>
                    <a:pt x="18558" y="1511"/>
                  </a:moveTo>
                  <a:cubicBezTo>
                    <a:pt x="18781" y="1511"/>
                    <a:pt x="18955" y="2203"/>
                    <a:pt x="19080" y="3588"/>
                  </a:cubicBezTo>
                  <a:cubicBezTo>
                    <a:pt x="19206" y="4977"/>
                    <a:pt x="19268" y="6818"/>
                    <a:pt x="19268" y="9089"/>
                  </a:cubicBezTo>
                  <a:cubicBezTo>
                    <a:pt x="19268" y="9089"/>
                    <a:pt x="19268" y="12535"/>
                    <a:pt x="19268" y="12535"/>
                  </a:cubicBezTo>
                  <a:cubicBezTo>
                    <a:pt x="19268" y="14839"/>
                    <a:pt x="19208" y="16677"/>
                    <a:pt x="19083" y="18059"/>
                  </a:cubicBezTo>
                  <a:cubicBezTo>
                    <a:pt x="18959" y="19441"/>
                    <a:pt x="18784" y="20136"/>
                    <a:pt x="18561" y="20136"/>
                  </a:cubicBezTo>
                  <a:cubicBezTo>
                    <a:pt x="18342" y="20136"/>
                    <a:pt x="18172" y="19444"/>
                    <a:pt x="18049" y="18059"/>
                  </a:cubicBezTo>
                  <a:cubicBezTo>
                    <a:pt x="17927" y="16674"/>
                    <a:pt x="17864" y="14828"/>
                    <a:pt x="17864" y="12535"/>
                  </a:cubicBezTo>
                  <a:lnTo>
                    <a:pt x="17864" y="9089"/>
                  </a:lnTo>
                  <a:cubicBezTo>
                    <a:pt x="17864" y="6818"/>
                    <a:pt x="17925" y="4977"/>
                    <a:pt x="18047" y="3588"/>
                  </a:cubicBezTo>
                  <a:cubicBezTo>
                    <a:pt x="18169" y="2203"/>
                    <a:pt x="18340" y="1511"/>
                    <a:pt x="18558" y="1511"/>
                  </a:cubicBezTo>
                  <a:close/>
                  <a:moveTo>
                    <a:pt x="14121" y="2243"/>
                  </a:moveTo>
                  <a:lnTo>
                    <a:pt x="14131" y="2243"/>
                  </a:lnTo>
                  <a:lnTo>
                    <a:pt x="14586" y="13597"/>
                  </a:lnTo>
                  <a:lnTo>
                    <a:pt x="13660" y="13597"/>
                  </a:lnTo>
                  <a:cubicBezTo>
                    <a:pt x="13660" y="13597"/>
                    <a:pt x="14121" y="2243"/>
                    <a:pt x="14121" y="2243"/>
                  </a:cubicBezTo>
                  <a:close/>
                </a:path>
              </a:pathLst>
            </a:custGeom>
            <a:solidFill>
              <a:srgbClr val="BFBFBF"/>
            </a:solidFill>
            <a:ln>
              <a:noFill/>
            </a:ln>
          </p:spPr>
          <p:txBody>
            <a:bodyPr spcFirstLastPara="1" wrap="square" lIns="28575" tIns="28575" rIns="28575" bIns="28575" anchor="ctr" anchorCtr="0">
              <a:noAutofit/>
            </a:bodyPr>
            <a:lstStyle/>
            <a:p>
              <a:pPr marL="0" marR="0" lvl="0" indent="0" algn="l" rtl="0">
                <a:lnSpc>
                  <a:spcPct val="100000"/>
                </a:lnSpc>
                <a:spcBef>
                  <a:spcPts val="0"/>
                </a:spcBef>
                <a:spcAft>
                  <a:spcPts val="0"/>
                </a:spcAft>
                <a:buNone/>
              </a:pPr>
              <a:endParaRPr sz="1192"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2801231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96"/>
        <p:cNvGrpSpPr/>
        <p:nvPr/>
      </p:nvGrpSpPr>
      <p:grpSpPr>
        <a:xfrm>
          <a:off x="0" y="0"/>
          <a:ext cx="0" cy="0"/>
          <a:chOff x="0" y="0"/>
          <a:chExt cx="0" cy="0"/>
        </a:xfrm>
      </p:grpSpPr>
      <p:sp>
        <p:nvSpPr>
          <p:cNvPr id="197" name="Google Shape;197;p48"/>
          <p:cNvSpPr>
            <a:spLocks noGrp="1"/>
          </p:cNvSpPr>
          <p:nvPr>
            <p:ph type="pic" idx="2"/>
          </p:nvPr>
        </p:nvSpPr>
        <p:spPr>
          <a:xfrm>
            <a:off x="4953000" y="0"/>
            <a:ext cx="4107025" cy="5943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67"/>
              </a:spcBef>
              <a:spcAft>
                <a:spcPts val="0"/>
              </a:spcAft>
              <a:buClr>
                <a:schemeClr val="dk1"/>
              </a:buClr>
              <a:buSzPts val="2100"/>
              <a:buFont typeface="Arial"/>
              <a:buChar char="•"/>
              <a:defRPr sz="2275" b="0" i="0" u="none" strike="noStrike" cap="none">
                <a:solidFill>
                  <a:schemeClr val="dk1"/>
                </a:solidFill>
                <a:latin typeface="Calibri"/>
                <a:ea typeface="Calibri"/>
                <a:cs typeface="Calibri"/>
                <a:sym typeface="Calibri"/>
              </a:defRPr>
            </a:lvl1pPr>
            <a:lvl2pPr marR="0" lvl="1" algn="l" rtl="0">
              <a:lnSpc>
                <a:spcPct val="90000"/>
              </a:lnSpc>
              <a:spcBef>
                <a:spcPts val="433"/>
              </a:spcBef>
              <a:spcAft>
                <a:spcPts val="0"/>
              </a:spcAft>
              <a:buClr>
                <a:schemeClr val="dk1"/>
              </a:buClr>
              <a:buSzPts val="1800"/>
              <a:buFont typeface="Arial"/>
              <a:buChar char="•"/>
              <a:defRPr sz="1950" b="0" i="0" u="none" strike="noStrike" cap="none">
                <a:solidFill>
                  <a:schemeClr val="dk1"/>
                </a:solidFill>
                <a:latin typeface="Calibri"/>
                <a:ea typeface="Calibri"/>
                <a:cs typeface="Calibri"/>
                <a:sym typeface="Calibri"/>
              </a:defRPr>
            </a:lvl2pPr>
            <a:lvl3pPr marR="0" lvl="2" algn="l" rtl="0">
              <a:lnSpc>
                <a:spcPct val="90000"/>
              </a:lnSpc>
              <a:spcBef>
                <a:spcPts val="433"/>
              </a:spcBef>
              <a:spcAft>
                <a:spcPts val="0"/>
              </a:spcAft>
              <a:buClr>
                <a:schemeClr val="dk1"/>
              </a:buClr>
              <a:buSzPts val="1500"/>
              <a:buFont typeface="Arial"/>
              <a:buChar char="•"/>
              <a:defRPr sz="1625" b="0" i="0" u="none" strike="noStrike" cap="none">
                <a:solidFill>
                  <a:schemeClr val="dk1"/>
                </a:solidFill>
                <a:latin typeface="Calibri"/>
                <a:ea typeface="Calibri"/>
                <a:cs typeface="Calibri"/>
                <a:sym typeface="Calibri"/>
              </a:defRPr>
            </a:lvl3pPr>
            <a:lvl4pPr marR="0" lvl="3"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4pPr>
            <a:lvl5pPr marR="0" lvl="4"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5pPr>
            <a:lvl6pPr marR="0" lvl="5"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6pPr>
            <a:lvl7pPr marR="0" lvl="6"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7pPr>
            <a:lvl8pPr marR="0" lvl="7"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8pPr>
            <a:lvl9pPr marR="0" lvl="8"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0813480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98"/>
        <p:cNvGrpSpPr/>
        <p:nvPr/>
      </p:nvGrpSpPr>
      <p:grpSpPr>
        <a:xfrm>
          <a:off x="0" y="0"/>
          <a:ext cx="0" cy="0"/>
          <a:chOff x="0" y="0"/>
          <a:chExt cx="0" cy="0"/>
        </a:xfrm>
      </p:grpSpPr>
      <p:sp>
        <p:nvSpPr>
          <p:cNvPr id="199" name="Google Shape;199;p49"/>
          <p:cNvSpPr>
            <a:spLocks noGrp="1"/>
          </p:cNvSpPr>
          <p:nvPr>
            <p:ph type="pic" idx="2"/>
          </p:nvPr>
        </p:nvSpPr>
        <p:spPr>
          <a:xfrm>
            <a:off x="-1" y="0"/>
            <a:ext cx="9906000" cy="68580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67"/>
              </a:spcBef>
              <a:spcAft>
                <a:spcPts val="0"/>
              </a:spcAft>
              <a:buClr>
                <a:schemeClr val="dk1"/>
              </a:buClr>
              <a:buSzPts val="2100"/>
              <a:buFont typeface="Arial"/>
              <a:buChar char="•"/>
              <a:defRPr sz="2275" b="0" i="0" u="none" strike="noStrike" cap="none">
                <a:solidFill>
                  <a:schemeClr val="dk1"/>
                </a:solidFill>
                <a:latin typeface="Calibri"/>
                <a:ea typeface="Calibri"/>
                <a:cs typeface="Calibri"/>
                <a:sym typeface="Calibri"/>
              </a:defRPr>
            </a:lvl1pPr>
            <a:lvl2pPr marR="0" lvl="1" algn="l" rtl="0">
              <a:lnSpc>
                <a:spcPct val="90000"/>
              </a:lnSpc>
              <a:spcBef>
                <a:spcPts val="433"/>
              </a:spcBef>
              <a:spcAft>
                <a:spcPts val="0"/>
              </a:spcAft>
              <a:buClr>
                <a:schemeClr val="dk1"/>
              </a:buClr>
              <a:buSzPts val="1800"/>
              <a:buFont typeface="Arial"/>
              <a:buChar char="•"/>
              <a:defRPr sz="1950" b="0" i="0" u="none" strike="noStrike" cap="none">
                <a:solidFill>
                  <a:schemeClr val="dk1"/>
                </a:solidFill>
                <a:latin typeface="Calibri"/>
                <a:ea typeface="Calibri"/>
                <a:cs typeface="Calibri"/>
                <a:sym typeface="Calibri"/>
              </a:defRPr>
            </a:lvl2pPr>
            <a:lvl3pPr marR="0" lvl="2" algn="l" rtl="0">
              <a:lnSpc>
                <a:spcPct val="90000"/>
              </a:lnSpc>
              <a:spcBef>
                <a:spcPts val="433"/>
              </a:spcBef>
              <a:spcAft>
                <a:spcPts val="0"/>
              </a:spcAft>
              <a:buClr>
                <a:schemeClr val="dk1"/>
              </a:buClr>
              <a:buSzPts val="1500"/>
              <a:buFont typeface="Arial"/>
              <a:buChar char="•"/>
              <a:defRPr sz="1625" b="0" i="0" u="none" strike="noStrike" cap="none">
                <a:solidFill>
                  <a:schemeClr val="dk1"/>
                </a:solidFill>
                <a:latin typeface="Calibri"/>
                <a:ea typeface="Calibri"/>
                <a:cs typeface="Calibri"/>
                <a:sym typeface="Calibri"/>
              </a:defRPr>
            </a:lvl3pPr>
            <a:lvl4pPr marR="0" lvl="3"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4pPr>
            <a:lvl5pPr marR="0" lvl="4"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5pPr>
            <a:lvl6pPr marR="0" lvl="5"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6pPr>
            <a:lvl7pPr marR="0" lvl="6"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7pPr>
            <a:lvl8pPr marR="0" lvl="7"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8pPr>
            <a:lvl9pPr marR="0" lvl="8"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2693935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200"/>
        <p:cNvGrpSpPr/>
        <p:nvPr/>
      </p:nvGrpSpPr>
      <p:grpSpPr>
        <a:xfrm>
          <a:off x="0" y="0"/>
          <a:ext cx="0" cy="0"/>
          <a:chOff x="0" y="0"/>
          <a:chExt cx="0" cy="0"/>
        </a:xfrm>
      </p:grpSpPr>
      <p:sp>
        <p:nvSpPr>
          <p:cNvPr id="201" name="Google Shape;201;p50"/>
          <p:cNvSpPr txBox="1">
            <a:spLocks noGrp="1"/>
          </p:cNvSpPr>
          <p:nvPr>
            <p:ph type="title"/>
          </p:nvPr>
        </p:nvSpPr>
        <p:spPr>
          <a:xfrm>
            <a:off x="681038" y="365125"/>
            <a:ext cx="8543925" cy="1325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02" name="Google Shape;202;p50"/>
          <p:cNvSpPr txBox="1">
            <a:spLocks noGrp="1"/>
          </p:cNvSpPr>
          <p:nvPr>
            <p:ph type="body" idx="1"/>
          </p:nvPr>
        </p:nvSpPr>
        <p:spPr>
          <a:xfrm rot="5400000">
            <a:off x="2777400" y="-270737"/>
            <a:ext cx="4351200" cy="8543925"/>
          </a:xfrm>
          <a:prstGeom prst="rect">
            <a:avLst/>
          </a:prstGeom>
          <a:noFill/>
          <a:ln>
            <a:noFill/>
          </a:ln>
        </p:spPr>
        <p:txBody>
          <a:bodyPr spcFirstLastPara="1" wrap="square" lIns="68575" tIns="34275" rIns="68575" bIns="34275" anchor="t" anchorCtr="0">
            <a:noAutofit/>
          </a:bodyPr>
          <a:lstStyle>
            <a:lvl1pPr marL="495285" lvl="0" indent="-343948" algn="l" rtl="0">
              <a:lnSpc>
                <a:spcPct val="90000"/>
              </a:lnSpc>
              <a:spcBef>
                <a:spcPts val="867"/>
              </a:spcBef>
              <a:spcAft>
                <a:spcPts val="0"/>
              </a:spcAft>
              <a:buClr>
                <a:schemeClr val="dk1"/>
              </a:buClr>
              <a:buSzPts val="1400"/>
              <a:buChar char="•"/>
              <a:defRPr/>
            </a:lvl1pPr>
            <a:lvl2pPr marL="990570" lvl="1" indent="-343948" algn="l" rtl="0">
              <a:lnSpc>
                <a:spcPct val="90000"/>
              </a:lnSpc>
              <a:spcBef>
                <a:spcPts val="433"/>
              </a:spcBef>
              <a:spcAft>
                <a:spcPts val="0"/>
              </a:spcAft>
              <a:buClr>
                <a:schemeClr val="dk1"/>
              </a:buClr>
              <a:buSzPts val="1400"/>
              <a:buChar char="•"/>
              <a:defRPr/>
            </a:lvl2pPr>
            <a:lvl3pPr marL="1485854" lvl="2" indent="-343948" algn="l" rtl="0">
              <a:lnSpc>
                <a:spcPct val="90000"/>
              </a:lnSpc>
              <a:spcBef>
                <a:spcPts val="433"/>
              </a:spcBef>
              <a:spcAft>
                <a:spcPts val="0"/>
              </a:spcAft>
              <a:buClr>
                <a:schemeClr val="dk1"/>
              </a:buClr>
              <a:buSzPts val="1400"/>
              <a:buChar char="•"/>
              <a:defRPr/>
            </a:lvl3pPr>
            <a:lvl4pPr marL="1981139" lvl="3" indent="-343948" algn="l" rtl="0">
              <a:lnSpc>
                <a:spcPct val="90000"/>
              </a:lnSpc>
              <a:spcBef>
                <a:spcPts val="433"/>
              </a:spcBef>
              <a:spcAft>
                <a:spcPts val="0"/>
              </a:spcAft>
              <a:buClr>
                <a:schemeClr val="dk1"/>
              </a:buClr>
              <a:buSzPts val="1400"/>
              <a:buChar char="•"/>
              <a:defRPr/>
            </a:lvl4pPr>
            <a:lvl5pPr marL="2476424" lvl="4" indent="-343948" algn="l" rtl="0">
              <a:lnSpc>
                <a:spcPct val="90000"/>
              </a:lnSpc>
              <a:spcBef>
                <a:spcPts val="433"/>
              </a:spcBef>
              <a:spcAft>
                <a:spcPts val="0"/>
              </a:spcAft>
              <a:buClr>
                <a:schemeClr val="dk1"/>
              </a:buClr>
              <a:buSzPts val="1400"/>
              <a:buChar char="•"/>
              <a:defRPr/>
            </a:lvl5pPr>
            <a:lvl6pPr marL="2971709" lvl="5" indent="-343948" algn="l" rtl="0">
              <a:lnSpc>
                <a:spcPct val="90000"/>
              </a:lnSpc>
              <a:spcBef>
                <a:spcPts val="433"/>
              </a:spcBef>
              <a:spcAft>
                <a:spcPts val="0"/>
              </a:spcAft>
              <a:buClr>
                <a:schemeClr val="dk1"/>
              </a:buClr>
              <a:buSzPts val="1400"/>
              <a:buChar char="•"/>
              <a:defRPr/>
            </a:lvl6pPr>
            <a:lvl7pPr marL="3466993" lvl="6" indent="-343948" algn="l" rtl="0">
              <a:lnSpc>
                <a:spcPct val="90000"/>
              </a:lnSpc>
              <a:spcBef>
                <a:spcPts val="433"/>
              </a:spcBef>
              <a:spcAft>
                <a:spcPts val="0"/>
              </a:spcAft>
              <a:buClr>
                <a:schemeClr val="dk1"/>
              </a:buClr>
              <a:buSzPts val="1400"/>
              <a:buChar char="•"/>
              <a:defRPr/>
            </a:lvl7pPr>
            <a:lvl8pPr marL="3962278" lvl="7" indent="-343948" algn="l" rtl="0">
              <a:lnSpc>
                <a:spcPct val="90000"/>
              </a:lnSpc>
              <a:spcBef>
                <a:spcPts val="433"/>
              </a:spcBef>
              <a:spcAft>
                <a:spcPts val="0"/>
              </a:spcAft>
              <a:buClr>
                <a:schemeClr val="dk1"/>
              </a:buClr>
              <a:buSzPts val="1400"/>
              <a:buChar char="•"/>
              <a:defRPr/>
            </a:lvl8pPr>
            <a:lvl9pPr marL="4457563" lvl="8" indent="-343948" algn="l" rtl="0">
              <a:lnSpc>
                <a:spcPct val="90000"/>
              </a:lnSpc>
              <a:spcBef>
                <a:spcPts val="433"/>
              </a:spcBef>
              <a:spcAft>
                <a:spcPts val="0"/>
              </a:spcAft>
              <a:buClr>
                <a:schemeClr val="dk1"/>
              </a:buClr>
              <a:buSzPts val="1400"/>
              <a:buChar char="•"/>
              <a:defRPr/>
            </a:lvl9pPr>
          </a:lstStyle>
          <a:p>
            <a:endParaRPr/>
          </a:p>
        </p:txBody>
      </p:sp>
      <p:sp>
        <p:nvSpPr>
          <p:cNvPr id="203" name="Google Shape;203;p50"/>
          <p:cNvSpPr txBox="1">
            <a:spLocks noGrp="1"/>
          </p:cNvSpPr>
          <p:nvPr>
            <p:ph type="dt" idx="10"/>
          </p:nvPr>
        </p:nvSpPr>
        <p:spPr>
          <a:xfrm>
            <a:off x="681038" y="6356351"/>
            <a:ext cx="2228850" cy="3652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04" name="Google Shape;204;p50"/>
          <p:cNvSpPr txBox="1">
            <a:spLocks noGrp="1"/>
          </p:cNvSpPr>
          <p:nvPr>
            <p:ph type="ftr" idx="11"/>
          </p:nvPr>
        </p:nvSpPr>
        <p:spPr>
          <a:xfrm>
            <a:off x="3281363" y="6356351"/>
            <a:ext cx="3343275" cy="3652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05" name="Google Shape;205;p50"/>
          <p:cNvSpPr txBox="1">
            <a:spLocks noGrp="1"/>
          </p:cNvSpPr>
          <p:nvPr>
            <p:ph type="sldNum" idx="12"/>
          </p:nvPr>
        </p:nvSpPr>
        <p:spPr>
          <a:xfrm>
            <a:off x="6996113" y="6356351"/>
            <a:ext cx="2228850" cy="3652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193387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206"/>
        <p:cNvGrpSpPr/>
        <p:nvPr/>
      </p:nvGrpSpPr>
      <p:grpSpPr>
        <a:xfrm>
          <a:off x="0" y="0"/>
          <a:ext cx="0" cy="0"/>
          <a:chOff x="0" y="0"/>
          <a:chExt cx="0" cy="0"/>
        </a:xfrm>
      </p:grpSpPr>
      <p:sp>
        <p:nvSpPr>
          <p:cNvPr id="207" name="Google Shape;207;p51"/>
          <p:cNvSpPr txBox="1">
            <a:spLocks noGrp="1"/>
          </p:cNvSpPr>
          <p:nvPr>
            <p:ph type="title"/>
          </p:nvPr>
        </p:nvSpPr>
        <p:spPr>
          <a:xfrm rot="5400000">
            <a:off x="5251013" y="2203175"/>
            <a:ext cx="5812000" cy="21359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08" name="Google Shape;208;p51"/>
          <p:cNvSpPr txBox="1">
            <a:spLocks noGrp="1"/>
          </p:cNvSpPr>
          <p:nvPr>
            <p:ph type="body" idx="1"/>
          </p:nvPr>
        </p:nvSpPr>
        <p:spPr>
          <a:xfrm rot="5400000">
            <a:off x="917056" y="129025"/>
            <a:ext cx="5812000" cy="6284200"/>
          </a:xfrm>
          <a:prstGeom prst="rect">
            <a:avLst/>
          </a:prstGeom>
          <a:noFill/>
          <a:ln>
            <a:noFill/>
          </a:ln>
        </p:spPr>
        <p:txBody>
          <a:bodyPr spcFirstLastPara="1" wrap="square" lIns="68575" tIns="34275" rIns="68575" bIns="34275" anchor="t" anchorCtr="0">
            <a:noAutofit/>
          </a:bodyPr>
          <a:lstStyle>
            <a:lvl1pPr marL="495285" lvl="0" indent="-343948" algn="l" rtl="0">
              <a:lnSpc>
                <a:spcPct val="90000"/>
              </a:lnSpc>
              <a:spcBef>
                <a:spcPts val="867"/>
              </a:spcBef>
              <a:spcAft>
                <a:spcPts val="0"/>
              </a:spcAft>
              <a:buClr>
                <a:schemeClr val="dk1"/>
              </a:buClr>
              <a:buSzPts val="1400"/>
              <a:buChar char="•"/>
              <a:defRPr/>
            </a:lvl1pPr>
            <a:lvl2pPr marL="990570" lvl="1" indent="-343948" algn="l" rtl="0">
              <a:lnSpc>
                <a:spcPct val="90000"/>
              </a:lnSpc>
              <a:spcBef>
                <a:spcPts val="433"/>
              </a:spcBef>
              <a:spcAft>
                <a:spcPts val="0"/>
              </a:spcAft>
              <a:buClr>
                <a:schemeClr val="dk1"/>
              </a:buClr>
              <a:buSzPts val="1400"/>
              <a:buChar char="•"/>
              <a:defRPr/>
            </a:lvl2pPr>
            <a:lvl3pPr marL="1485854" lvl="2" indent="-343948" algn="l" rtl="0">
              <a:lnSpc>
                <a:spcPct val="90000"/>
              </a:lnSpc>
              <a:spcBef>
                <a:spcPts val="433"/>
              </a:spcBef>
              <a:spcAft>
                <a:spcPts val="0"/>
              </a:spcAft>
              <a:buClr>
                <a:schemeClr val="dk1"/>
              </a:buClr>
              <a:buSzPts val="1400"/>
              <a:buChar char="•"/>
              <a:defRPr/>
            </a:lvl3pPr>
            <a:lvl4pPr marL="1981139" lvl="3" indent="-343948" algn="l" rtl="0">
              <a:lnSpc>
                <a:spcPct val="90000"/>
              </a:lnSpc>
              <a:spcBef>
                <a:spcPts val="433"/>
              </a:spcBef>
              <a:spcAft>
                <a:spcPts val="0"/>
              </a:spcAft>
              <a:buClr>
                <a:schemeClr val="dk1"/>
              </a:buClr>
              <a:buSzPts val="1400"/>
              <a:buChar char="•"/>
              <a:defRPr/>
            </a:lvl4pPr>
            <a:lvl5pPr marL="2476424" lvl="4" indent="-343948" algn="l" rtl="0">
              <a:lnSpc>
                <a:spcPct val="90000"/>
              </a:lnSpc>
              <a:spcBef>
                <a:spcPts val="433"/>
              </a:spcBef>
              <a:spcAft>
                <a:spcPts val="0"/>
              </a:spcAft>
              <a:buClr>
                <a:schemeClr val="dk1"/>
              </a:buClr>
              <a:buSzPts val="1400"/>
              <a:buChar char="•"/>
              <a:defRPr/>
            </a:lvl5pPr>
            <a:lvl6pPr marL="2971709" lvl="5" indent="-343948" algn="l" rtl="0">
              <a:lnSpc>
                <a:spcPct val="90000"/>
              </a:lnSpc>
              <a:spcBef>
                <a:spcPts val="433"/>
              </a:spcBef>
              <a:spcAft>
                <a:spcPts val="0"/>
              </a:spcAft>
              <a:buClr>
                <a:schemeClr val="dk1"/>
              </a:buClr>
              <a:buSzPts val="1400"/>
              <a:buChar char="•"/>
              <a:defRPr/>
            </a:lvl6pPr>
            <a:lvl7pPr marL="3466993" lvl="6" indent="-343948" algn="l" rtl="0">
              <a:lnSpc>
                <a:spcPct val="90000"/>
              </a:lnSpc>
              <a:spcBef>
                <a:spcPts val="433"/>
              </a:spcBef>
              <a:spcAft>
                <a:spcPts val="0"/>
              </a:spcAft>
              <a:buClr>
                <a:schemeClr val="dk1"/>
              </a:buClr>
              <a:buSzPts val="1400"/>
              <a:buChar char="•"/>
              <a:defRPr/>
            </a:lvl7pPr>
            <a:lvl8pPr marL="3962278" lvl="7" indent="-343948" algn="l" rtl="0">
              <a:lnSpc>
                <a:spcPct val="90000"/>
              </a:lnSpc>
              <a:spcBef>
                <a:spcPts val="433"/>
              </a:spcBef>
              <a:spcAft>
                <a:spcPts val="0"/>
              </a:spcAft>
              <a:buClr>
                <a:schemeClr val="dk1"/>
              </a:buClr>
              <a:buSzPts val="1400"/>
              <a:buChar char="•"/>
              <a:defRPr/>
            </a:lvl8pPr>
            <a:lvl9pPr marL="4457563" lvl="8" indent="-343948" algn="l" rtl="0">
              <a:lnSpc>
                <a:spcPct val="90000"/>
              </a:lnSpc>
              <a:spcBef>
                <a:spcPts val="433"/>
              </a:spcBef>
              <a:spcAft>
                <a:spcPts val="0"/>
              </a:spcAft>
              <a:buClr>
                <a:schemeClr val="dk1"/>
              </a:buClr>
              <a:buSzPts val="1400"/>
              <a:buChar char="•"/>
              <a:defRPr/>
            </a:lvl9pPr>
          </a:lstStyle>
          <a:p>
            <a:endParaRPr/>
          </a:p>
        </p:txBody>
      </p:sp>
      <p:sp>
        <p:nvSpPr>
          <p:cNvPr id="209" name="Google Shape;209;p51"/>
          <p:cNvSpPr txBox="1">
            <a:spLocks noGrp="1"/>
          </p:cNvSpPr>
          <p:nvPr>
            <p:ph type="dt" idx="10"/>
          </p:nvPr>
        </p:nvSpPr>
        <p:spPr>
          <a:xfrm>
            <a:off x="681038" y="6356351"/>
            <a:ext cx="2228850" cy="3652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10" name="Google Shape;210;p51"/>
          <p:cNvSpPr txBox="1">
            <a:spLocks noGrp="1"/>
          </p:cNvSpPr>
          <p:nvPr>
            <p:ph type="ftr" idx="11"/>
          </p:nvPr>
        </p:nvSpPr>
        <p:spPr>
          <a:xfrm>
            <a:off x="3281363" y="6356351"/>
            <a:ext cx="3343275" cy="3652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11" name="Google Shape;211;p51"/>
          <p:cNvSpPr txBox="1">
            <a:spLocks noGrp="1"/>
          </p:cNvSpPr>
          <p:nvPr>
            <p:ph type="sldNum" idx="12"/>
          </p:nvPr>
        </p:nvSpPr>
        <p:spPr>
          <a:xfrm>
            <a:off x="6996113" y="6356351"/>
            <a:ext cx="2228850" cy="3652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884858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_Title &amp; Subtitle">
  <p:cSld name="1_Title &amp; Subtitle">
    <p:spTree>
      <p:nvGrpSpPr>
        <p:cNvPr id="1" name="Shape 212"/>
        <p:cNvGrpSpPr/>
        <p:nvPr/>
      </p:nvGrpSpPr>
      <p:grpSpPr>
        <a:xfrm>
          <a:off x="0" y="0"/>
          <a:ext cx="0" cy="0"/>
          <a:chOff x="0" y="0"/>
          <a:chExt cx="0" cy="0"/>
        </a:xfrm>
      </p:grpSpPr>
      <p:sp>
        <p:nvSpPr>
          <p:cNvPr id="213" name="Google Shape;213;p52"/>
          <p:cNvSpPr>
            <a:spLocks noGrp="1"/>
          </p:cNvSpPr>
          <p:nvPr>
            <p:ph type="pic" idx="2"/>
          </p:nvPr>
        </p:nvSpPr>
        <p:spPr>
          <a:xfrm>
            <a:off x="0" y="0"/>
            <a:ext cx="9906000" cy="6858000"/>
          </a:xfrm>
          <a:prstGeom prst="rect">
            <a:avLst/>
          </a:prstGeom>
          <a:noFill/>
          <a:ln>
            <a:noFill/>
          </a:ln>
        </p:spPr>
        <p:txBody>
          <a:bodyPr spcFirstLastPara="1" wrap="square" lIns="68575" tIns="34275" rIns="68575" bIns="34275" anchor="ctr" anchorCtr="0">
            <a:noAutofit/>
          </a:bodyPr>
          <a:lstStyle>
            <a:lvl1pPr marR="0" lvl="0" algn="ctr" rtl="0">
              <a:lnSpc>
                <a:spcPct val="90000"/>
              </a:lnSpc>
              <a:spcBef>
                <a:spcPts val="867"/>
              </a:spcBef>
              <a:spcAft>
                <a:spcPts val="0"/>
              </a:spcAft>
              <a:buClr>
                <a:srgbClr val="BFBFBF"/>
              </a:buClr>
              <a:buSzPts val="900"/>
              <a:buFont typeface="Arial"/>
              <a:buChar char="•"/>
              <a:defRPr sz="975" b="0" i="0" u="none" strike="noStrike" cap="none">
                <a:solidFill>
                  <a:srgbClr val="BFBFBF"/>
                </a:solidFill>
                <a:latin typeface="Calibri"/>
                <a:ea typeface="Calibri"/>
                <a:cs typeface="Calibri"/>
                <a:sym typeface="Calibri"/>
              </a:defRPr>
            </a:lvl1pPr>
            <a:lvl2pPr marR="0" lvl="1" algn="l" rtl="0">
              <a:lnSpc>
                <a:spcPct val="90000"/>
              </a:lnSpc>
              <a:spcBef>
                <a:spcPts val="433"/>
              </a:spcBef>
              <a:spcAft>
                <a:spcPts val="0"/>
              </a:spcAft>
              <a:buClr>
                <a:schemeClr val="dk1"/>
              </a:buClr>
              <a:buSzPts val="1800"/>
              <a:buFont typeface="Arial"/>
              <a:buChar char="•"/>
              <a:defRPr sz="1950" b="0" i="0" u="none" strike="noStrike" cap="none">
                <a:solidFill>
                  <a:schemeClr val="dk1"/>
                </a:solidFill>
                <a:latin typeface="Calibri"/>
                <a:ea typeface="Calibri"/>
                <a:cs typeface="Calibri"/>
                <a:sym typeface="Calibri"/>
              </a:defRPr>
            </a:lvl2pPr>
            <a:lvl3pPr marR="0" lvl="2" algn="l" rtl="0">
              <a:lnSpc>
                <a:spcPct val="90000"/>
              </a:lnSpc>
              <a:spcBef>
                <a:spcPts val="433"/>
              </a:spcBef>
              <a:spcAft>
                <a:spcPts val="0"/>
              </a:spcAft>
              <a:buClr>
                <a:schemeClr val="dk1"/>
              </a:buClr>
              <a:buSzPts val="1500"/>
              <a:buFont typeface="Arial"/>
              <a:buChar char="•"/>
              <a:defRPr sz="1625" b="0" i="0" u="none" strike="noStrike" cap="none">
                <a:solidFill>
                  <a:schemeClr val="dk1"/>
                </a:solidFill>
                <a:latin typeface="Calibri"/>
                <a:ea typeface="Calibri"/>
                <a:cs typeface="Calibri"/>
                <a:sym typeface="Calibri"/>
              </a:defRPr>
            </a:lvl3pPr>
            <a:lvl4pPr marR="0" lvl="3"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4pPr>
            <a:lvl5pPr marR="0" lvl="4"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5pPr>
            <a:lvl6pPr marR="0" lvl="5"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6pPr>
            <a:lvl7pPr marR="0" lvl="6"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7pPr>
            <a:lvl8pPr marR="0" lvl="7"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8pPr>
            <a:lvl9pPr marR="0" lvl="8" algn="l" rtl="0">
              <a:lnSpc>
                <a:spcPct val="90000"/>
              </a:lnSpc>
              <a:spcBef>
                <a:spcPts val="433"/>
              </a:spcBef>
              <a:spcAft>
                <a:spcPts val="0"/>
              </a:spcAft>
              <a:buClr>
                <a:schemeClr val="dk1"/>
              </a:buClr>
              <a:buSzPts val="1400"/>
              <a:buFont typeface="Arial"/>
              <a:buChar char="•"/>
              <a:defRPr sz="1517"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8758146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214"/>
        <p:cNvGrpSpPr/>
        <p:nvPr/>
      </p:nvGrpSpPr>
      <p:grpSpPr>
        <a:xfrm>
          <a:off x="0" y="0"/>
          <a:ext cx="0" cy="0"/>
          <a:chOff x="0" y="0"/>
          <a:chExt cx="0" cy="0"/>
        </a:xfrm>
      </p:grpSpPr>
      <p:sp>
        <p:nvSpPr>
          <p:cNvPr id="215" name="Google Shape;215;p53"/>
          <p:cNvSpPr txBox="1">
            <a:spLocks noGrp="1"/>
          </p:cNvSpPr>
          <p:nvPr>
            <p:ph type="title"/>
          </p:nvPr>
        </p:nvSpPr>
        <p:spPr>
          <a:xfrm>
            <a:off x="337675" y="593367"/>
            <a:ext cx="9230650" cy="763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16" name="Google Shape;216;p53"/>
          <p:cNvSpPr txBox="1">
            <a:spLocks noGrp="1"/>
          </p:cNvSpPr>
          <p:nvPr>
            <p:ph type="body" idx="1"/>
          </p:nvPr>
        </p:nvSpPr>
        <p:spPr>
          <a:xfrm>
            <a:off x="337675" y="1536633"/>
            <a:ext cx="9230650" cy="4555200"/>
          </a:xfrm>
          <a:prstGeom prst="rect">
            <a:avLst/>
          </a:prstGeom>
          <a:noFill/>
          <a:ln>
            <a:noFill/>
          </a:ln>
        </p:spPr>
        <p:txBody>
          <a:bodyPr spcFirstLastPara="1" wrap="square" lIns="91425" tIns="91425" rIns="91425" bIns="91425" anchor="t" anchorCtr="0">
            <a:noAutofit/>
          </a:bodyPr>
          <a:lstStyle>
            <a:lvl1pPr marL="495285" lvl="0" indent="-371464" algn="l" rtl="0">
              <a:lnSpc>
                <a:spcPct val="115000"/>
              </a:lnSpc>
              <a:spcBef>
                <a:spcPts val="0"/>
              </a:spcBef>
              <a:spcAft>
                <a:spcPts val="0"/>
              </a:spcAft>
              <a:buSzPts val="1800"/>
              <a:buChar char="●"/>
              <a:defRPr/>
            </a:lvl1pPr>
            <a:lvl2pPr marL="990570" lvl="1" indent="-343948" algn="l" rtl="0">
              <a:lnSpc>
                <a:spcPct val="115000"/>
              </a:lnSpc>
              <a:spcBef>
                <a:spcPts val="1733"/>
              </a:spcBef>
              <a:spcAft>
                <a:spcPts val="0"/>
              </a:spcAft>
              <a:buSzPts val="1400"/>
              <a:buChar char="○"/>
              <a:defRPr/>
            </a:lvl2pPr>
            <a:lvl3pPr marL="1485854" lvl="2" indent="-343948" algn="l" rtl="0">
              <a:lnSpc>
                <a:spcPct val="115000"/>
              </a:lnSpc>
              <a:spcBef>
                <a:spcPts val="1733"/>
              </a:spcBef>
              <a:spcAft>
                <a:spcPts val="0"/>
              </a:spcAft>
              <a:buSzPts val="1400"/>
              <a:buChar char="■"/>
              <a:defRPr/>
            </a:lvl3pPr>
            <a:lvl4pPr marL="1981139" lvl="3" indent="-343948" algn="l" rtl="0">
              <a:lnSpc>
                <a:spcPct val="115000"/>
              </a:lnSpc>
              <a:spcBef>
                <a:spcPts val="1733"/>
              </a:spcBef>
              <a:spcAft>
                <a:spcPts val="0"/>
              </a:spcAft>
              <a:buSzPts val="1400"/>
              <a:buChar char="●"/>
              <a:defRPr/>
            </a:lvl4pPr>
            <a:lvl5pPr marL="2476424" lvl="4" indent="-343948" algn="l" rtl="0">
              <a:lnSpc>
                <a:spcPct val="115000"/>
              </a:lnSpc>
              <a:spcBef>
                <a:spcPts val="1733"/>
              </a:spcBef>
              <a:spcAft>
                <a:spcPts val="0"/>
              </a:spcAft>
              <a:buSzPts val="1400"/>
              <a:buChar char="○"/>
              <a:defRPr/>
            </a:lvl5pPr>
            <a:lvl6pPr marL="2971709" lvl="5" indent="-343948" algn="l" rtl="0">
              <a:lnSpc>
                <a:spcPct val="115000"/>
              </a:lnSpc>
              <a:spcBef>
                <a:spcPts val="1733"/>
              </a:spcBef>
              <a:spcAft>
                <a:spcPts val="0"/>
              </a:spcAft>
              <a:buSzPts val="1400"/>
              <a:buChar char="■"/>
              <a:defRPr/>
            </a:lvl6pPr>
            <a:lvl7pPr marL="3466993" lvl="6" indent="-343948" algn="l" rtl="0">
              <a:lnSpc>
                <a:spcPct val="115000"/>
              </a:lnSpc>
              <a:spcBef>
                <a:spcPts val="1733"/>
              </a:spcBef>
              <a:spcAft>
                <a:spcPts val="0"/>
              </a:spcAft>
              <a:buSzPts val="1400"/>
              <a:buChar char="●"/>
              <a:defRPr/>
            </a:lvl7pPr>
            <a:lvl8pPr marL="3962278" lvl="7" indent="-343948" algn="l" rtl="0">
              <a:lnSpc>
                <a:spcPct val="115000"/>
              </a:lnSpc>
              <a:spcBef>
                <a:spcPts val="1733"/>
              </a:spcBef>
              <a:spcAft>
                <a:spcPts val="0"/>
              </a:spcAft>
              <a:buSzPts val="1400"/>
              <a:buChar char="○"/>
              <a:defRPr/>
            </a:lvl8pPr>
            <a:lvl9pPr marL="4457563" lvl="8" indent="-343948" algn="l" rtl="0">
              <a:lnSpc>
                <a:spcPct val="115000"/>
              </a:lnSpc>
              <a:spcBef>
                <a:spcPts val="1733"/>
              </a:spcBef>
              <a:spcAft>
                <a:spcPts val="1733"/>
              </a:spcAft>
              <a:buSzPts val="1400"/>
              <a:buChar char="■"/>
              <a:defRPr/>
            </a:lvl9pPr>
          </a:lstStyle>
          <a:p>
            <a:endParaRPr/>
          </a:p>
        </p:txBody>
      </p:sp>
      <p:sp>
        <p:nvSpPr>
          <p:cNvPr id="217" name="Google Shape;217;p53"/>
          <p:cNvSpPr txBox="1">
            <a:spLocks noGrp="1"/>
          </p:cNvSpPr>
          <p:nvPr>
            <p:ph type="sldNum" idx="12"/>
          </p:nvPr>
        </p:nvSpPr>
        <p:spPr>
          <a:xfrm>
            <a:off x="9178496" y="6217623"/>
            <a:ext cx="594425"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796307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1">
  <p:cSld name="Title and body 1">
    <p:spTree>
      <p:nvGrpSpPr>
        <p:cNvPr id="1" name="Shape 218"/>
        <p:cNvGrpSpPr/>
        <p:nvPr/>
      </p:nvGrpSpPr>
      <p:grpSpPr>
        <a:xfrm>
          <a:off x="0" y="0"/>
          <a:ext cx="0" cy="0"/>
          <a:chOff x="0" y="0"/>
          <a:chExt cx="0" cy="0"/>
        </a:xfrm>
      </p:grpSpPr>
      <p:sp>
        <p:nvSpPr>
          <p:cNvPr id="219" name="Google Shape;219;p54"/>
          <p:cNvSpPr txBox="1">
            <a:spLocks noGrp="1"/>
          </p:cNvSpPr>
          <p:nvPr>
            <p:ph type="title"/>
          </p:nvPr>
        </p:nvSpPr>
        <p:spPr>
          <a:xfrm>
            <a:off x="337675" y="593367"/>
            <a:ext cx="9230650" cy="763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20" name="Google Shape;220;p54"/>
          <p:cNvSpPr txBox="1">
            <a:spLocks noGrp="1"/>
          </p:cNvSpPr>
          <p:nvPr>
            <p:ph type="body" idx="1"/>
          </p:nvPr>
        </p:nvSpPr>
        <p:spPr>
          <a:xfrm>
            <a:off x="337675" y="1536633"/>
            <a:ext cx="9230650" cy="4555200"/>
          </a:xfrm>
          <a:prstGeom prst="rect">
            <a:avLst/>
          </a:prstGeom>
          <a:noFill/>
          <a:ln>
            <a:noFill/>
          </a:ln>
        </p:spPr>
        <p:txBody>
          <a:bodyPr spcFirstLastPara="1" wrap="square" lIns="91425" tIns="91425" rIns="91425" bIns="91425" anchor="t" anchorCtr="0">
            <a:noAutofit/>
          </a:bodyPr>
          <a:lstStyle>
            <a:lvl1pPr marL="495285" lvl="0" indent="-371464" algn="l" rtl="0">
              <a:lnSpc>
                <a:spcPct val="115000"/>
              </a:lnSpc>
              <a:spcBef>
                <a:spcPts val="0"/>
              </a:spcBef>
              <a:spcAft>
                <a:spcPts val="0"/>
              </a:spcAft>
              <a:buSzPts val="1800"/>
              <a:buChar char="●"/>
              <a:defRPr/>
            </a:lvl1pPr>
            <a:lvl2pPr marL="990570" lvl="1" indent="-343948" algn="l" rtl="0">
              <a:lnSpc>
                <a:spcPct val="115000"/>
              </a:lnSpc>
              <a:spcBef>
                <a:spcPts val="1733"/>
              </a:spcBef>
              <a:spcAft>
                <a:spcPts val="0"/>
              </a:spcAft>
              <a:buSzPts val="1400"/>
              <a:buChar char="○"/>
              <a:defRPr/>
            </a:lvl2pPr>
            <a:lvl3pPr marL="1485854" lvl="2" indent="-343948" algn="l" rtl="0">
              <a:lnSpc>
                <a:spcPct val="115000"/>
              </a:lnSpc>
              <a:spcBef>
                <a:spcPts val="1733"/>
              </a:spcBef>
              <a:spcAft>
                <a:spcPts val="0"/>
              </a:spcAft>
              <a:buSzPts val="1400"/>
              <a:buChar char="■"/>
              <a:defRPr/>
            </a:lvl3pPr>
            <a:lvl4pPr marL="1981139" lvl="3" indent="-343948" algn="l" rtl="0">
              <a:lnSpc>
                <a:spcPct val="115000"/>
              </a:lnSpc>
              <a:spcBef>
                <a:spcPts val="1733"/>
              </a:spcBef>
              <a:spcAft>
                <a:spcPts val="0"/>
              </a:spcAft>
              <a:buSzPts val="1400"/>
              <a:buChar char="●"/>
              <a:defRPr/>
            </a:lvl4pPr>
            <a:lvl5pPr marL="2476424" lvl="4" indent="-343948" algn="l" rtl="0">
              <a:lnSpc>
                <a:spcPct val="115000"/>
              </a:lnSpc>
              <a:spcBef>
                <a:spcPts val="1733"/>
              </a:spcBef>
              <a:spcAft>
                <a:spcPts val="0"/>
              </a:spcAft>
              <a:buSzPts val="1400"/>
              <a:buChar char="○"/>
              <a:defRPr/>
            </a:lvl5pPr>
            <a:lvl6pPr marL="2971709" lvl="5" indent="-343948" algn="l" rtl="0">
              <a:lnSpc>
                <a:spcPct val="115000"/>
              </a:lnSpc>
              <a:spcBef>
                <a:spcPts val="1733"/>
              </a:spcBef>
              <a:spcAft>
                <a:spcPts val="0"/>
              </a:spcAft>
              <a:buSzPts val="1400"/>
              <a:buChar char="■"/>
              <a:defRPr/>
            </a:lvl6pPr>
            <a:lvl7pPr marL="3466993" lvl="6" indent="-343948" algn="l" rtl="0">
              <a:lnSpc>
                <a:spcPct val="115000"/>
              </a:lnSpc>
              <a:spcBef>
                <a:spcPts val="1733"/>
              </a:spcBef>
              <a:spcAft>
                <a:spcPts val="0"/>
              </a:spcAft>
              <a:buSzPts val="1400"/>
              <a:buChar char="●"/>
              <a:defRPr/>
            </a:lvl7pPr>
            <a:lvl8pPr marL="3962278" lvl="7" indent="-343948" algn="l" rtl="0">
              <a:lnSpc>
                <a:spcPct val="115000"/>
              </a:lnSpc>
              <a:spcBef>
                <a:spcPts val="1733"/>
              </a:spcBef>
              <a:spcAft>
                <a:spcPts val="0"/>
              </a:spcAft>
              <a:buSzPts val="1400"/>
              <a:buChar char="○"/>
              <a:defRPr/>
            </a:lvl8pPr>
            <a:lvl9pPr marL="4457563" lvl="8" indent="-343948" algn="l" rtl="0">
              <a:lnSpc>
                <a:spcPct val="115000"/>
              </a:lnSpc>
              <a:spcBef>
                <a:spcPts val="1733"/>
              </a:spcBef>
              <a:spcAft>
                <a:spcPts val="1733"/>
              </a:spcAft>
              <a:buSzPts val="1400"/>
              <a:buChar char="■"/>
              <a:defRPr/>
            </a:lvl9pPr>
          </a:lstStyle>
          <a:p>
            <a:endParaRPr/>
          </a:p>
        </p:txBody>
      </p:sp>
      <p:sp>
        <p:nvSpPr>
          <p:cNvPr id="221" name="Google Shape;221;p54"/>
          <p:cNvSpPr txBox="1">
            <a:spLocks noGrp="1"/>
          </p:cNvSpPr>
          <p:nvPr>
            <p:ph type="sldNum" idx="12"/>
          </p:nvPr>
        </p:nvSpPr>
        <p:spPr>
          <a:xfrm>
            <a:off x="9178496" y="6217623"/>
            <a:ext cx="594425"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2053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ck/White MiddlePage">
    <p:spTree>
      <p:nvGrpSpPr>
        <p:cNvPr id="1" name=""/>
        <p:cNvGrpSpPr/>
        <p:nvPr/>
      </p:nvGrpSpPr>
      <p:grpSpPr>
        <a:xfrm>
          <a:off x="0" y="0"/>
          <a:ext cx="0" cy="0"/>
          <a:chOff x="0" y="0"/>
          <a:chExt cx="0" cy="0"/>
        </a:xfrm>
      </p:grpSpPr>
      <p:sp>
        <p:nvSpPr>
          <p:cNvPr id="9" name="正方形/長方形 15"/>
          <p:cNvSpPr/>
          <p:nvPr userDrawn="1"/>
        </p:nvSpPr>
        <p:spPr>
          <a:xfrm>
            <a:off x="69" y="6426100"/>
            <a:ext cx="9905431" cy="4319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lIns="91304" tIns="45652" rIns="91304" bIns="45652" rtlCol="0" anchor="ctr"/>
          <a:lstStyle/>
          <a:p>
            <a:pPr defTabSz="1087706" fontAlgn="auto">
              <a:spcBef>
                <a:spcPts val="0"/>
              </a:spcBef>
              <a:spcAft>
                <a:spcPts val="0"/>
              </a:spcAft>
            </a:pPr>
            <a:endParaRPr kumimoji="1" lang="ja-JP" altLang="en-US" sz="900" dirty="0">
              <a:solidFill>
                <a:srgbClr val="FFFFFF"/>
              </a:solidFill>
            </a:endParaRPr>
          </a:p>
        </p:txBody>
      </p:sp>
      <p:sp>
        <p:nvSpPr>
          <p:cNvPr id="10" name="Slide Number Placeholder 5"/>
          <p:cNvSpPr>
            <a:spLocks noGrp="1"/>
          </p:cNvSpPr>
          <p:nvPr>
            <p:ph type="sldNum" sz="quarter" idx="4"/>
          </p:nvPr>
        </p:nvSpPr>
        <p:spPr bwMode="auto">
          <a:xfrm>
            <a:off x="9362555" y="6507186"/>
            <a:ext cx="431668" cy="209550"/>
          </a:xfrm>
          <a:prstGeom prst="rect">
            <a:avLst/>
          </a:prstGeom>
          <a:noFill/>
          <a:ln w="9525">
            <a:solidFill>
              <a:schemeClr val="bg1"/>
            </a:solidFill>
            <a:miter lim="800000"/>
            <a:headEnd/>
            <a:tailEnd/>
          </a:ln>
        </p:spPr>
        <p:txBody>
          <a:bodyPr vert="horz" wrap="square" lIns="91314" tIns="45656" rIns="91314" bIns="45656" numCol="1" anchor="ctr" anchorCtr="1" compatLnSpc="1">
            <a:prstTxWarp prst="textNoShape">
              <a:avLst/>
            </a:prstTxWarp>
          </a:bodyPr>
          <a:lstStyle>
            <a:lvl1pPr>
              <a:defRPr sz="1000" b="1"/>
            </a:lvl1pPr>
          </a:lstStyle>
          <a:p>
            <a:pPr algn="l" defTabSz="913138" fontAlgn="auto">
              <a:spcBef>
                <a:spcPts val="0"/>
              </a:spcBef>
              <a:spcAft>
                <a:spcPts val="0"/>
              </a:spcAft>
              <a:defRPr/>
            </a:pPr>
            <a:fld id="{64269FE2-93E5-4144-91DD-C0067410C460}" type="slidenum">
              <a:rPr lang="en-US" smtClean="0">
                <a:solidFill>
                  <a:srgbClr val="FFFFFF"/>
                </a:solidFill>
                <a:latin typeface="Calibri"/>
              </a:rPr>
              <a:pPr algn="l" defTabSz="913138" fontAlgn="auto">
                <a:spcBef>
                  <a:spcPts val="0"/>
                </a:spcBef>
                <a:spcAft>
                  <a:spcPts val="0"/>
                </a:spcAft>
                <a:defRPr/>
              </a:pPr>
              <a:t>‹#›</a:t>
            </a:fld>
            <a:endParaRPr lang="en-US" dirty="0">
              <a:solidFill>
                <a:srgbClr val="FFFFFF"/>
              </a:solidFill>
              <a:latin typeface="Calibri"/>
            </a:endParaRPr>
          </a:p>
        </p:txBody>
      </p:sp>
      <p:sp>
        <p:nvSpPr>
          <p:cNvPr id="12" name="正方形/長方形 15"/>
          <p:cNvSpPr/>
          <p:nvPr userDrawn="1"/>
        </p:nvSpPr>
        <p:spPr>
          <a:xfrm>
            <a:off x="69" y="6426100"/>
            <a:ext cx="9905431" cy="4319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lIns="91304" tIns="45652" rIns="91304" bIns="45652" rtlCol="0" anchor="ctr"/>
          <a:lstStyle/>
          <a:p>
            <a:pPr defTabSz="1087706" fontAlgn="auto">
              <a:spcBef>
                <a:spcPts val="0"/>
              </a:spcBef>
              <a:spcAft>
                <a:spcPts val="0"/>
              </a:spcAft>
            </a:pPr>
            <a:endParaRPr kumimoji="1" lang="ja-JP" altLang="en-US" sz="900" dirty="0">
              <a:solidFill>
                <a:srgbClr val="FFFFFF"/>
              </a:solidFill>
            </a:endParaRPr>
          </a:p>
        </p:txBody>
      </p:sp>
      <p:pic>
        <p:nvPicPr>
          <p:cNvPr id="13" name="図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6476" y="6518091"/>
            <a:ext cx="1135693" cy="262068"/>
          </a:xfrm>
          <a:prstGeom prst="rect">
            <a:avLst/>
          </a:prstGeom>
        </p:spPr>
      </p:pic>
      <p:cxnSp>
        <p:nvCxnSpPr>
          <p:cNvPr id="14" name="直線コネクタ 16"/>
          <p:cNvCxnSpPr/>
          <p:nvPr userDrawn="1"/>
        </p:nvCxnSpPr>
        <p:spPr>
          <a:xfrm>
            <a:off x="1710749" y="6534063"/>
            <a:ext cx="0" cy="215974"/>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スライド番号プレースホルダー 4"/>
          <p:cNvSpPr txBox="1">
            <a:spLocks/>
          </p:cNvSpPr>
          <p:nvPr userDrawn="1"/>
        </p:nvSpPr>
        <p:spPr>
          <a:xfrm>
            <a:off x="1360864" y="6543499"/>
            <a:ext cx="263960" cy="197102"/>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pPr fontAlgn="auto">
              <a:spcBef>
                <a:spcPts val="0"/>
              </a:spcBef>
              <a:spcAft>
                <a:spcPts val="0"/>
              </a:spcAft>
            </a:pPr>
            <a:fld id="{E8DCCDAA-6D69-46E7-B759-71F91EA5148B}" type="slidenum">
              <a:rPr lang="ja-JP" altLang="en-US" sz="1000" smtClean="0">
                <a:latin typeface="SST" pitchFamily="34" charset="0"/>
              </a:rPr>
              <a:pPr fontAlgn="auto">
                <a:spcBef>
                  <a:spcPts val="0"/>
                </a:spcBef>
                <a:spcAft>
                  <a:spcPts val="0"/>
                </a:spcAft>
              </a:pPr>
              <a:t>‹#›</a:t>
            </a:fld>
            <a:endParaRPr lang="ja-JP" altLang="en-US" sz="1000" dirty="0">
              <a:latin typeface="SST" pitchFamily="34" charset="0"/>
            </a:endParaRPr>
          </a:p>
        </p:txBody>
      </p:sp>
      <p:pic>
        <p:nvPicPr>
          <p:cNvPr id="19" name="図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499505" y="6425780"/>
            <a:ext cx="1403110" cy="432717"/>
          </a:xfrm>
          <a:prstGeom prst="rect">
            <a:avLst/>
          </a:prstGeom>
        </p:spPr>
      </p:pic>
      <p:sp>
        <p:nvSpPr>
          <p:cNvPr id="20" name="フッター プレースホルダー 3"/>
          <p:cNvSpPr txBox="1">
            <a:spLocks/>
          </p:cNvSpPr>
          <p:nvPr userDrawn="1"/>
        </p:nvSpPr>
        <p:spPr>
          <a:xfrm>
            <a:off x="3" y="6424752"/>
            <a:ext cx="8504425" cy="432717"/>
          </a:xfrm>
          <a:prstGeom prst="rect">
            <a:avLst/>
          </a:prstGeom>
        </p:spPr>
        <p:txBody>
          <a:bodyPr wrap="square" lIns="71895" tIns="0" rIns="71895" bIns="0" anchor="ctr">
            <a:noAutofit/>
          </a:bodyPr>
          <a:lstStyle>
            <a:defPPr>
              <a:defRPr lang="ja-JP"/>
            </a:defPPr>
            <a:lvl1pPr marL="0" algn="l" defTabSz="1089325" rtl="0" eaLnBrk="1" latinLnBrk="0" hangingPunct="1">
              <a:defRPr kumimoji="1" sz="90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pPr algn="ctr" defTabSz="456522" fontAlgn="auto">
              <a:spcBef>
                <a:spcPts val="0"/>
              </a:spcBef>
              <a:spcAft>
                <a:spcPts val="0"/>
              </a:spcAft>
            </a:pPr>
            <a:r>
              <a:rPr lang="en-US" altLang="ja-JP" sz="1600" b="1" dirty="0">
                <a:ea typeface="SST Japanese Pro Regular" pitchFamily="34" charset="-128"/>
                <a:cs typeface="Calibri" panose="020F0502020204030204" pitchFamily="34" charset="0"/>
              </a:rPr>
              <a:t>													Risk &amp; Control Department</a:t>
            </a:r>
          </a:p>
        </p:txBody>
      </p:sp>
    </p:spTree>
    <p:extLst>
      <p:ext uri="{BB962C8B-B14F-4D97-AF65-F5344CB8AC3E}">
        <p14:creationId xmlns:p14="http://schemas.microsoft.com/office/powerpoint/2010/main" val="12528212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body 2">
  <p:cSld name="Title and body 2">
    <p:spTree>
      <p:nvGrpSpPr>
        <p:cNvPr id="1" name="Shape 222"/>
        <p:cNvGrpSpPr/>
        <p:nvPr/>
      </p:nvGrpSpPr>
      <p:grpSpPr>
        <a:xfrm>
          <a:off x="0" y="0"/>
          <a:ext cx="0" cy="0"/>
          <a:chOff x="0" y="0"/>
          <a:chExt cx="0" cy="0"/>
        </a:xfrm>
      </p:grpSpPr>
      <p:sp>
        <p:nvSpPr>
          <p:cNvPr id="223" name="Google Shape;223;p55"/>
          <p:cNvSpPr txBox="1">
            <a:spLocks noGrp="1"/>
          </p:cNvSpPr>
          <p:nvPr>
            <p:ph type="title"/>
          </p:nvPr>
        </p:nvSpPr>
        <p:spPr>
          <a:xfrm>
            <a:off x="337675" y="593367"/>
            <a:ext cx="9230650" cy="763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24" name="Google Shape;224;p55"/>
          <p:cNvSpPr txBox="1">
            <a:spLocks noGrp="1"/>
          </p:cNvSpPr>
          <p:nvPr>
            <p:ph type="body" idx="1"/>
          </p:nvPr>
        </p:nvSpPr>
        <p:spPr>
          <a:xfrm>
            <a:off x="337675" y="1536633"/>
            <a:ext cx="9230650" cy="4555200"/>
          </a:xfrm>
          <a:prstGeom prst="rect">
            <a:avLst/>
          </a:prstGeom>
          <a:noFill/>
          <a:ln>
            <a:noFill/>
          </a:ln>
        </p:spPr>
        <p:txBody>
          <a:bodyPr spcFirstLastPara="1" wrap="square" lIns="91425" tIns="91425" rIns="91425" bIns="91425" anchor="t" anchorCtr="0">
            <a:noAutofit/>
          </a:bodyPr>
          <a:lstStyle>
            <a:lvl1pPr marL="495285" lvl="0" indent="-371464" algn="l" rtl="0">
              <a:lnSpc>
                <a:spcPct val="115000"/>
              </a:lnSpc>
              <a:spcBef>
                <a:spcPts val="0"/>
              </a:spcBef>
              <a:spcAft>
                <a:spcPts val="0"/>
              </a:spcAft>
              <a:buSzPts val="1800"/>
              <a:buChar char="●"/>
              <a:defRPr/>
            </a:lvl1pPr>
            <a:lvl2pPr marL="990570" lvl="1" indent="-343948" algn="l" rtl="0">
              <a:lnSpc>
                <a:spcPct val="115000"/>
              </a:lnSpc>
              <a:spcBef>
                <a:spcPts val="1733"/>
              </a:spcBef>
              <a:spcAft>
                <a:spcPts val="0"/>
              </a:spcAft>
              <a:buSzPts val="1400"/>
              <a:buChar char="○"/>
              <a:defRPr/>
            </a:lvl2pPr>
            <a:lvl3pPr marL="1485854" lvl="2" indent="-343948" algn="l" rtl="0">
              <a:lnSpc>
                <a:spcPct val="115000"/>
              </a:lnSpc>
              <a:spcBef>
                <a:spcPts val="1733"/>
              </a:spcBef>
              <a:spcAft>
                <a:spcPts val="0"/>
              </a:spcAft>
              <a:buSzPts val="1400"/>
              <a:buChar char="■"/>
              <a:defRPr/>
            </a:lvl3pPr>
            <a:lvl4pPr marL="1981139" lvl="3" indent="-343948" algn="l" rtl="0">
              <a:lnSpc>
                <a:spcPct val="115000"/>
              </a:lnSpc>
              <a:spcBef>
                <a:spcPts val="1733"/>
              </a:spcBef>
              <a:spcAft>
                <a:spcPts val="0"/>
              </a:spcAft>
              <a:buSzPts val="1400"/>
              <a:buChar char="●"/>
              <a:defRPr/>
            </a:lvl4pPr>
            <a:lvl5pPr marL="2476424" lvl="4" indent="-343948" algn="l" rtl="0">
              <a:lnSpc>
                <a:spcPct val="115000"/>
              </a:lnSpc>
              <a:spcBef>
                <a:spcPts val="1733"/>
              </a:spcBef>
              <a:spcAft>
                <a:spcPts val="0"/>
              </a:spcAft>
              <a:buSzPts val="1400"/>
              <a:buChar char="○"/>
              <a:defRPr/>
            </a:lvl5pPr>
            <a:lvl6pPr marL="2971709" lvl="5" indent="-343948" algn="l" rtl="0">
              <a:lnSpc>
                <a:spcPct val="115000"/>
              </a:lnSpc>
              <a:spcBef>
                <a:spcPts val="1733"/>
              </a:spcBef>
              <a:spcAft>
                <a:spcPts val="0"/>
              </a:spcAft>
              <a:buSzPts val="1400"/>
              <a:buChar char="■"/>
              <a:defRPr/>
            </a:lvl6pPr>
            <a:lvl7pPr marL="3466993" lvl="6" indent="-343948" algn="l" rtl="0">
              <a:lnSpc>
                <a:spcPct val="115000"/>
              </a:lnSpc>
              <a:spcBef>
                <a:spcPts val="1733"/>
              </a:spcBef>
              <a:spcAft>
                <a:spcPts val="0"/>
              </a:spcAft>
              <a:buSzPts val="1400"/>
              <a:buChar char="●"/>
              <a:defRPr/>
            </a:lvl7pPr>
            <a:lvl8pPr marL="3962278" lvl="7" indent="-343948" algn="l" rtl="0">
              <a:lnSpc>
                <a:spcPct val="115000"/>
              </a:lnSpc>
              <a:spcBef>
                <a:spcPts val="1733"/>
              </a:spcBef>
              <a:spcAft>
                <a:spcPts val="0"/>
              </a:spcAft>
              <a:buSzPts val="1400"/>
              <a:buChar char="○"/>
              <a:defRPr/>
            </a:lvl8pPr>
            <a:lvl9pPr marL="4457563" lvl="8" indent="-343948" algn="l" rtl="0">
              <a:lnSpc>
                <a:spcPct val="115000"/>
              </a:lnSpc>
              <a:spcBef>
                <a:spcPts val="1733"/>
              </a:spcBef>
              <a:spcAft>
                <a:spcPts val="1733"/>
              </a:spcAft>
              <a:buSzPts val="1400"/>
              <a:buChar char="■"/>
              <a:defRPr/>
            </a:lvl9pPr>
          </a:lstStyle>
          <a:p>
            <a:endParaRPr/>
          </a:p>
        </p:txBody>
      </p:sp>
      <p:sp>
        <p:nvSpPr>
          <p:cNvPr id="225" name="Google Shape;225;p55"/>
          <p:cNvSpPr txBox="1">
            <a:spLocks noGrp="1"/>
          </p:cNvSpPr>
          <p:nvPr>
            <p:ph type="sldNum" idx="12"/>
          </p:nvPr>
        </p:nvSpPr>
        <p:spPr>
          <a:xfrm>
            <a:off x="9178496" y="6217623"/>
            <a:ext cx="594425"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677474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body 3">
  <p:cSld name="Title and body 3">
    <p:spTree>
      <p:nvGrpSpPr>
        <p:cNvPr id="1" name="Shape 226"/>
        <p:cNvGrpSpPr/>
        <p:nvPr/>
      </p:nvGrpSpPr>
      <p:grpSpPr>
        <a:xfrm>
          <a:off x="0" y="0"/>
          <a:ext cx="0" cy="0"/>
          <a:chOff x="0" y="0"/>
          <a:chExt cx="0" cy="0"/>
        </a:xfrm>
      </p:grpSpPr>
      <p:sp>
        <p:nvSpPr>
          <p:cNvPr id="227" name="Google Shape;227;p56"/>
          <p:cNvSpPr txBox="1">
            <a:spLocks noGrp="1"/>
          </p:cNvSpPr>
          <p:nvPr>
            <p:ph type="title"/>
          </p:nvPr>
        </p:nvSpPr>
        <p:spPr>
          <a:xfrm>
            <a:off x="337675" y="593367"/>
            <a:ext cx="9230650" cy="763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28" name="Google Shape;228;p56"/>
          <p:cNvSpPr txBox="1">
            <a:spLocks noGrp="1"/>
          </p:cNvSpPr>
          <p:nvPr>
            <p:ph type="body" idx="1"/>
          </p:nvPr>
        </p:nvSpPr>
        <p:spPr>
          <a:xfrm>
            <a:off x="337675" y="1536633"/>
            <a:ext cx="9230650" cy="4555200"/>
          </a:xfrm>
          <a:prstGeom prst="rect">
            <a:avLst/>
          </a:prstGeom>
          <a:noFill/>
          <a:ln>
            <a:noFill/>
          </a:ln>
        </p:spPr>
        <p:txBody>
          <a:bodyPr spcFirstLastPara="1" wrap="square" lIns="91425" tIns="91425" rIns="91425" bIns="91425" anchor="t" anchorCtr="0">
            <a:noAutofit/>
          </a:bodyPr>
          <a:lstStyle>
            <a:lvl1pPr marL="495285" lvl="0" indent="-371464" algn="l" rtl="0">
              <a:lnSpc>
                <a:spcPct val="115000"/>
              </a:lnSpc>
              <a:spcBef>
                <a:spcPts val="0"/>
              </a:spcBef>
              <a:spcAft>
                <a:spcPts val="0"/>
              </a:spcAft>
              <a:buSzPts val="1800"/>
              <a:buChar char="●"/>
              <a:defRPr/>
            </a:lvl1pPr>
            <a:lvl2pPr marL="990570" lvl="1" indent="-343948" algn="l" rtl="0">
              <a:lnSpc>
                <a:spcPct val="115000"/>
              </a:lnSpc>
              <a:spcBef>
                <a:spcPts val="1733"/>
              </a:spcBef>
              <a:spcAft>
                <a:spcPts val="0"/>
              </a:spcAft>
              <a:buSzPts val="1400"/>
              <a:buChar char="○"/>
              <a:defRPr/>
            </a:lvl2pPr>
            <a:lvl3pPr marL="1485854" lvl="2" indent="-343948" algn="l" rtl="0">
              <a:lnSpc>
                <a:spcPct val="115000"/>
              </a:lnSpc>
              <a:spcBef>
                <a:spcPts val="1733"/>
              </a:spcBef>
              <a:spcAft>
                <a:spcPts val="0"/>
              </a:spcAft>
              <a:buSzPts val="1400"/>
              <a:buChar char="■"/>
              <a:defRPr/>
            </a:lvl3pPr>
            <a:lvl4pPr marL="1981139" lvl="3" indent="-343948" algn="l" rtl="0">
              <a:lnSpc>
                <a:spcPct val="115000"/>
              </a:lnSpc>
              <a:spcBef>
                <a:spcPts val="1733"/>
              </a:spcBef>
              <a:spcAft>
                <a:spcPts val="0"/>
              </a:spcAft>
              <a:buSzPts val="1400"/>
              <a:buChar char="●"/>
              <a:defRPr/>
            </a:lvl4pPr>
            <a:lvl5pPr marL="2476424" lvl="4" indent="-343948" algn="l" rtl="0">
              <a:lnSpc>
                <a:spcPct val="115000"/>
              </a:lnSpc>
              <a:spcBef>
                <a:spcPts val="1733"/>
              </a:spcBef>
              <a:spcAft>
                <a:spcPts val="0"/>
              </a:spcAft>
              <a:buSzPts val="1400"/>
              <a:buChar char="○"/>
              <a:defRPr/>
            </a:lvl5pPr>
            <a:lvl6pPr marL="2971709" lvl="5" indent="-343948" algn="l" rtl="0">
              <a:lnSpc>
                <a:spcPct val="115000"/>
              </a:lnSpc>
              <a:spcBef>
                <a:spcPts val="1733"/>
              </a:spcBef>
              <a:spcAft>
                <a:spcPts val="0"/>
              </a:spcAft>
              <a:buSzPts val="1400"/>
              <a:buChar char="■"/>
              <a:defRPr/>
            </a:lvl6pPr>
            <a:lvl7pPr marL="3466993" lvl="6" indent="-343948" algn="l" rtl="0">
              <a:lnSpc>
                <a:spcPct val="115000"/>
              </a:lnSpc>
              <a:spcBef>
                <a:spcPts val="1733"/>
              </a:spcBef>
              <a:spcAft>
                <a:spcPts val="0"/>
              </a:spcAft>
              <a:buSzPts val="1400"/>
              <a:buChar char="●"/>
              <a:defRPr/>
            </a:lvl7pPr>
            <a:lvl8pPr marL="3962278" lvl="7" indent="-343948" algn="l" rtl="0">
              <a:lnSpc>
                <a:spcPct val="115000"/>
              </a:lnSpc>
              <a:spcBef>
                <a:spcPts val="1733"/>
              </a:spcBef>
              <a:spcAft>
                <a:spcPts val="0"/>
              </a:spcAft>
              <a:buSzPts val="1400"/>
              <a:buChar char="○"/>
              <a:defRPr/>
            </a:lvl8pPr>
            <a:lvl9pPr marL="4457563" lvl="8" indent="-343948" algn="l" rtl="0">
              <a:lnSpc>
                <a:spcPct val="115000"/>
              </a:lnSpc>
              <a:spcBef>
                <a:spcPts val="1733"/>
              </a:spcBef>
              <a:spcAft>
                <a:spcPts val="1733"/>
              </a:spcAft>
              <a:buSzPts val="1400"/>
              <a:buChar char="■"/>
              <a:defRPr/>
            </a:lvl9pPr>
          </a:lstStyle>
          <a:p>
            <a:endParaRPr/>
          </a:p>
        </p:txBody>
      </p:sp>
      <p:sp>
        <p:nvSpPr>
          <p:cNvPr id="229" name="Google Shape;229;p56"/>
          <p:cNvSpPr txBox="1">
            <a:spLocks noGrp="1"/>
          </p:cNvSpPr>
          <p:nvPr>
            <p:ph type="sldNum" idx="12"/>
          </p:nvPr>
        </p:nvSpPr>
        <p:spPr>
          <a:xfrm>
            <a:off x="9178496" y="6217623"/>
            <a:ext cx="594425"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197020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body 4">
  <p:cSld name="Title and body 4">
    <p:spTree>
      <p:nvGrpSpPr>
        <p:cNvPr id="1" name="Shape 230"/>
        <p:cNvGrpSpPr/>
        <p:nvPr/>
      </p:nvGrpSpPr>
      <p:grpSpPr>
        <a:xfrm>
          <a:off x="0" y="0"/>
          <a:ext cx="0" cy="0"/>
          <a:chOff x="0" y="0"/>
          <a:chExt cx="0" cy="0"/>
        </a:xfrm>
      </p:grpSpPr>
      <p:sp>
        <p:nvSpPr>
          <p:cNvPr id="231" name="Google Shape;231;p57"/>
          <p:cNvSpPr txBox="1">
            <a:spLocks noGrp="1"/>
          </p:cNvSpPr>
          <p:nvPr>
            <p:ph type="title"/>
          </p:nvPr>
        </p:nvSpPr>
        <p:spPr>
          <a:xfrm>
            <a:off x="337675" y="593367"/>
            <a:ext cx="9230650" cy="763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32" name="Google Shape;232;p57"/>
          <p:cNvSpPr txBox="1">
            <a:spLocks noGrp="1"/>
          </p:cNvSpPr>
          <p:nvPr>
            <p:ph type="body" idx="1"/>
          </p:nvPr>
        </p:nvSpPr>
        <p:spPr>
          <a:xfrm>
            <a:off x="337675" y="1536633"/>
            <a:ext cx="9230650" cy="4555200"/>
          </a:xfrm>
          <a:prstGeom prst="rect">
            <a:avLst/>
          </a:prstGeom>
          <a:noFill/>
          <a:ln>
            <a:noFill/>
          </a:ln>
        </p:spPr>
        <p:txBody>
          <a:bodyPr spcFirstLastPara="1" wrap="square" lIns="91425" tIns="91425" rIns="91425" bIns="91425" anchor="t" anchorCtr="0">
            <a:noAutofit/>
          </a:bodyPr>
          <a:lstStyle>
            <a:lvl1pPr marL="495285" lvl="0" indent="-371464" algn="l" rtl="0">
              <a:lnSpc>
                <a:spcPct val="115000"/>
              </a:lnSpc>
              <a:spcBef>
                <a:spcPts val="0"/>
              </a:spcBef>
              <a:spcAft>
                <a:spcPts val="0"/>
              </a:spcAft>
              <a:buSzPts val="1800"/>
              <a:buChar char="●"/>
              <a:defRPr/>
            </a:lvl1pPr>
            <a:lvl2pPr marL="990570" lvl="1" indent="-343948" algn="l" rtl="0">
              <a:lnSpc>
                <a:spcPct val="115000"/>
              </a:lnSpc>
              <a:spcBef>
                <a:spcPts val="1733"/>
              </a:spcBef>
              <a:spcAft>
                <a:spcPts val="0"/>
              </a:spcAft>
              <a:buSzPts val="1400"/>
              <a:buChar char="○"/>
              <a:defRPr/>
            </a:lvl2pPr>
            <a:lvl3pPr marL="1485854" lvl="2" indent="-343948" algn="l" rtl="0">
              <a:lnSpc>
                <a:spcPct val="115000"/>
              </a:lnSpc>
              <a:spcBef>
                <a:spcPts val="1733"/>
              </a:spcBef>
              <a:spcAft>
                <a:spcPts val="0"/>
              </a:spcAft>
              <a:buSzPts val="1400"/>
              <a:buChar char="■"/>
              <a:defRPr/>
            </a:lvl3pPr>
            <a:lvl4pPr marL="1981139" lvl="3" indent="-343948" algn="l" rtl="0">
              <a:lnSpc>
                <a:spcPct val="115000"/>
              </a:lnSpc>
              <a:spcBef>
                <a:spcPts val="1733"/>
              </a:spcBef>
              <a:spcAft>
                <a:spcPts val="0"/>
              </a:spcAft>
              <a:buSzPts val="1400"/>
              <a:buChar char="●"/>
              <a:defRPr/>
            </a:lvl4pPr>
            <a:lvl5pPr marL="2476424" lvl="4" indent="-343948" algn="l" rtl="0">
              <a:lnSpc>
                <a:spcPct val="115000"/>
              </a:lnSpc>
              <a:spcBef>
                <a:spcPts val="1733"/>
              </a:spcBef>
              <a:spcAft>
                <a:spcPts val="0"/>
              </a:spcAft>
              <a:buSzPts val="1400"/>
              <a:buChar char="○"/>
              <a:defRPr/>
            </a:lvl5pPr>
            <a:lvl6pPr marL="2971709" lvl="5" indent="-343948" algn="l" rtl="0">
              <a:lnSpc>
                <a:spcPct val="115000"/>
              </a:lnSpc>
              <a:spcBef>
                <a:spcPts val="1733"/>
              </a:spcBef>
              <a:spcAft>
                <a:spcPts val="0"/>
              </a:spcAft>
              <a:buSzPts val="1400"/>
              <a:buChar char="■"/>
              <a:defRPr/>
            </a:lvl6pPr>
            <a:lvl7pPr marL="3466993" lvl="6" indent="-343948" algn="l" rtl="0">
              <a:lnSpc>
                <a:spcPct val="115000"/>
              </a:lnSpc>
              <a:spcBef>
                <a:spcPts val="1733"/>
              </a:spcBef>
              <a:spcAft>
                <a:spcPts val="0"/>
              </a:spcAft>
              <a:buSzPts val="1400"/>
              <a:buChar char="●"/>
              <a:defRPr/>
            </a:lvl7pPr>
            <a:lvl8pPr marL="3962278" lvl="7" indent="-343948" algn="l" rtl="0">
              <a:lnSpc>
                <a:spcPct val="115000"/>
              </a:lnSpc>
              <a:spcBef>
                <a:spcPts val="1733"/>
              </a:spcBef>
              <a:spcAft>
                <a:spcPts val="0"/>
              </a:spcAft>
              <a:buSzPts val="1400"/>
              <a:buChar char="○"/>
              <a:defRPr/>
            </a:lvl8pPr>
            <a:lvl9pPr marL="4457563" lvl="8" indent="-343948" algn="l" rtl="0">
              <a:lnSpc>
                <a:spcPct val="115000"/>
              </a:lnSpc>
              <a:spcBef>
                <a:spcPts val="1733"/>
              </a:spcBef>
              <a:spcAft>
                <a:spcPts val="1733"/>
              </a:spcAft>
              <a:buSzPts val="1400"/>
              <a:buChar char="■"/>
              <a:defRPr/>
            </a:lvl9pPr>
          </a:lstStyle>
          <a:p>
            <a:endParaRPr/>
          </a:p>
        </p:txBody>
      </p:sp>
      <p:sp>
        <p:nvSpPr>
          <p:cNvPr id="233" name="Google Shape;233;p57"/>
          <p:cNvSpPr txBox="1">
            <a:spLocks noGrp="1"/>
          </p:cNvSpPr>
          <p:nvPr>
            <p:ph type="sldNum" idx="12"/>
          </p:nvPr>
        </p:nvSpPr>
        <p:spPr>
          <a:xfrm>
            <a:off x="9178496" y="6217623"/>
            <a:ext cx="594425"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83" b="0" i="0" u="none" strike="noStrike" cap="none">
                <a:solidFill>
                  <a:schemeClr val="lt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0484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正方形/長方形 15"/>
          <p:cNvSpPr/>
          <p:nvPr userDrawn="1"/>
        </p:nvSpPr>
        <p:spPr>
          <a:xfrm>
            <a:off x="290" y="6436986"/>
            <a:ext cx="9905431" cy="4319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lIns="89685" tIns="44924" rIns="89685" bIns="44924" rtlCol="0" anchor="ctr"/>
          <a:lstStyle/>
          <a:p>
            <a:pPr defTabSz="1068283" fontAlgn="auto">
              <a:spcBef>
                <a:spcPts val="0"/>
              </a:spcBef>
              <a:spcAft>
                <a:spcPts val="0"/>
              </a:spcAft>
            </a:pPr>
            <a:endParaRPr kumimoji="1" lang="ja-JP" altLang="en-US" sz="900" dirty="0">
              <a:solidFill>
                <a:srgbClr val="FFFFFF"/>
              </a:solidFill>
            </a:endParaRPr>
          </a:p>
        </p:txBody>
      </p:sp>
      <p:pic>
        <p:nvPicPr>
          <p:cNvPr id="3" name="図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6478" y="6518091"/>
            <a:ext cx="1135693" cy="262068"/>
          </a:xfrm>
          <a:prstGeom prst="rect">
            <a:avLst/>
          </a:prstGeom>
        </p:spPr>
      </p:pic>
      <p:cxnSp>
        <p:nvCxnSpPr>
          <p:cNvPr id="4" name="直線コネクタ 16"/>
          <p:cNvCxnSpPr/>
          <p:nvPr userDrawn="1"/>
        </p:nvCxnSpPr>
        <p:spPr>
          <a:xfrm>
            <a:off x="1710749" y="6534063"/>
            <a:ext cx="0" cy="215974"/>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スライド番号プレースホルダー 4"/>
          <p:cNvSpPr txBox="1">
            <a:spLocks/>
          </p:cNvSpPr>
          <p:nvPr userDrawn="1"/>
        </p:nvSpPr>
        <p:spPr>
          <a:xfrm>
            <a:off x="1360866" y="6543499"/>
            <a:ext cx="263961" cy="197102"/>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pPr fontAlgn="auto">
              <a:spcBef>
                <a:spcPts val="0"/>
              </a:spcBef>
              <a:spcAft>
                <a:spcPts val="0"/>
              </a:spcAft>
            </a:pPr>
            <a:fld id="{E8DCCDAA-6D69-46E7-B759-71F91EA5148B}" type="slidenum">
              <a:rPr lang="ja-JP" altLang="en-US" sz="1000" smtClean="0"/>
              <a:pPr fontAlgn="auto">
                <a:spcBef>
                  <a:spcPts val="0"/>
                </a:spcBef>
                <a:spcAft>
                  <a:spcPts val="0"/>
                </a:spcAft>
              </a:pPr>
              <a:t>‹#›</a:t>
            </a:fld>
            <a:endParaRPr lang="ja-JP" altLang="en-US" sz="1000" dirty="0"/>
          </a:p>
        </p:txBody>
      </p:sp>
      <p:sp>
        <p:nvSpPr>
          <p:cNvPr id="6" name="フッター プレースホルダー 3"/>
          <p:cNvSpPr txBox="1">
            <a:spLocks/>
          </p:cNvSpPr>
          <p:nvPr userDrawn="1"/>
        </p:nvSpPr>
        <p:spPr>
          <a:xfrm>
            <a:off x="6" y="6424785"/>
            <a:ext cx="8504425" cy="432717"/>
          </a:xfrm>
          <a:prstGeom prst="rect">
            <a:avLst/>
          </a:prstGeom>
        </p:spPr>
        <p:txBody>
          <a:bodyPr wrap="square" lIns="70635" tIns="0" rIns="70635" bIns="0" anchor="ctr">
            <a:noAutofit/>
          </a:bodyPr>
          <a:lstStyle>
            <a:defPPr>
              <a:defRPr lang="ja-JP"/>
            </a:defPPr>
            <a:lvl1pPr marL="0" algn="l" defTabSz="1089325" rtl="0" eaLnBrk="1" latinLnBrk="0" hangingPunct="1">
              <a:defRPr kumimoji="1" sz="90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pPr algn="ctr" defTabSz="448368" fontAlgn="auto">
              <a:spcBef>
                <a:spcPts val="0"/>
              </a:spcBef>
              <a:spcAft>
                <a:spcPts val="0"/>
              </a:spcAft>
            </a:pPr>
            <a:r>
              <a:rPr lang="en-US" altLang="ja-JP" sz="1600" b="1" dirty="0">
                <a:solidFill>
                  <a:prstClr val="white"/>
                </a:solidFill>
                <a:cs typeface="Calibri" panose="020F0502020204030204" pitchFamily="34" charset="0"/>
              </a:rPr>
              <a:t>												</a:t>
            </a:r>
            <a:endParaRPr lang="en-US" altLang="ja-JP" sz="1600" dirty="0">
              <a:solidFill>
                <a:prstClr val="white"/>
              </a:solidFill>
              <a:cs typeface="Calibri" panose="020F0502020204030204" pitchFamily="34" charset="0"/>
            </a:endParaRPr>
          </a:p>
        </p:txBody>
      </p:sp>
      <p:pic>
        <p:nvPicPr>
          <p:cNvPr id="8" name="図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499505" y="6425780"/>
            <a:ext cx="1403110" cy="432717"/>
          </a:xfrm>
          <a:prstGeom prst="rect">
            <a:avLst/>
          </a:prstGeom>
        </p:spPr>
      </p:pic>
    </p:spTree>
    <p:extLst>
      <p:ext uri="{BB962C8B-B14F-4D97-AF65-F5344CB8AC3E}">
        <p14:creationId xmlns:p14="http://schemas.microsoft.com/office/powerpoint/2010/main" val="2143470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33"/>
            </a:lvl1pPr>
          </a:lstStyle>
          <a:p>
            <a:r>
              <a:rPr lang="en-US" dirty="0"/>
              <a:t>Click to edit Master title style</a:t>
            </a:r>
          </a:p>
        </p:txBody>
      </p:sp>
      <p:sp>
        <p:nvSpPr>
          <p:cNvPr id="3" name="Content Placeholder 2"/>
          <p:cNvSpPr>
            <a:spLocks noGrp="1"/>
          </p:cNvSpPr>
          <p:nvPr>
            <p:ph idx="1"/>
          </p:nvPr>
        </p:nvSpPr>
        <p:spPr>
          <a:xfrm>
            <a:off x="495300" y="1151468"/>
            <a:ext cx="8915400" cy="4962255"/>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p:cNvCxnSpPr/>
          <p:nvPr userDrawn="1"/>
        </p:nvCxnSpPr>
        <p:spPr>
          <a:xfrm>
            <a:off x="495300" y="1058334"/>
            <a:ext cx="8915400" cy="158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78F29DE-6E06-483B-B180-B0269A5A6378}"/>
              </a:ext>
            </a:extLst>
          </p:cNvPr>
          <p:cNvSpPr/>
          <p:nvPr userDrawn="1"/>
        </p:nvSpPr>
        <p:spPr>
          <a:xfrm>
            <a:off x="8991071" y="6343345"/>
            <a:ext cx="419629" cy="387656"/>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950" dirty="0"/>
          </a:p>
        </p:txBody>
      </p:sp>
      <p:sp>
        <p:nvSpPr>
          <p:cNvPr id="4" name="TextBox 3">
            <a:extLst>
              <a:ext uri="{FF2B5EF4-FFF2-40B4-BE49-F238E27FC236}">
                <a16:creationId xmlns:a16="http://schemas.microsoft.com/office/drawing/2014/main" id="{83A2A22E-D348-4789-95B7-4E373D4725B5}"/>
              </a:ext>
            </a:extLst>
          </p:cNvPr>
          <p:cNvSpPr txBox="1"/>
          <p:nvPr userDrawn="1"/>
        </p:nvSpPr>
        <p:spPr>
          <a:xfrm>
            <a:off x="9010768" y="6356351"/>
            <a:ext cx="380233" cy="292388"/>
          </a:xfrm>
          <a:prstGeom prst="rect">
            <a:avLst/>
          </a:prstGeom>
          <a:noFill/>
        </p:spPr>
        <p:txBody>
          <a:bodyPr wrap="none" rtlCol="0">
            <a:spAutoFit/>
          </a:bodyPr>
          <a:lstStyle/>
          <a:p>
            <a:pPr algn="ctr"/>
            <a:fld id="{9461F3FD-5032-4317-BCD0-25D2D77F1382}" type="slidenum">
              <a:rPr lang="en-US" sz="1300" smtClean="0">
                <a:solidFill>
                  <a:schemeClr val="bg1"/>
                </a:solidFill>
              </a:rPr>
              <a:pPr algn="ctr"/>
              <a:t>‹#›</a:t>
            </a:fld>
            <a:endParaRPr lang="en-US" sz="1300" dirty="0">
              <a:solidFill>
                <a:schemeClr val="bg1"/>
              </a:solidFill>
            </a:endParaRPr>
          </a:p>
        </p:txBody>
      </p:sp>
    </p:spTree>
    <p:extLst>
      <p:ext uri="{BB962C8B-B14F-4D97-AF65-F5344CB8AC3E}">
        <p14:creationId xmlns:p14="http://schemas.microsoft.com/office/powerpoint/2010/main" val="857709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9"/>
            <a:ext cx="8915400" cy="592488"/>
          </a:xfrm>
        </p:spPr>
        <p:txBody>
          <a:bodyPr>
            <a:normAutofit/>
          </a:bodyPr>
          <a:lstStyle>
            <a:lvl1pPr>
              <a:defRPr sz="3033"/>
            </a:lvl1pPr>
          </a:lstStyle>
          <a:p>
            <a:r>
              <a:rPr lang="en-US"/>
              <a:t>Click to edit Master title style</a:t>
            </a:r>
            <a:endParaRPr lang="en-US" dirty="0"/>
          </a:p>
        </p:txBody>
      </p:sp>
      <p:sp>
        <p:nvSpPr>
          <p:cNvPr id="5" name="Content Placeholder 2"/>
          <p:cNvSpPr>
            <a:spLocks noGrp="1"/>
          </p:cNvSpPr>
          <p:nvPr>
            <p:ph idx="1"/>
          </p:nvPr>
        </p:nvSpPr>
        <p:spPr>
          <a:xfrm>
            <a:off x="495300" y="1513531"/>
            <a:ext cx="8915400" cy="4642720"/>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2" hasCustomPrompt="1"/>
          </p:nvPr>
        </p:nvSpPr>
        <p:spPr>
          <a:xfrm>
            <a:off x="499095" y="891899"/>
            <a:ext cx="8916243" cy="442911"/>
          </a:xfrm>
        </p:spPr>
        <p:txBody>
          <a:bodyPr anchor="ctr">
            <a:noAutofit/>
          </a:bodyPr>
          <a:lstStyle>
            <a:lvl1pPr marL="0" indent="0">
              <a:buNone/>
              <a:defRPr sz="2600" i="1">
                <a:solidFill>
                  <a:schemeClr val="tx2"/>
                </a:solidFill>
              </a:defRPr>
            </a:lvl1pPr>
            <a:lvl2pPr marL="495288" indent="0">
              <a:buNone/>
              <a:defRPr/>
            </a:lvl2pPr>
            <a:lvl3pPr marL="990576" indent="0">
              <a:buNone/>
              <a:defRPr/>
            </a:lvl3pPr>
            <a:lvl4pPr marL="1485863" indent="0">
              <a:buNone/>
              <a:defRPr/>
            </a:lvl4pPr>
            <a:lvl5pPr marL="1981150" indent="0">
              <a:buNone/>
              <a:defRPr/>
            </a:lvl5pPr>
          </a:lstStyle>
          <a:p>
            <a:pPr lvl="0"/>
            <a:r>
              <a:rPr lang="en-GB" dirty="0"/>
              <a:t>Subtitle</a:t>
            </a:r>
            <a:endParaRPr lang="en-US" dirty="0"/>
          </a:p>
        </p:txBody>
      </p:sp>
      <p:sp>
        <p:nvSpPr>
          <p:cNvPr id="11" name="Rectangle 10"/>
          <p:cNvSpPr/>
          <p:nvPr userDrawn="1"/>
        </p:nvSpPr>
        <p:spPr>
          <a:xfrm>
            <a:off x="8991071" y="6343345"/>
            <a:ext cx="419629" cy="387656"/>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950" dirty="0"/>
          </a:p>
        </p:txBody>
      </p:sp>
      <p:cxnSp>
        <p:nvCxnSpPr>
          <p:cNvPr id="14" name="Straight Connector 13"/>
          <p:cNvCxnSpPr/>
          <p:nvPr userDrawn="1"/>
        </p:nvCxnSpPr>
        <p:spPr>
          <a:xfrm>
            <a:off x="495300" y="1423375"/>
            <a:ext cx="8915400" cy="158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4908938-8C15-4C22-B1E6-47083B563257}"/>
              </a:ext>
            </a:extLst>
          </p:cNvPr>
          <p:cNvSpPr txBox="1"/>
          <p:nvPr userDrawn="1"/>
        </p:nvSpPr>
        <p:spPr>
          <a:xfrm>
            <a:off x="9010768" y="6356351"/>
            <a:ext cx="380233" cy="292388"/>
          </a:xfrm>
          <a:prstGeom prst="rect">
            <a:avLst/>
          </a:prstGeom>
          <a:noFill/>
        </p:spPr>
        <p:txBody>
          <a:bodyPr wrap="none" rtlCol="0">
            <a:spAutoFit/>
          </a:bodyPr>
          <a:lstStyle/>
          <a:p>
            <a:pPr algn="ctr"/>
            <a:fld id="{9461F3FD-5032-4317-BCD0-25D2D77F1382}" type="slidenum">
              <a:rPr lang="en-US" sz="1300" smtClean="0">
                <a:solidFill>
                  <a:schemeClr val="bg1"/>
                </a:solidFill>
              </a:rPr>
              <a:pPr algn="ctr"/>
              <a:t>‹#›</a:t>
            </a:fld>
            <a:endParaRPr lang="en-US" sz="1300" dirty="0">
              <a:solidFill>
                <a:schemeClr val="bg1"/>
              </a:solidFill>
            </a:endParaRPr>
          </a:p>
        </p:txBody>
      </p:sp>
    </p:spTree>
    <p:extLst>
      <p:ext uri="{BB962C8B-B14F-4D97-AF65-F5344CB8AC3E}">
        <p14:creationId xmlns:p14="http://schemas.microsoft.com/office/powerpoint/2010/main" val="2159068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layout">
    <p:spTree>
      <p:nvGrpSpPr>
        <p:cNvPr id="1" name=""/>
        <p:cNvGrpSpPr/>
        <p:nvPr/>
      </p:nvGrpSpPr>
      <p:grpSpPr>
        <a:xfrm>
          <a:off x="0" y="0"/>
          <a:ext cx="0" cy="0"/>
          <a:chOff x="0" y="0"/>
          <a:chExt cx="0" cy="0"/>
        </a:xfrm>
      </p:grpSpPr>
      <p:sp>
        <p:nvSpPr>
          <p:cNvPr id="6" name="Content Placeholder 2"/>
          <p:cNvSpPr>
            <a:spLocks noGrp="1"/>
          </p:cNvSpPr>
          <p:nvPr>
            <p:ph idx="1"/>
          </p:nvPr>
        </p:nvSpPr>
        <p:spPr>
          <a:xfrm>
            <a:off x="495302" y="467833"/>
            <a:ext cx="7901763" cy="5645888"/>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8991071" y="6343345"/>
            <a:ext cx="419629" cy="387656"/>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950" dirty="0"/>
          </a:p>
        </p:txBody>
      </p:sp>
      <p:sp>
        <p:nvSpPr>
          <p:cNvPr id="12" name="TextBox 11">
            <a:extLst>
              <a:ext uri="{FF2B5EF4-FFF2-40B4-BE49-F238E27FC236}">
                <a16:creationId xmlns:a16="http://schemas.microsoft.com/office/drawing/2014/main" id="{1BE26F42-6B87-4367-9E5E-E7F2E74882A5}"/>
              </a:ext>
            </a:extLst>
          </p:cNvPr>
          <p:cNvSpPr txBox="1"/>
          <p:nvPr userDrawn="1"/>
        </p:nvSpPr>
        <p:spPr>
          <a:xfrm>
            <a:off x="9010768" y="6356351"/>
            <a:ext cx="380233" cy="292388"/>
          </a:xfrm>
          <a:prstGeom prst="rect">
            <a:avLst/>
          </a:prstGeom>
          <a:noFill/>
        </p:spPr>
        <p:txBody>
          <a:bodyPr wrap="none" rtlCol="0">
            <a:spAutoFit/>
          </a:bodyPr>
          <a:lstStyle/>
          <a:p>
            <a:pPr algn="ctr"/>
            <a:fld id="{9461F3FD-5032-4317-BCD0-25D2D77F1382}" type="slidenum">
              <a:rPr lang="en-US" sz="1300" smtClean="0">
                <a:solidFill>
                  <a:schemeClr val="bg1"/>
                </a:solidFill>
              </a:rPr>
              <a:pPr algn="ctr"/>
              <a:t>‹#›</a:t>
            </a:fld>
            <a:endParaRPr lang="en-US" sz="1300" dirty="0">
              <a:solidFill>
                <a:schemeClr val="bg1"/>
              </a:solidFill>
            </a:endParaRPr>
          </a:p>
        </p:txBody>
      </p:sp>
    </p:spTree>
    <p:extLst>
      <p:ext uri="{BB962C8B-B14F-4D97-AF65-F5344CB8AC3E}">
        <p14:creationId xmlns:p14="http://schemas.microsoft.com/office/powerpoint/2010/main" val="736620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301" y="1159934"/>
            <a:ext cx="8915400" cy="4943155"/>
          </a:xfrm>
        </p:spPr>
        <p:txBody>
          <a:bodyPr/>
          <a:lstStyle>
            <a:lvl1pPr marL="0" indent="0">
              <a:buNone/>
              <a:defRPr sz="3467"/>
            </a:lvl1pPr>
            <a:lvl2pPr marL="495288" indent="0">
              <a:buNone/>
              <a:defRPr sz="3033"/>
            </a:lvl2pPr>
            <a:lvl3pPr marL="990576" indent="0">
              <a:buNone/>
              <a:defRPr sz="2600"/>
            </a:lvl3pPr>
            <a:lvl4pPr marL="1485863" indent="0">
              <a:buNone/>
              <a:defRPr sz="2167"/>
            </a:lvl4pPr>
            <a:lvl5pPr marL="1981150" indent="0">
              <a:buNone/>
              <a:defRPr sz="2167"/>
            </a:lvl5pPr>
            <a:lvl6pPr marL="2476438" indent="0">
              <a:buNone/>
              <a:defRPr sz="2167"/>
            </a:lvl6pPr>
            <a:lvl7pPr marL="2971726" indent="0">
              <a:buNone/>
              <a:defRPr sz="2167"/>
            </a:lvl7pPr>
            <a:lvl8pPr marL="3467013" indent="0">
              <a:buNone/>
              <a:defRPr sz="2167"/>
            </a:lvl8pPr>
            <a:lvl9pPr marL="3962301" indent="0">
              <a:buNone/>
              <a:defRPr sz="2167"/>
            </a:lvl9pPr>
          </a:lstStyle>
          <a:p>
            <a:r>
              <a:rPr lang="en-US"/>
              <a:t>Click icon to add picture</a:t>
            </a:r>
            <a:endParaRPr lang="en-US" dirty="0"/>
          </a:p>
        </p:txBody>
      </p:sp>
      <p:sp>
        <p:nvSpPr>
          <p:cNvPr id="8" name="Rectangle 7"/>
          <p:cNvSpPr/>
          <p:nvPr userDrawn="1"/>
        </p:nvSpPr>
        <p:spPr>
          <a:xfrm>
            <a:off x="8991071" y="6343345"/>
            <a:ext cx="419629" cy="387656"/>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950" dirty="0"/>
          </a:p>
        </p:txBody>
      </p:sp>
      <p:sp>
        <p:nvSpPr>
          <p:cNvPr id="14" name="Title 1"/>
          <p:cNvSpPr>
            <a:spLocks noGrp="1"/>
          </p:cNvSpPr>
          <p:nvPr>
            <p:ph type="title"/>
          </p:nvPr>
        </p:nvSpPr>
        <p:spPr>
          <a:xfrm>
            <a:off x="495300" y="274640"/>
            <a:ext cx="8915400" cy="682095"/>
          </a:xfrm>
        </p:spPr>
        <p:txBody>
          <a:bodyPr>
            <a:normAutofit/>
          </a:bodyPr>
          <a:lstStyle>
            <a:lvl1pPr>
              <a:defRPr sz="3900"/>
            </a:lvl1pPr>
          </a:lstStyle>
          <a:p>
            <a:r>
              <a:rPr lang="en-US"/>
              <a:t>Click to edit Master title style</a:t>
            </a:r>
            <a:endParaRPr lang="en-US" dirty="0"/>
          </a:p>
        </p:txBody>
      </p:sp>
      <p:sp>
        <p:nvSpPr>
          <p:cNvPr id="15" name="TextBox 14">
            <a:extLst>
              <a:ext uri="{FF2B5EF4-FFF2-40B4-BE49-F238E27FC236}">
                <a16:creationId xmlns:a16="http://schemas.microsoft.com/office/drawing/2014/main" id="{CE995012-1EA5-498C-A8C1-241DC02C0D9C}"/>
              </a:ext>
            </a:extLst>
          </p:cNvPr>
          <p:cNvSpPr txBox="1"/>
          <p:nvPr userDrawn="1"/>
        </p:nvSpPr>
        <p:spPr>
          <a:xfrm>
            <a:off x="9010768" y="6356351"/>
            <a:ext cx="380233" cy="292388"/>
          </a:xfrm>
          <a:prstGeom prst="rect">
            <a:avLst/>
          </a:prstGeom>
          <a:noFill/>
        </p:spPr>
        <p:txBody>
          <a:bodyPr wrap="none" rtlCol="0">
            <a:spAutoFit/>
          </a:bodyPr>
          <a:lstStyle/>
          <a:p>
            <a:pPr algn="ctr"/>
            <a:fld id="{9461F3FD-5032-4317-BCD0-25D2D77F1382}" type="slidenum">
              <a:rPr lang="en-US" sz="1300" smtClean="0">
                <a:solidFill>
                  <a:schemeClr val="bg1"/>
                </a:solidFill>
              </a:rPr>
              <a:pPr algn="ctr"/>
              <a:t>‹#›</a:t>
            </a:fld>
            <a:endParaRPr lang="en-US" sz="1300" dirty="0">
              <a:solidFill>
                <a:schemeClr val="bg1"/>
              </a:solidFill>
            </a:endParaRPr>
          </a:p>
        </p:txBody>
      </p:sp>
    </p:spTree>
    <p:extLst>
      <p:ext uri="{BB962C8B-B14F-4D97-AF65-F5344CB8AC3E}">
        <p14:creationId xmlns:p14="http://schemas.microsoft.com/office/powerpoint/2010/main" val="2945389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638727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image" Target="../media/image5.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5333490"/>
      </p:ext>
    </p:extLst>
  </p:cSld>
  <p:clrMap bg1="lt1" tx1="dk1" bg2="lt2" tx2="dk2" accent1="accent1" accent2="accent2" accent3="accent3" accent4="accent4" accent5="accent5" accent6="accent6" hlink="hlink" folHlink="folHlink"/>
  <p:sldLayoutIdLst>
    <p:sldLayoutId id="2147483686" r:id="rId1"/>
  </p:sldLayoutIdLst>
  <p:hf hdr="0"/>
  <p:txStyles>
    <p:titleStyle>
      <a:lvl1pPr algn="l" defTabSz="1089325" rtl="0" eaLnBrk="1" latinLnBrk="0" hangingPunct="1">
        <a:spcBef>
          <a:spcPct val="0"/>
        </a:spcBef>
        <a:buNone/>
        <a:defRPr kumimoji="1" sz="5200" kern="1200">
          <a:solidFill>
            <a:schemeClr val="tx1"/>
          </a:solidFill>
          <a:latin typeface="+mj-ea"/>
          <a:ea typeface="+mj-ea"/>
          <a:cs typeface="+mj-cs"/>
        </a:defRPr>
      </a:lvl1pPr>
    </p:titleStyle>
    <p:bodyStyle>
      <a:lvl1pPr marL="408497" indent="-408497" algn="l" defTabSz="1089325" rtl="0" eaLnBrk="1" latinLnBrk="0" hangingPunct="1">
        <a:spcBef>
          <a:spcPct val="20000"/>
        </a:spcBef>
        <a:buFont typeface="Arial" pitchFamily="34" charset="0"/>
        <a:buChar char="•"/>
        <a:defRPr kumimoji="1" sz="3800" kern="1200">
          <a:solidFill>
            <a:schemeClr val="tx1"/>
          </a:solidFill>
          <a:latin typeface="+mj-ea"/>
          <a:ea typeface="+mj-ea"/>
          <a:cs typeface="+mn-cs"/>
        </a:defRPr>
      </a:lvl1pPr>
      <a:lvl2pPr marL="885076" indent="-340414" algn="l" defTabSz="1089325" rtl="0" eaLnBrk="1" latinLnBrk="0" hangingPunct="1">
        <a:spcBef>
          <a:spcPct val="20000"/>
        </a:spcBef>
        <a:buFont typeface="Arial" pitchFamily="34" charset="0"/>
        <a:buChar char="–"/>
        <a:defRPr kumimoji="1" sz="3300" kern="1200">
          <a:solidFill>
            <a:schemeClr val="tx1"/>
          </a:solidFill>
          <a:latin typeface="+mj-ea"/>
          <a:ea typeface="+mj-ea"/>
          <a:cs typeface="+mn-cs"/>
        </a:defRPr>
      </a:lvl2pPr>
      <a:lvl3pPr marL="1361656" indent="-272331" algn="l" defTabSz="1089325" rtl="0" eaLnBrk="1" latinLnBrk="0" hangingPunct="1">
        <a:spcBef>
          <a:spcPct val="20000"/>
        </a:spcBef>
        <a:buFont typeface="Arial" pitchFamily="34" charset="0"/>
        <a:buChar char="•"/>
        <a:defRPr kumimoji="1" sz="2900" kern="1200">
          <a:solidFill>
            <a:schemeClr val="tx1"/>
          </a:solidFill>
          <a:latin typeface="+mj-ea"/>
          <a:ea typeface="+mj-ea"/>
          <a:cs typeface="+mn-cs"/>
        </a:defRPr>
      </a:lvl3pPr>
      <a:lvl4pPr marL="1906318" indent="-272331" algn="l" defTabSz="1089325" rtl="0" eaLnBrk="1" latinLnBrk="0" hangingPunct="1">
        <a:spcBef>
          <a:spcPct val="20000"/>
        </a:spcBef>
        <a:buFont typeface="Arial" pitchFamily="34" charset="0"/>
        <a:buChar char="–"/>
        <a:defRPr kumimoji="1" sz="2400" kern="1200">
          <a:solidFill>
            <a:schemeClr val="tx1"/>
          </a:solidFill>
          <a:latin typeface="+mj-ea"/>
          <a:ea typeface="+mj-ea"/>
          <a:cs typeface="+mn-cs"/>
        </a:defRPr>
      </a:lvl4pPr>
      <a:lvl5pPr marL="2450981" indent="-272331" algn="l" defTabSz="1089325" rtl="0" eaLnBrk="1" latinLnBrk="0" hangingPunct="1">
        <a:spcBef>
          <a:spcPct val="20000"/>
        </a:spcBef>
        <a:buFont typeface="Arial" pitchFamily="34" charset="0"/>
        <a:buChar char="»"/>
        <a:defRPr kumimoji="1" sz="2400" kern="1200">
          <a:solidFill>
            <a:schemeClr val="tx1"/>
          </a:solidFill>
          <a:latin typeface="+mj-ea"/>
          <a:ea typeface="+mj-ea"/>
          <a:cs typeface="+mn-cs"/>
        </a:defRPr>
      </a:lvl5pPr>
      <a:lvl6pPr marL="2995643" indent="-272331" algn="l" defTabSz="1089325" rtl="0" eaLnBrk="1" latinLnBrk="0" hangingPunct="1">
        <a:spcBef>
          <a:spcPct val="20000"/>
        </a:spcBef>
        <a:buFont typeface="Arial" pitchFamily="34" charset="0"/>
        <a:buChar char="•"/>
        <a:defRPr kumimoji="1" sz="2400" kern="1200">
          <a:solidFill>
            <a:schemeClr val="tx1"/>
          </a:solidFill>
          <a:latin typeface="+mn-lt"/>
          <a:ea typeface="+mn-ea"/>
          <a:cs typeface="+mn-cs"/>
        </a:defRPr>
      </a:lvl6pPr>
      <a:lvl7pPr marL="3540305" indent="-272331" algn="l" defTabSz="1089325" rtl="0" eaLnBrk="1" latinLnBrk="0" hangingPunct="1">
        <a:spcBef>
          <a:spcPct val="20000"/>
        </a:spcBef>
        <a:buFont typeface="Arial" pitchFamily="34" charset="0"/>
        <a:buChar char="•"/>
        <a:defRPr kumimoji="1" sz="2400" kern="1200">
          <a:solidFill>
            <a:schemeClr val="tx1"/>
          </a:solidFill>
          <a:latin typeface="+mn-lt"/>
          <a:ea typeface="+mn-ea"/>
          <a:cs typeface="+mn-cs"/>
        </a:defRPr>
      </a:lvl7pPr>
      <a:lvl8pPr marL="4084968" indent="-272331" algn="l" defTabSz="1089325" rtl="0" eaLnBrk="1" latinLnBrk="0" hangingPunct="1">
        <a:spcBef>
          <a:spcPct val="20000"/>
        </a:spcBef>
        <a:buFont typeface="Arial" pitchFamily="34" charset="0"/>
        <a:buChar char="•"/>
        <a:defRPr kumimoji="1" sz="2400" kern="1200">
          <a:solidFill>
            <a:schemeClr val="tx1"/>
          </a:solidFill>
          <a:latin typeface="+mn-lt"/>
          <a:ea typeface="+mn-ea"/>
          <a:cs typeface="+mn-cs"/>
        </a:defRPr>
      </a:lvl8pPr>
      <a:lvl9pPr marL="4629630" indent="-272331" algn="l" defTabSz="1089325" rtl="0" eaLnBrk="1" latinLnBrk="0" hangingPunct="1">
        <a:spcBef>
          <a:spcPct val="20000"/>
        </a:spcBef>
        <a:buFont typeface="Arial" pitchFamily="34" charset="0"/>
        <a:buChar char="•"/>
        <a:defRPr kumimoji="1" sz="2400" kern="1200">
          <a:solidFill>
            <a:schemeClr val="tx1"/>
          </a:solidFill>
          <a:latin typeface="+mn-lt"/>
          <a:ea typeface="+mn-ea"/>
          <a:cs typeface="+mn-cs"/>
        </a:defRPr>
      </a:lvl9pPr>
    </p:bodyStyle>
    <p:otherStyle>
      <a:defPPr>
        <a:defRPr lang="ja-JP"/>
      </a:defPPr>
      <a:lvl1pPr marL="0" algn="l" defTabSz="1089325" rtl="0" eaLnBrk="1" latinLnBrk="0" hangingPunct="1">
        <a:defRPr kumimoji="1" sz="2100" kern="1200">
          <a:solidFill>
            <a:schemeClr val="tx1"/>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Title Placeholder 1"/>
          <p:cNvSpPr>
            <a:spLocks noGrp="1"/>
          </p:cNvSpPr>
          <p:nvPr>
            <p:ph type="title"/>
          </p:nvPr>
        </p:nvSpPr>
        <p:spPr bwMode="auto">
          <a:xfrm>
            <a:off x="495301"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Text Placeholder 2"/>
          <p:cNvSpPr>
            <a:spLocks noGrp="1"/>
          </p:cNvSpPr>
          <p:nvPr>
            <p:ph type="body" idx="1"/>
          </p:nvPr>
        </p:nvSpPr>
        <p:spPr bwMode="auto">
          <a:xfrm>
            <a:off x="495301" y="1600212"/>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図 1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6500" y="6520053"/>
            <a:ext cx="1135890" cy="262129"/>
          </a:xfrm>
          <a:prstGeom prst="rect">
            <a:avLst/>
          </a:prstGeom>
        </p:spPr>
      </p:pic>
      <p:cxnSp>
        <p:nvCxnSpPr>
          <p:cNvPr id="12" name="直線コネクタ 16"/>
          <p:cNvCxnSpPr/>
          <p:nvPr/>
        </p:nvCxnSpPr>
        <p:spPr>
          <a:xfrm>
            <a:off x="1711046" y="6535576"/>
            <a:ext cx="0" cy="216024"/>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 name="スライド番号プレースホルダー 4"/>
          <p:cNvSpPr txBox="1">
            <a:spLocks/>
          </p:cNvSpPr>
          <p:nvPr/>
        </p:nvSpPr>
        <p:spPr>
          <a:xfrm>
            <a:off x="1361100" y="6545014"/>
            <a:ext cx="264006" cy="197148"/>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fld id="{E8DCCDAA-6D69-46E7-B759-71F91EA5148B}" type="slidenum">
              <a:rPr lang="ja-JP" altLang="en-US" sz="1000" smtClean="0">
                <a:latin typeface="SST" pitchFamily="34" charset="0"/>
              </a:rPr>
              <a:pPr/>
              <a:t>‹#›</a:t>
            </a:fld>
            <a:endParaRPr lang="ja-JP" altLang="en-US" sz="1000" dirty="0">
              <a:latin typeface="SST" pitchFamily="34" charset="0"/>
            </a:endParaRPr>
          </a:p>
        </p:txBody>
      </p:sp>
      <p:sp>
        <p:nvSpPr>
          <p:cNvPr id="14" name="フッター プレースホルダー 3"/>
          <p:cNvSpPr txBox="1">
            <a:spLocks/>
          </p:cNvSpPr>
          <p:nvPr/>
        </p:nvSpPr>
        <p:spPr>
          <a:xfrm>
            <a:off x="0" y="6426458"/>
            <a:ext cx="8505900" cy="432817"/>
          </a:xfrm>
          <a:prstGeom prst="rect">
            <a:avLst/>
          </a:prstGeom>
        </p:spPr>
        <p:txBody>
          <a:bodyPr wrap="square" lIns="72000" tIns="0" rIns="72000" bIns="0" anchor="ctr">
            <a:noAutofit/>
          </a:bodyPr>
          <a:lstStyle>
            <a:defPPr>
              <a:defRPr lang="ja-JP"/>
            </a:defPPr>
            <a:lvl1pPr marL="0" algn="l" defTabSz="1089325" rtl="0" eaLnBrk="1" latinLnBrk="0" hangingPunct="1">
              <a:defRPr kumimoji="1" sz="90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pPr algn="ctr" defTabSz="457200"/>
            <a:r>
              <a:rPr lang="en-US" altLang="ja-JP" sz="1600" b="1" dirty="0">
                <a:ea typeface="SST Japanese Pro Regular" pitchFamily="34" charset="-128"/>
                <a:cs typeface="Calibri" panose="020F0502020204030204" pitchFamily="34" charset="0"/>
              </a:rPr>
              <a:t>												</a:t>
            </a:r>
          </a:p>
        </p:txBody>
      </p:sp>
      <p:sp>
        <p:nvSpPr>
          <p:cNvPr id="15" name="正方形/長方形 15"/>
          <p:cNvSpPr/>
          <p:nvPr/>
        </p:nvSpPr>
        <p:spPr>
          <a:xfrm>
            <a:off x="30" y="6426100"/>
            <a:ext cx="9905431" cy="4319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defTabSz="1089325" fontAlgn="auto">
              <a:spcBef>
                <a:spcPts val="0"/>
              </a:spcBef>
              <a:spcAft>
                <a:spcPts val="0"/>
              </a:spcAft>
            </a:pPr>
            <a:endParaRPr kumimoji="1" lang="ja-JP" altLang="en-US" sz="900" dirty="0">
              <a:solidFill>
                <a:srgbClr val="FFFFFF"/>
              </a:solidFill>
            </a:endParaRPr>
          </a:p>
        </p:txBody>
      </p:sp>
      <p:pic>
        <p:nvPicPr>
          <p:cNvPr id="17" name="図 1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6476" y="6518091"/>
            <a:ext cx="1135693" cy="262068"/>
          </a:xfrm>
          <a:prstGeom prst="rect">
            <a:avLst/>
          </a:prstGeom>
        </p:spPr>
      </p:pic>
      <p:cxnSp>
        <p:nvCxnSpPr>
          <p:cNvPr id="19" name="直線コネクタ 16"/>
          <p:cNvCxnSpPr/>
          <p:nvPr/>
        </p:nvCxnSpPr>
        <p:spPr>
          <a:xfrm>
            <a:off x="1710749" y="6534063"/>
            <a:ext cx="0" cy="215974"/>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スライド番号プレースホルダー 4"/>
          <p:cNvSpPr txBox="1">
            <a:spLocks/>
          </p:cNvSpPr>
          <p:nvPr/>
        </p:nvSpPr>
        <p:spPr>
          <a:xfrm>
            <a:off x="1360864" y="6543499"/>
            <a:ext cx="263960" cy="197102"/>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pPr fontAlgn="auto">
              <a:spcBef>
                <a:spcPts val="0"/>
              </a:spcBef>
              <a:spcAft>
                <a:spcPts val="0"/>
              </a:spcAft>
            </a:pPr>
            <a:fld id="{DBEAEB32-94E6-4EA7-BC63-7A038C3C1B83}" type="slidenum">
              <a:rPr lang="ja-JP" altLang="en-US" sz="1050" smtClean="0">
                <a:cs typeface="Calibri" panose="020F0502020204030204" pitchFamily="34" charset="0"/>
              </a:rPr>
              <a:pPr fontAlgn="auto">
                <a:spcBef>
                  <a:spcPts val="0"/>
                </a:spcBef>
                <a:spcAft>
                  <a:spcPts val="0"/>
                </a:spcAft>
              </a:pPr>
              <a:t>‹#›</a:t>
            </a:fld>
            <a:endParaRPr lang="ja-JP" altLang="en-US" sz="1050" dirty="0">
              <a:cs typeface="Calibri" panose="020F0502020204030204" pitchFamily="34" charset="0"/>
            </a:endParaRPr>
          </a:p>
        </p:txBody>
      </p:sp>
      <p:sp>
        <p:nvSpPr>
          <p:cNvPr id="16" name="フッター プレースホルダー 3"/>
          <p:cNvSpPr txBox="1">
            <a:spLocks/>
          </p:cNvSpPr>
          <p:nvPr/>
        </p:nvSpPr>
        <p:spPr>
          <a:xfrm>
            <a:off x="5961118" y="6487679"/>
            <a:ext cx="2543311" cy="325721"/>
          </a:xfrm>
          <a:prstGeom prst="rect">
            <a:avLst/>
          </a:prstGeom>
        </p:spPr>
        <p:txBody>
          <a:bodyPr wrap="square" lIns="72000" tIns="0" rIns="72000" bIns="0" anchor="ctr">
            <a:noAutofit/>
          </a:bodyPr>
          <a:lstStyle>
            <a:defPPr>
              <a:defRPr lang="ja-JP"/>
            </a:defPPr>
            <a:lvl1pPr marL="0" algn="l" defTabSz="1089325" rtl="0" eaLnBrk="1" latinLnBrk="0" hangingPunct="1">
              <a:defRPr kumimoji="1" sz="90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pPr algn="ctr" defTabSz="914400">
              <a:defRPr/>
            </a:pPr>
            <a:r>
              <a:rPr lang="en-US" altLang="ja-JP" sz="1600" dirty="0">
                <a:solidFill>
                  <a:prstClr val="white"/>
                </a:solidFill>
                <a:ea typeface="SST Japanese Pro Regular" pitchFamily="34" charset="-128"/>
                <a:cs typeface="Calibri" panose="020F0502020204030204" pitchFamily="34" charset="0"/>
              </a:rPr>
              <a:t>Risk &amp; Control Department</a:t>
            </a:r>
            <a:endParaRPr kumimoji="0" lang="en-US" altLang="ja-JP" sz="1600" dirty="0">
              <a:cs typeface="Calibri" panose="020F0502020204030204" pitchFamily="34" charset="0"/>
            </a:endParaRPr>
          </a:p>
        </p:txBody>
      </p:sp>
      <p:pic>
        <p:nvPicPr>
          <p:cNvPr id="18" name="図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99507" y="6425826"/>
            <a:ext cx="1403110" cy="432717"/>
          </a:xfrm>
          <a:prstGeom prst="rect">
            <a:avLst/>
          </a:prstGeom>
        </p:spPr>
      </p:pic>
    </p:spTree>
    <p:extLst>
      <p:ext uri="{BB962C8B-B14F-4D97-AF65-F5344CB8AC3E}">
        <p14:creationId xmlns:p14="http://schemas.microsoft.com/office/powerpoint/2010/main" val="1611436992"/>
      </p:ext>
    </p:extLst>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fontAlgn="base">
        <a:spcBef>
          <a:spcPct val="20000"/>
        </a:spcBef>
        <a:spcAft>
          <a:spcPct val="0"/>
        </a:spcAft>
        <a:buFont typeface="Arial" pitchFamily="34" charset="0"/>
        <a:buChar char="»"/>
        <a:defRPr sz="2000">
          <a:solidFill>
            <a:schemeClr val="tx1"/>
          </a:solidFill>
          <a:latin typeface="+mn-lt"/>
        </a:defRPr>
      </a:lvl6pPr>
      <a:lvl7pPr marL="2971800" indent="-228600" algn="l" rtl="0" fontAlgn="base">
        <a:spcBef>
          <a:spcPct val="20000"/>
        </a:spcBef>
        <a:spcAft>
          <a:spcPct val="0"/>
        </a:spcAft>
        <a:buFont typeface="Arial" pitchFamily="34" charset="0"/>
        <a:buChar char="»"/>
        <a:defRPr sz="2000">
          <a:solidFill>
            <a:schemeClr val="tx1"/>
          </a:solidFill>
          <a:latin typeface="+mn-lt"/>
        </a:defRPr>
      </a:lvl7pPr>
      <a:lvl8pPr marL="3429000" indent="-228600" algn="l" rtl="0" fontAlgn="base">
        <a:spcBef>
          <a:spcPct val="20000"/>
        </a:spcBef>
        <a:spcAft>
          <a:spcPct val="0"/>
        </a:spcAft>
        <a:buFont typeface="Arial" pitchFamily="34" charset="0"/>
        <a:buChar char="»"/>
        <a:defRPr sz="2000">
          <a:solidFill>
            <a:schemeClr val="tx1"/>
          </a:solidFill>
          <a:latin typeface="+mn-lt"/>
        </a:defRPr>
      </a:lvl8pPr>
      <a:lvl9pPr marL="3886200" indent="-228600" algn="l" rtl="0" fontAlgn="base">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Title Placeholder 1"/>
          <p:cNvSpPr>
            <a:spLocks noGrp="1"/>
          </p:cNvSpPr>
          <p:nvPr>
            <p:ph type="title"/>
          </p:nvPr>
        </p:nvSpPr>
        <p:spPr bwMode="auto">
          <a:xfrm>
            <a:off x="495300" y="274638"/>
            <a:ext cx="8915400" cy="1143000"/>
          </a:xfrm>
          <a:prstGeom prst="rect">
            <a:avLst/>
          </a:prstGeom>
          <a:noFill/>
          <a:ln w="9525">
            <a:noFill/>
            <a:miter lim="800000"/>
            <a:headEnd/>
            <a:tailEnd/>
          </a:ln>
        </p:spPr>
        <p:txBody>
          <a:bodyPr vert="horz" wrap="square" lIns="91314" tIns="45656" rIns="91314" bIns="45656" numCol="1" anchor="ctr" anchorCtr="0" compatLnSpc="1">
            <a:prstTxWarp prst="textNoShape">
              <a:avLst/>
            </a:prstTxWarp>
          </a:bodyPr>
          <a:lstStyle/>
          <a:p>
            <a:pPr lvl="0"/>
            <a:r>
              <a:rPr lang="en-US"/>
              <a:t>Click to edit Master title style</a:t>
            </a:r>
          </a:p>
        </p:txBody>
      </p:sp>
      <p:sp>
        <p:nvSpPr>
          <p:cNvPr id="1029" name="Text Placeholder 2"/>
          <p:cNvSpPr>
            <a:spLocks noGrp="1"/>
          </p:cNvSpPr>
          <p:nvPr>
            <p:ph type="body" idx="1"/>
          </p:nvPr>
        </p:nvSpPr>
        <p:spPr bwMode="auto">
          <a:xfrm>
            <a:off x="495300" y="1600235"/>
            <a:ext cx="8915400" cy="4525963"/>
          </a:xfrm>
          <a:prstGeom prst="rect">
            <a:avLst/>
          </a:prstGeom>
          <a:noFill/>
          <a:ln w="9525">
            <a:noFill/>
            <a:miter lim="800000"/>
            <a:headEnd/>
            <a:tailEnd/>
          </a:ln>
        </p:spPr>
        <p:txBody>
          <a:bodyPr vert="horz" wrap="square" lIns="91314" tIns="45656" rIns="91314" bIns="456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4"/>
          </p:nvPr>
        </p:nvSpPr>
        <p:spPr bwMode="auto">
          <a:xfrm>
            <a:off x="9362555" y="6507186"/>
            <a:ext cx="431668" cy="209550"/>
          </a:xfrm>
          <a:prstGeom prst="rect">
            <a:avLst/>
          </a:prstGeom>
          <a:noFill/>
          <a:ln w="9525">
            <a:solidFill>
              <a:schemeClr val="bg1"/>
            </a:solidFill>
            <a:miter lim="800000"/>
            <a:headEnd/>
            <a:tailEnd/>
          </a:ln>
        </p:spPr>
        <p:txBody>
          <a:bodyPr vert="horz" wrap="square" lIns="91314" tIns="45656" rIns="91314" bIns="45656" numCol="1" anchor="ctr" anchorCtr="1" compatLnSpc="1">
            <a:prstTxWarp prst="textNoShape">
              <a:avLst/>
            </a:prstTxWarp>
          </a:bodyPr>
          <a:lstStyle>
            <a:lvl1pPr>
              <a:defRPr sz="1000" b="1"/>
            </a:lvl1pPr>
          </a:lstStyle>
          <a:p>
            <a:pPr algn="l" defTabSz="913138" fontAlgn="auto">
              <a:spcBef>
                <a:spcPts val="0"/>
              </a:spcBef>
              <a:spcAft>
                <a:spcPts val="0"/>
              </a:spcAft>
              <a:defRPr/>
            </a:pPr>
            <a:fld id="{64269FE2-93E5-4144-91DD-C0067410C460}" type="slidenum">
              <a:rPr lang="en-US" smtClean="0">
                <a:solidFill>
                  <a:srgbClr val="FFFFFF"/>
                </a:solidFill>
                <a:latin typeface="Calibri"/>
              </a:rPr>
              <a:pPr algn="l" defTabSz="913138" fontAlgn="auto">
                <a:spcBef>
                  <a:spcPts val="0"/>
                </a:spcBef>
                <a:spcAft>
                  <a:spcPts val="0"/>
                </a:spcAft>
                <a:defRPr/>
              </a:pPr>
              <a:t>‹#›</a:t>
            </a:fld>
            <a:endParaRPr lang="en-US" dirty="0">
              <a:solidFill>
                <a:srgbClr val="FFFFFF"/>
              </a:solidFill>
              <a:latin typeface="Calibri"/>
            </a:endParaRPr>
          </a:p>
        </p:txBody>
      </p:sp>
      <p:sp>
        <p:nvSpPr>
          <p:cNvPr id="10" name="正方形/長方形 15"/>
          <p:cNvSpPr/>
          <p:nvPr userDrawn="1"/>
        </p:nvSpPr>
        <p:spPr>
          <a:xfrm>
            <a:off x="69" y="6426100"/>
            <a:ext cx="9905431" cy="4319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lIns="91304" tIns="45652" rIns="91304" bIns="45652" rtlCol="0" anchor="ctr"/>
          <a:lstStyle/>
          <a:p>
            <a:pPr defTabSz="1087706" fontAlgn="auto">
              <a:spcBef>
                <a:spcPts val="0"/>
              </a:spcBef>
              <a:spcAft>
                <a:spcPts val="0"/>
              </a:spcAft>
            </a:pPr>
            <a:endParaRPr kumimoji="1" lang="ja-JP" altLang="en-US" sz="900" dirty="0">
              <a:solidFill>
                <a:srgbClr val="FFFFFF"/>
              </a:solidFill>
            </a:endParaRPr>
          </a:p>
        </p:txBody>
      </p:sp>
      <p:pic>
        <p:nvPicPr>
          <p:cNvPr id="11" name="図 14"/>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36476" y="6518091"/>
            <a:ext cx="1135693" cy="262068"/>
          </a:xfrm>
          <a:prstGeom prst="rect">
            <a:avLst/>
          </a:prstGeom>
        </p:spPr>
      </p:pic>
      <p:cxnSp>
        <p:nvCxnSpPr>
          <p:cNvPr id="12" name="直線コネクタ 16"/>
          <p:cNvCxnSpPr/>
          <p:nvPr userDrawn="1"/>
        </p:nvCxnSpPr>
        <p:spPr>
          <a:xfrm>
            <a:off x="1710749" y="6534063"/>
            <a:ext cx="0" cy="215974"/>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 name="スライド番号プレースホルダー 4"/>
          <p:cNvSpPr txBox="1">
            <a:spLocks/>
          </p:cNvSpPr>
          <p:nvPr userDrawn="1"/>
        </p:nvSpPr>
        <p:spPr>
          <a:xfrm>
            <a:off x="1360864" y="6543499"/>
            <a:ext cx="263960" cy="197102"/>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pPr fontAlgn="auto">
              <a:spcBef>
                <a:spcPts val="0"/>
              </a:spcBef>
              <a:spcAft>
                <a:spcPts val="0"/>
              </a:spcAft>
            </a:pPr>
            <a:fld id="{E8DCCDAA-6D69-46E7-B759-71F91EA5148B}" type="slidenum">
              <a:rPr lang="ja-JP" altLang="en-US" sz="1000" smtClean="0">
                <a:latin typeface="SST" pitchFamily="34" charset="0"/>
              </a:rPr>
              <a:pPr fontAlgn="auto">
                <a:spcBef>
                  <a:spcPts val="0"/>
                </a:spcBef>
                <a:spcAft>
                  <a:spcPts val="0"/>
                </a:spcAft>
              </a:pPr>
              <a:t>‹#›</a:t>
            </a:fld>
            <a:endParaRPr lang="ja-JP" altLang="en-US" sz="1000" dirty="0">
              <a:latin typeface="SST" pitchFamily="34" charset="0"/>
            </a:endParaRPr>
          </a:p>
        </p:txBody>
      </p:sp>
      <p:pic>
        <p:nvPicPr>
          <p:cNvPr id="14" name="図 11"/>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8499505" y="6425780"/>
            <a:ext cx="1403110" cy="432717"/>
          </a:xfrm>
          <a:prstGeom prst="rect">
            <a:avLst/>
          </a:prstGeom>
        </p:spPr>
      </p:pic>
      <p:sp>
        <p:nvSpPr>
          <p:cNvPr id="15" name="フッター プレースホルダー 3"/>
          <p:cNvSpPr txBox="1">
            <a:spLocks/>
          </p:cNvSpPr>
          <p:nvPr userDrawn="1"/>
        </p:nvSpPr>
        <p:spPr>
          <a:xfrm>
            <a:off x="3" y="6424752"/>
            <a:ext cx="8504425" cy="432717"/>
          </a:xfrm>
          <a:prstGeom prst="rect">
            <a:avLst/>
          </a:prstGeom>
        </p:spPr>
        <p:txBody>
          <a:bodyPr wrap="square" lIns="71895" tIns="0" rIns="71895" bIns="0" anchor="ctr">
            <a:noAutofit/>
          </a:bodyPr>
          <a:lstStyle>
            <a:defPPr>
              <a:defRPr lang="ja-JP"/>
            </a:defPPr>
            <a:lvl1pPr marL="0" algn="l" defTabSz="1089325" rtl="0" eaLnBrk="1" latinLnBrk="0" hangingPunct="1">
              <a:defRPr kumimoji="1" sz="90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pPr algn="ctr" defTabSz="456522" fontAlgn="auto">
              <a:spcBef>
                <a:spcPts val="0"/>
              </a:spcBef>
              <a:spcAft>
                <a:spcPts val="0"/>
              </a:spcAft>
            </a:pPr>
            <a:r>
              <a:rPr lang="en-US" altLang="ja-JP" sz="1600" b="1" dirty="0">
                <a:ea typeface="SST Japanese Pro Regular" pitchFamily="34" charset="-128"/>
                <a:cs typeface="Calibri" panose="020F0502020204030204" pitchFamily="34" charset="0"/>
              </a:rPr>
              <a:t>													Risk &amp; Control Department</a:t>
            </a:r>
          </a:p>
        </p:txBody>
      </p:sp>
    </p:spTree>
    <p:extLst>
      <p:ext uri="{BB962C8B-B14F-4D97-AF65-F5344CB8AC3E}">
        <p14:creationId xmlns:p14="http://schemas.microsoft.com/office/powerpoint/2010/main" val="92856565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Lst>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6566" algn="ctr" rtl="0" fontAlgn="base">
        <a:spcBef>
          <a:spcPct val="0"/>
        </a:spcBef>
        <a:spcAft>
          <a:spcPct val="0"/>
        </a:spcAft>
        <a:defRPr sz="4400">
          <a:solidFill>
            <a:schemeClr val="tx1"/>
          </a:solidFill>
          <a:latin typeface="Calibri" pitchFamily="34" charset="0"/>
        </a:defRPr>
      </a:lvl6pPr>
      <a:lvl7pPr marL="913138" algn="ctr" rtl="0" fontAlgn="base">
        <a:spcBef>
          <a:spcPct val="0"/>
        </a:spcBef>
        <a:spcAft>
          <a:spcPct val="0"/>
        </a:spcAft>
        <a:defRPr sz="4400">
          <a:solidFill>
            <a:schemeClr val="tx1"/>
          </a:solidFill>
          <a:latin typeface="Calibri" pitchFamily="34" charset="0"/>
        </a:defRPr>
      </a:lvl7pPr>
      <a:lvl8pPr marL="1369707" algn="ctr" rtl="0" fontAlgn="base">
        <a:spcBef>
          <a:spcPct val="0"/>
        </a:spcBef>
        <a:spcAft>
          <a:spcPct val="0"/>
        </a:spcAft>
        <a:defRPr sz="4400">
          <a:solidFill>
            <a:schemeClr val="tx1"/>
          </a:solidFill>
          <a:latin typeface="Calibri" pitchFamily="34" charset="0"/>
        </a:defRPr>
      </a:lvl8pPr>
      <a:lvl9pPr marL="1826281" algn="ctr" rtl="0" fontAlgn="base">
        <a:spcBef>
          <a:spcPct val="0"/>
        </a:spcBef>
        <a:spcAft>
          <a:spcPct val="0"/>
        </a:spcAft>
        <a:defRPr sz="4400">
          <a:solidFill>
            <a:schemeClr val="tx1"/>
          </a:solidFill>
          <a:latin typeface="Calibri" pitchFamily="34" charset="0"/>
        </a:defRPr>
      </a:lvl9pPr>
    </p:titleStyle>
    <p:bodyStyle>
      <a:lvl1pPr marL="342424" indent="-342424"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1930" indent="-285359" algn="l" rtl="0" eaLnBrk="0" fontAlgn="base" hangingPunct="0">
        <a:spcBef>
          <a:spcPct val="20000"/>
        </a:spcBef>
        <a:spcAft>
          <a:spcPct val="0"/>
        </a:spcAft>
        <a:buFont typeface="Arial" charset="0"/>
        <a:buChar char="–"/>
        <a:defRPr sz="2800">
          <a:solidFill>
            <a:schemeClr val="tx1"/>
          </a:solidFill>
          <a:latin typeface="+mn-lt"/>
        </a:defRPr>
      </a:lvl2pPr>
      <a:lvl3pPr marL="1141421" indent="-228280" algn="l" rtl="0" eaLnBrk="0" fontAlgn="base" hangingPunct="0">
        <a:spcBef>
          <a:spcPct val="20000"/>
        </a:spcBef>
        <a:spcAft>
          <a:spcPct val="0"/>
        </a:spcAft>
        <a:buFont typeface="Arial" charset="0"/>
        <a:buChar char="•"/>
        <a:defRPr sz="2400">
          <a:solidFill>
            <a:schemeClr val="tx1"/>
          </a:solidFill>
          <a:latin typeface="+mn-lt"/>
        </a:defRPr>
      </a:lvl3pPr>
      <a:lvl4pPr marL="1597992" indent="-228280" algn="l" rtl="0" eaLnBrk="0" fontAlgn="base" hangingPunct="0">
        <a:spcBef>
          <a:spcPct val="20000"/>
        </a:spcBef>
        <a:spcAft>
          <a:spcPct val="0"/>
        </a:spcAft>
        <a:buFont typeface="Arial" charset="0"/>
        <a:buChar char="–"/>
        <a:defRPr sz="2000">
          <a:solidFill>
            <a:schemeClr val="tx1"/>
          </a:solidFill>
          <a:latin typeface="+mn-lt"/>
        </a:defRPr>
      </a:lvl4pPr>
      <a:lvl5pPr marL="2054550" indent="-228280" algn="l" rtl="0" eaLnBrk="0" fontAlgn="base" hangingPunct="0">
        <a:spcBef>
          <a:spcPct val="20000"/>
        </a:spcBef>
        <a:spcAft>
          <a:spcPct val="0"/>
        </a:spcAft>
        <a:buFont typeface="Arial" charset="0"/>
        <a:buChar char="»"/>
        <a:defRPr sz="2000">
          <a:solidFill>
            <a:schemeClr val="tx1"/>
          </a:solidFill>
          <a:latin typeface="+mn-lt"/>
        </a:defRPr>
      </a:lvl5pPr>
      <a:lvl6pPr marL="2511130" indent="-228280" algn="l" rtl="0" fontAlgn="base">
        <a:spcBef>
          <a:spcPct val="20000"/>
        </a:spcBef>
        <a:spcAft>
          <a:spcPct val="0"/>
        </a:spcAft>
        <a:buFont typeface="Arial" pitchFamily="34" charset="0"/>
        <a:buChar char="»"/>
        <a:defRPr sz="2000">
          <a:solidFill>
            <a:schemeClr val="tx1"/>
          </a:solidFill>
          <a:latin typeface="+mn-lt"/>
        </a:defRPr>
      </a:lvl6pPr>
      <a:lvl7pPr marL="2967696" indent="-228280" algn="l" rtl="0" fontAlgn="base">
        <a:spcBef>
          <a:spcPct val="20000"/>
        </a:spcBef>
        <a:spcAft>
          <a:spcPct val="0"/>
        </a:spcAft>
        <a:buFont typeface="Arial" pitchFamily="34" charset="0"/>
        <a:buChar char="»"/>
        <a:defRPr sz="2000">
          <a:solidFill>
            <a:schemeClr val="tx1"/>
          </a:solidFill>
          <a:latin typeface="+mn-lt"/>
        </a:defRPr>
      </a:lvl7pPr>
      <a:lvl8pPr marL="3424268" indent="-228280" algn="l" rtl="0" fontAlgn="base">
        <a:spcBef>
          <a:spcPct val="20000"/>
        </a:spcBef>
        <a:spcAft>
          <a:spcPct val="0"/>
        </a:spcAft>
        <a:buFont typeface="Arial" pitchFamily="34" charset="0"/>
        <a:buChar char="»"/>
        <a:defRPr sz="2000">
          <a:solidFill>
            <a:schemeClr val="tx1"/>
          </a:solidFill>
          <a:latin typeface="+mn-lt"/>
        </a:defRPr>
      </a:lvl8pPr>
      <a:lvl9pPr marL="3880841" indent="-228280" algn="l" rtl="0" fontAlgn="base">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3138" rtl="0" eaLnBrk="1" latinLnBrk="0" hangingPunct="1">
        <a:defRPr sz="1800" kern="1200">
          <a:solidFill>
            <a:schemeClr val="tx1"/>
          </a:solidFill>
          <a:latin typeface="+mn-lt"/>
          <a:ea typeface="+mn-ea"/>
          <a:cs typeface="+mn-cs"/>
        </a:defRPr>
      </a:lvl1pPr>
      <a:lvl2pPr marL="456566" algn="l" defTabSz="913138" rtl="0" eaLnBrk="1" latinLnBrk="0" hangingPunct="1">
        <a:defRPr sz="1800" kern="1200">
          <a:solidFill>
            <a:schemeClr val="tx1"/>
          </a:solidFill>
          <a:latin typeface="+mn-lt"/>
          <a:ea typeface="+mn-ea"/>
          <a:cs typeface="+mn-cs"/>
        </a:defRPr>
      </a:lvl2pPr>
      <a:lvl3pPr marL="913138" algn="l" defTabSz="913138" rtl="0" eaLnBrk="1" latinLnBrk="0" hangingPunct="1">
        <a:defRPr sz="1800" kern="1200">
          <a:solidFill>
            <a:schemeClr val="tx1"/>
          </a:solidFill>
          <a:latin typeface="+mn-lt"/>
          <a:ea typeface="+mn-ea"/>
          <a:cs typeface="+mn-cs"/>
        </a:defRPr>
      </a:lvl3pPr>
      <a:lvl4pPr marL="1369707" algn="l" defTabSz="913138" rtl="0" eaLnBrk="1" latinLnBrk="0" hangingPunct="1">
        <a:defRPr sz="1800" kern="1200">
          <a:solidFill>
            <a:schemeClr val="tx1"/>
          </a:solidFill>
          <a:latin typeface="+mn-lt"/>
          <a:ea typeface="+mn-ea"/>
          <a:cs typeface="+mn-cs"/>
        </a:defRPr>
      </a:lvl4pPr>
      <a:lvl5pPr marL="1826281" algn="l" defTabSz="913138" rtl="0" eaLnBrk="1" latinLnBrk="0" hangingPunct="1">
        <a:defRPr sz="1800" kern="1200">
          <a:solidFill>
            <a:schemeClr val="tx1"/>
          </a:solidFill>
          <a:latin typeface="+mn-lt"/>
          <a:ea typeface="+mn-ea"/>
          <a:cs typeface="+mn-cs"/>
        </a:defRPr>
      </a:lvl5pPr>
      <a:lvl6pPr marL="2282844" algn="l" defTabSz="913138" rtl="0" eaLnBrk="1" latinLnBrk="0" hangingPunct="1">
        <a:defRPr sz="1800" kern="1200">
          <a:solidFill>
            <a:schemeClr val="tx1"/>
          </a:solidFill>
          <a:latin typeface="+mn-lt"/>
          <a:ea typeface="+mn-ea"/>
          <a:cs typeface="+mn-cs"/>
        </a:defRPr>
      </a:lvl6pPr>
      <a:lvl7pPr marL="2739414" algn="l" defTabSz="913138" rtl="0" eaLnBrk="1" latinLnBrk="0" hangingPunct="1">
        <a:defRPr sz="1800" kern="1200">
          <a:solidFill>
            <a:schemeClr val="tx1"/>
          </a:solidFill>
          <a:latin typeface="+mn-lt"/>
          <a:ea typeface="+mn-ea"/>
          <a:cs typeface="+mn-cs"/>
        </a:defRPr>
      </a:lvl7pPr>
      <a:lvl8pPr marL="3195984" algn="l" defTabSz="913138" rtl="0" eaLnBrk="1" latinLnBrk="0" hangingPunct="1">
        <a:defRPr sz="1800" kern="1200">
          <a:solidFill>
            <a:schemeClr val="tx1"/>
          </a:solidFill>
          <a:latin typeface="+mn-lt"/>
          <a:ea typeface="+mn-ea"/>
          <a:cs typeface="+mn-cs"/>
        </a:defRPr>
      </a:lvl8pPr>
      <a:lvl9pPr marL="3652558" algn="l" defTabSz="91313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Title Placeholder 1"/>
          <p:cNvSpPr>
            <a:spLocks noGrp="1"/>
          </p:cNvSpPr>
          <p:nvPr>
            <p:ph type="title"/>
          </p:nvPr>
        </p:nvSpPr>
        <p:spPr bwMode="auto">
          <a:xfrm>
            <a:off x="495301"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Text Placeholder 2"/>
          <p:cNvSpPr>
            <a:spLocks noGrp="1"/>
          </p:cNvSpPr>
          <p:nvPr>
            <p:ph type="body" idx="1"/>
          </p:nvPr>
        </p:nvSpPr>
        <p:spPr bwMode="auto">
          <a:xfrm>
            <a:off x="495301" y="1600214"/>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図 1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6500" y="6520055"/>
            <a:ext cx="1135890" cy="262129"/>
          </a:xfrm>
          <a:prstGeom prst="rect">
            <a:avLst/>
          </a:prstGeom>
        </p:spPr>
      </p:pic>
      <p:cxnSp>
        <p:nvCxnSpPr>
          <p:cNvPr id="12" name="直線コネクタ 16"/>
          <p:cNvCxnSpPr/>
          <p:nvPr/>
        </p:nvCxnSpPr>
        <p:spPr>
          <a:xfrm>
            <a:off x="1711046" y="6535576"/>
            <a:ext cx="0" cy="216024"/>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 name="スライド番号プレースホルダー 4"/>
          <p:cNvSpPr txBox="1">
            <a:spLocks/>
          </p:cNvSpPr>
          <p:nvPr/>
        </p:nvSpPr>
        <p:spPr>
          <a:xfrm>
            <a:off x="1361100" y="6545014"/>
            <a:ext cx="264006" cy="197148"/>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fld id="{E8DCCDAA-6D69-46E7-B759-71F91EA5148B}" type="slidenum">
              <a:rPr lang="ja-JP" altLang="en-US" sz="813" smtClean="0">
                <a:latin typeface="SST" pitchFamily="34" charset="0"/>
              </a:rPr>
              <a:pPr/>
              <a:t>‹#›</a:t>
            </a:fld>
            <a:endParaRPr lang="ja-JP" altLang="en-US" sz="813" dirty="0">
              <a:latin typeface="SST" pitchFamily="34" charset="0"/>
            </a:endParaRPr>
          </a:p>
        </p:txBody>
      </p:sp>
      <p:sp>
        <p:nvSpPr>
          <p:cNvPr id="14" name="フッター プレースホルダー 3"/>
          <p:cNvSpPr txBox="1">
            <a:spLocks/>
          </p:cNvSpPr>
          <p:nvPr/>
        </p:nvSpPr>
        <p:spPr>
          <a:xfrm>
            <a:off x="0" y="6426460"/>
            <a:ext cx="8505900" cy="432817"/>
          </a:xfrm>
          <a:prstGeom prst="rect">
            <a:avLst/>
          </a:prstGeom>
        </p:spPr>
        <p:txBody>
          <a:bodyPr wrap="square" lIns="58500" tIns="0" rIns="58500" bIns="0" anchor="ctr">
            <a:noAutofit/>
          </a:bodyPr>
          <a:lstStyle>
            <a:defPPr>
              <a:defRPr lang="ja-JP"/>
            </a:defPPr>
            <a:lvl1pPr marL="0" algn="l" defTabSz="1089325" rtl="0" eaLnBrk="1" latinLnBrk="0" hangingPunct="1">
              <a:defRPr kumimoji="1" sz="90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pPr algn="ctr" defTabSz="371475"/>
            <a:r>
              <a:rPr lang="en-US" altLang="ja-JP" sz="1300" b="1" dirty="0">
                <a:ea typeface="SST Japanese Pro Regular" pitchFamily="34" charset="-128"/>
                <a:cs typeface="Calibri" panose="020F0502020204030204" pitchFamily="34" charset="0"/>
              </a:rPr>
              <a:t>												</a:t>
            </a:r>
          </a:p>
        </p:txBody>
      </p:sp>
      <p:sp>
        <p:nvSpPr>
          <p:cNvPr id="15" name="正方形/長方形 15"/>
          <p:cNvSpPr/>
          <p:nvPr/>
        </p:nvSpPr>
        <p:spPr>
          <a:xfrm>
            <a:off x="30" y="6426100"/>
            <a:ext cx="9905431" cy="4319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defTabSz="885077" fontAlgn="auto">
              <a:spcBef>
                <a:spcPts val="0"/>
              </a:spcBef>
              <a:spcAft>
                <a:spcPts val="0"/>
              </a:spcAft>
            </a:pPr>
            <a:endParaRPr kumimoji="1" lang="ja-JP" altLang="en-US" sz="731" dirty="0">
              <a:solidFill>
                <a:srgbClr val="FFFFFF"/>
              </a:solidFill>
            </a:endParaRPr>
          </a:p>
        </p:txBody>
      </p:sp>
      <p:pic>
        <p:nvPicPr>
          <p:cNvPr id="17" name="図 1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6476" y="6518091"/>
            <a:ext cx="1135693" cy="262068"/>
          </a:xfrm>
          <a:prstGeom prst="rect">
            <a:avLst/>
          </a:prstGeom>
        </p:spPr>
      </p:pic>
      <p:cxnSp>
        <p:nvCxnSpPr>
          <p:cNvPr id="19" name="直線コネクタ 16"/>
          <p:cNvCxnSpPr/>
          <p:nvPr/>
        </p:nvCxnSpPr>
        <p:spPr>
          <a:xfrm>
            <a:off x="1710749" y="6534063"/>
            <a:ext cx="0" cy="215974"/>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スライド番号プレースホルダー 4"/>
          <p:cNvSpPr txBox="1">
            <a:spLocks/>
          </p:cNvSpPr>
          <p:nvPr/>
        </p:nvSpPr>
        <p:spPr>
          <a:xfrm>
            <a:off x="1360864" y="6543499"/>
            <a:ext cx="263960" cy="197102"/>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pPr fontAlgn="auto">
              <a:spcBef>
                <a:spcPts val="0"/>
              </a:spcBef>
              <a:spcAft>
                <a:spcPts val="0"/>
              </a:spcAft>
            </a:pPr>
            <a:fld id="{DBEAEB32-94E6-4EA7-BC63-7A038C3C1B83}" type="slidenum">
              <a:rPr lang="ja-JP" altLang="en-US" sz="853" smtClean="0">
                <a:cs typeface="Calibri" panose="020F0502020204030204" pitchFamily="34" charset="0"/>
              </a:rPr>
              <a:pPr fontAlgn="auto">
                <a:spcBef>
                  <a:spcPts val="0"/>
                </a:spcBef>
                <a:spcAft>
                  <a:spcPts val="0"/>
                </a:spcAft>
              </a:pPr>
              <a:t>‹#›</a:t>
            </a:fld>
            <a:endParaRPr lang="ja-JP" altLang="en-US" sz="853" dirty="0">
              <a:cs typeface="Calibri" panose="020F0502020204030204" pitchFamily="34" charset="0"/>
            </a:endParaRPr>
          </a:p>
        </p:txBody>
      </p:sp>
      <p:sp>
        <p:nvSpPr>
          <p:cNvPr id="16" name="フッター プレースホルダー 3"/>
          <p:cNvSpPr txBox="1">
            <a:spLocks/>
          </p:cNvSpPr>
          <p:nvPr/>
        </p:nvSpPr>
        <p:spPr>
          <a:xfrm>
            <a:off x="5961119" y="6487681"/>
            <a:ext cx="2543311" cy="325721"/>
          </a:xfrm>
          <a:prstGeom prst="rect">
            <a:avLst/>
          </a:prstGeom>
        </p:spPr>
        <p:txBody>
          <a:bodyPr wrap="square" lIns="58500" tIns="0" rIns="58500" bIns="0" anchor="ctr">
            <a:noAutofit/>
          </a:bodyPr>
          <a:lstStyle>
            <a:defPPr>
              <a:defRPr lang="ja-JP"/>
            </a:defPPr>
            <a:lvl1pPr marL="0" algn="l" defTabSz="1089325" rtl="0" eaLnBrk="1" latinLnBrk="0" hangingPunct="1">
              <a:defRPr kumimoji="1" sz="90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pPr algn="ctr" defTabSz="742950">
              <a:defRPr/>
            </a:pPr>
            <a:r>
              <a:rPr lang="en-US" altLang="ja-JP" sz="1300" dirty="0">
                <a:solidFill>
                  <a:prstClr val="white"/>
                </a:solidFill>
                <a:ea typeface="SST Japanese Pro Regular" pitchFamily="34" charset="-128"/>
                <a:cs typeface="Calibri" panose="020F0502020204030204" pitchFamily="34" charset="0"/>
              </a:rPr>
              <a:t>Risk &amp; Control Department</a:t>
            </a:r>
            <a:endParaRPr kumimoji="0" lang="en-US" altLang="ja-JP" sz="1300" dirty="0">
              <a:cs typeface="Calibri" panose="020F0502020204030204" pitchFamily="34" charset="0"/>
            </a:endParaRPr>
          </a:p>
        </p:txBody>
      </p:sp>
      <p:pic>
        <p:nvPicPr>
          <p:cNvPr id="18" name="図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99508" y="6425828"/>
            <a:ext cx="1403110" cy="432717"/>
          </a:xfrm>
          <a:prstGeom prst="rect">
            <a:avLst/>
          </a:prstGeom>
        </p:spPr>
      </p:pic>
    </p:spTree>
    <p:extLst>
      <p:ext uri="{BB962C8B-B14F-4D97-AF65-F5344CB8AC3E}">
        <p14:creationId xmlns:p14="http://schemas.microsoft.com/office/powerpoint/2010/main" val="93641794"/>
      </p:ext>
    </p:extLst>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3575">
          <a:solidFill>
            <a:schemeClr val="tx1"/>
          </a:solidFill>
          <a:latin typeface="+mj-lt"/>
          <a:ea typeface="+mj-ea"/>
          <a:cs typeface="+mj-cs"/>
        </a:defRPr>
      </a:lvl1pPr>
      <a:lvl2pPr algn="ctr" rtl="0" eaLnBrk="0" fontAlgn="base" hangingPunct="0">
        <a:spcBef>
          <a:spcPct val="0"/>
        </a:spcBef>
        <a:spcAft>
          <a:spcPct val="0"/>
        </a:spcAft>
        <a:defRPr sz="3575">
          <a:solidFill>
            <a:schemeClr val="tx1"/>
          </a:solidFill>
          <a:latin typeface="Calibri" pitchFamily="34" charset="0"/>
        </a:defRPr>
      </a:lvl2pPr>
      <a:lvl3pPr algn="ctr" rtl="0" eaLnBrk="0" fontAlgn="base" hangingPunct="0">
        <a:spcBef>
          <a:spcPct val="0"/>
        </a:spcBef>
        <a:spcAft>
          <a:spcPct val="0"/>
        </a:spcAft>
        <a:defRPr sz="3575">
          <a:solidFill>
            <a:schemeClr val="tx1"/>
          </a:solidFill>
          <a:latin typeface="Calibri" pitchFamily="34" charset="0"/>
        </a:defRPr>
      </a:lvl3pPr>
      <a:lvl4pPr algn="ctr" rtl="0" eaLnBrk="0" fontAlgn="base" hangingPunct="0">
        <a:spcBef>
          <a:spcPct val="0"/>
        </a:spcBef>
        <a:spcAft>
          <a:spcPct val="0"/>
        </a:spcAft>
        <a:defRPr sz="3575">
          <a:solidFill>
            <a:schemeClr val="tx1"/>
          </a:solidFill>
          <a:latin typeface="Calibri" pitchFamily="34" charset="0"/>
        </a:defRPr>
      </a:lvl4pPr>
      <a:lvl5pPr algn="ctr" rtl="0" eaLnBrk="0" fontAlgn="base" hangingPunct="0">
        <a:spcBef>
          <a:spcPct val="0"/>
        </a:spcBef>
        <a:spcAft>
          <a:spcPct val="0"/>
        </a:spcAft>
        <a:defRPr sz="3575">
          <a:solidFill>
            <a:schemeClr val="tx1"/>
          </a:solidFill>
          <a:latin typeface="Calibri" pitchFamily="34" charset="0"/>
        </a:defRPr>
      </a:lvl5pPr>
      <a:lvl6pPr marL="371475" algn="ctr" rtl="0" fontAlgn="base">
        <a:spcBef>
          <a:spcPct val="0"/>
        </a:spcBef>
        <a:spcAft>
          <a:spcPct val="0"/>
        </a:spcAft>
        <a:defRPr sz="3575">
          <a:solidFill>
            <a:schemeClr val="tx1"/>
          </a:solidFill>
          <a:latin typeface="Calibri" pitchFamily="34" charset="0"/>
        </a:defRPr>
      </a:lvl6pPr>
      <a:lvl7pPr marL="742950" algn="ctr" rtl="0" fontAlgn="base">
        <a:spcBef>
          <a:spcPct val="0"/>
        </a:spcBef>
        <a:spcAft>
          <a:spcPct val="0"/>
        </a:spcAft>
        <a:defRPr sz="3575">
          <a:solidFill>
            <a:schemeClr val="tx1"/>
          </a:solidFill>
          <a:latin typeface="Calibri" pitchFamily="34" charset="0"/>
        </a:defRPr>
      </a:lvl7pPr>
      <a:lvl8pPr marL="1114425" algn="ctr" rtl="0" fontAlgn="base">
        <a:spcBef>
          <a:spcPct val="0"/>
        </a:spcBef>
        <a:spcAft>
          <a:spcPct val="0"/>
        </a:spcAft>
        <a:defRPr sz="3575">
          <a:solidFill>
            <a:schemeClr val="tx1"/>
          </a:solidFill>
          <a:latin typeface="Calibri" pitchFamily="34" charset="0"/>
        </a:defRPr>
      </a:lvl8pPr>
      <a:lvl9pPr marL="1485900" algn="ctr" rtl="0" fontAlgn="base">
        <a:spcBef>
          <a:spcPct val="0"/>
        </a:spcBef>
        <a:spcAft>
          <a:spcPct val="0"/>
        </a:spcAft>
        <a:defRPr sz="3575">
          <a:solidFill>
            <a:schemeClr val="tx1"/>
          </a:solidFill>
          <a:latin typeface="Calibri" pitchFamily="34" charset="0"/>
        </a:defRPr>
      </a:lvl9pPr>
    </p:titleStyle>
    <p:bodyStyle>
      <a:lvl1pPr marL="278606" indent="-278606" algn="l" rtl="0" eaLnBrk="0" fontAlgn="base" hangingPunct="0">
        <a:spcBef>
          <a:spcPct val="20000"/>
        </a:spcBef>
        <a:spcAft>
          <a:spcPct val="0"/>
        </a:spcAft>
        <a:buFont typeface="Arial" charset="0"/>
        <a:buChar char="•"/>
        <a:defRPr sz="2600">
          <a:solidFill>
            <a:schemeClr val="tx1"/>
          </a:solidFill>
          <a:latin typeface="+mn-lt"/>
          <a:ea typeface="+mn-ea"/>
          <a:cs typeface="+mn-cs"/>
        </a:defRPr>
      </a:lvl1pPr>
      <a:lvl2pPr marL="603647" indent="-232172" algn="l" rtl="0" eaLnBrk="0" fontAlgn="base" hangingPunct="0">
        <a:spcBef>
          <a:spcPct val="20000"/>
        </a:spcBef>
        <a:spcAft>
          <a:spcPct val="0"/>
        </a:spcAft>
        <a:buFont typeface="Arial" charset="0"/>
        <a:buChar char="–"/>
        <a:defRPr sz="2275">
          <a:solidFill>
            <a:schemeClr val="tx1"/>
          </a:solidFill>
          <a:latin typeface="+mn-lt"/>
        </a:defRPr>
      </a:lvl2pPr>
      <a:lvl3pPr marL="928688" indent="-185738" algn="l" rtl="0" eaLnBrk="0" fontAlgn="base" hangingPunct="0">
        <a:spcBef>
          <a:spcPct val="20000"/>
        </a:spcBef>
        <a:spcAft>
          <a:spcPct val="0"/>
        </a:spcAft>
        <a:buFont typeface="Arial" charset="0"/>
        <a:buChar char="•"/>
        <a:defRPr sz="1950">
          <a:solidFill>
            <a:schemeClr val="tx1"/>
          </a:solidFill>
          <a:latin typeface="+mn-lt"/>
        </a:defRPr>
      </a:lvl3pPr>
      <a:lvl4pPr marL="1300163" indent="-185738" algn="l" rtl="0" eaLnBrk="0" fontAlgn="base" hangingPunct="0">
        <a:spcBef>
          <a:spcPct val="20000"/>
        </a:spcBef>
        <a:spcAft>
          <a:spcPct val="0"/>
        </a:spcAft>
        <a:buFont typeface="Arial" charset="0"/>
        <a:buChar char="–"/>
        <a:defRPr sz="1625">
          <a:solidFill>
            <a:schemeClr val="tx1"/>
          </a:solidFill>
          <a:latin typeface="+mn-lt"/>
        </a:defRPr>
      </a:lvl4pPr>
      <a:lvl5pPr marL="1671638" indent="-185738" algn="l" rtl="0" eaLnBrk="0" fontAlgn="base" hangingPunct="0">
        <a:spcBef>
          <a:spcPct val="20000"/>
        </a:spcBef>
        <a:spcAft>
          <a:spcPct val="0"/>
        </a:spcAft>
        <a:buFont typeface="Arial" charset="0"/>
        <a:buChar char="»"/>
        <a:defRPr sz="1625">
          <a:solidFill>
            <a:schemeClr val="tx1"/>
          </a:solidFill>
          <a:latin typeface="+mn-lt"/>
        </a:defRPr>
      </a:lvl5pPr>
      <a:lvl6pPr marL="2043113" indent="-185738" algn="l" rtl="0" fontAlgn="base">
        <a:spcBef>
          <a:spcPct val="20000"/>
        </a:spcBef>
        <a:spcAft>
          <a:spcPct val="0"/>
        </a:spcAft>
        <a:buFont typeface="Arial" pitchFamily="34" charset="0"/>
        <a:buChar char="»"/>
        <a:defRPr sz="1625">
          <a:solidFill>
            <a:schemeClr val="tx1"/>
          </a:solidFill>
          <a:latin typeface="+mn-lt"/>
        </a:defRPr>
      </a:lvl6pPr>
      <a:lvl7pPr marL="2414588" indent="-185738" algn="l" rtl="0" fontAlgn="base">
        <a:spcBef>
          <a:spcPct val="20000"/>
        </a:spcBef>
        <a:spcAft>
          <a:spcPct val="0"/>
        </a:spcAft>
        <a:buFont typeface="Arial" pitchFamily="34" charset="0"/>
        <a:buChar char="»"/>
        <a:defRPr sz="1625">
          <a:solidFill>
            <a:schemeClr val="tx1"/>
          </a:solidFill>
          <a:latin typeface="+mn-lt"/>
        </a:defRPr>
      </a:lvl7pPr>
      <a:lvl8pPr marL="2786063" indent="-185738" algn="l" rtl="0" fontAlgn="base">
        <a:spcBef>
          <a:spcPct val="20000"/>
        </a:spcBef>
        <a:spcAft>
          <a:spcPct val="0"/>
        </a:spcAft>
        <a:buFont typeface="Arial" pitchFamily="34" charset="0"/>
        <a:buChar char="»"/>
        <a:defRPr sz="1625">
          <a:solidFill>
            <a:schemeClr val="tx1"/>
          </a:solidFill>
          <a:latin typeface="+mn-lt"/>
        </a:defRPr>
      </a:lvl8pPr>
      <a:lvl9pPr marL="3157538" indent="-185738" algn="l" rtl="0" fontAlgn="base">
        <a:spcBef>
          <a:spcPct val="20000"/>
        </a:spcBef>
        <a:spcAft>
          <a:spcPct val="0"/>
        </a:spcAft>
        <a:buFont typeface="Arial" pitchFamily="34" charset="0"/>
        <a:buChar char="»"/>
        <a:defRPr sz="1625">
          <a:solidFill>
            <a:schemeClr val="tx1"/>
          </a:solidFill>
          <a:latin typeface="+mn-lt"/>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Title Placeholder 1"/>
          <p:cNvSpPr>
            <a:spLocks noGrp="1"/>
          </p:cNvSpPr>
          <p:nvPr>
            <p:ph type="title"/>
          </p:nvPr>
        </p:nvSpPr>
        <p:spPr bwMode="auto">
          <a:xfrm>
            <a:off x="495301"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Text Placeholder 2"/>
          <p:cNvSpPr>
            <a:spLocks noGrp="1"/>
          </p:cNvSpPr>
          <p:nvPr>
            <p:ph type="body" idx="1"/>
          </p:nvPr>
        </p:nvSpPr>
        <p:spPr bwMode="auto">
          <a:xfrm>
            <a:off x="495301" y="1600216"/>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図 1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6500" y="6520057"/>
            <a:ext cx="1135890" cy="262129"/>
          </a:xfrm>
          <a:prstGeom prst="rect">
            <a:avLst/>
          </a:prstGeom>
        </p:spPr>
      </p:pic>
      <p:cxnSp>
        <p:nvCxnSpPr>
          <p:cNvPr id="12" name="直線コネクタ 16"/>
          <p:cNvCxnSpPr/>
          <p:nvPr/>
        </p:nvCxnSpPr>
        <p:spPr>
          <a:xfrm>
            <a:off x="1711046" y="6535576"/>
            <a:ext cx="0" cy="216024"/>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 name="スライド番号プレースホルダー 4"/>
          <p:cNvSpPr txBox="1">
            <a:spLocks/>
          </p:cNvSpPr>
          <p:nvPr/>
        </p:nvSpPr>
        <p:spPr>
          <a:xfrm>
            <a:off x="1361100" y="6545014"/>
            <a:ext cx="264006" cy="197148"/>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fld id="{E8DCCDAA-6D69-46E7-B759-71F91EA5148B}" type="slidenum">
              <a:rPr lang="ja-JP" altLang="en-US" sz="661" smtClean="0">
                <a:latin typeface="SST" pitchFamily="34" charset="0"/>
              </a:rPr>
              <a:pPr/>
              <a:t>‹#›</a:t>
            </a:fld>
            <a:endParaRPr lang="ja-JP" altLang="en-US" sz="661" dirty="0">
              <a:latin typeface="SST" pitchFamily="34" charset="0"/>
            </a:endParaRPr>
          </a:p>
        </p:txBody>
      </p:sp>
      <p:sp>
        <p:nvSpPr>
          <p:cNvPr id="14" name="フッター プレースホルダー 3"/>
          <p:cNvSpPr txBox="1">
            <a:spLocks/>
          </p:cNvSpPr>
          <p:nvPr/>
        </p:nvSpPr>
        <p:spPr>
          <a:xfrm>
            <a:off x="0" y="6426462"/>
            <a:ext cx="8505900" cy="432817"/>
          </a:xfrm>
          <a:prstGeom prst="rect">
            <a:avLst/>
          </a:prstGeom>
        </p:spPr>
        <p:txBody>
          <a:bodyPr wrap="square" lIns="47531" tIns="0" rIns="47531" bIns="0" anchor="ctr">
            <a:noAutofit/>
          </a:bodyPr>
          <a:lstStyle>
            <a:defPPr>
              <a:defRPr lang="ja-JP"/>
            </a:defPPr>
            <a:lvl1pPr marL="0" algn="l" defTabSz="1089325" rtl="0" eaLnBrk="1" latinLnBrk="0" hangingPunct="1">
              <a:defRPr kumimoji="1" sz="90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pPr algn="ctr" defTabSz="301823"/>
            <a:r>
              <a:rPr lang="en-US" altLang="ja-JP" sz="1056" b="1" dirty="0">
                <a:ea typeface="SST Japanese Pro Regular" pitchFamily="34" charset="-128"/>
                <a:cs typeface="Calibri" panose="020F0502020204030204" pitchFamily="34" charset="0"/>
              </a:rPr>
              <a:t>												</a:t>
            </a:r>
          </a:p>
        </p:txBody>
      </p:sp>
      <p:sp>
        <p:nvSpPr>
          <p:cNvPr id="15" name="正方形/長方形 15"/>
          <p:cNvSpPr/>
          <p:nvPr/>
        </p:nvSpPr>
        <p:spPr>
          <a:xfrm>
            <a:off x="30" y="6426100"/>
            <a:ext cx="9905431" cy="4319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defTabSz="719125" fontAlgn="auto">
              <a:spcBef>
                <a:spcPts val="0"/>
              </a:spcBef>
              <a:spcAft>
                <a:spcPts val="0"/>
              </a:spcAft>
            </a:pPr>
            <a:endParaRPr kumimoji="1" lang="ja-JP" altLang="en-US" sz="594" dirty="0">
              <a:solidFill>
                <a:srgbClr val="FFFFFF"/>
              </a:solidFill>
            </a:endParaRPr>
          </a:p>
        </p:txBody>
      </p:sp>
      <p:pic>
        <p:nvPicPr>
          <p:cNvPr id="17" name="図 1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6476" y="6518091"/>
            <a:ext cx="1135693" cy="262068"/>
          </a:xfrm>
          <a:prstGeom prst="rect">
            <a:avLst/>
          </a:prstGeom>
        </p:spPr>
      </p:pic>
      <p:cxnSp>
        <p:nvCxnSpPr>
          <p:cNvPr id="19" name="直線コネクタ 16"/>
          <p:cNvCxnSpPr/>
          <p:nvPr/>
        </p:nvCxnSpPr>
        <p:spPr>
          <a:xfrm>
            <a:off x="1710749" y="6534063"/>
            <a:ext cx="0" cy="215974"/>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スライド番号プレースホルダー 4"/>
          <p:cNvSpPr txBox="1">
            <a:spLocks/>
          </p:cNvSpPr>
          <p:nvPr/>
        </p:nvSpPr>
        <p:spPr>
          <a:xfrm>
            <a:off x="1360864" y="6543499"/>
            <a:ext cx="263960" cy="197102"/>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pPr fontAlgn="auto">
              <a:spcBef>
                <a:spcPts val="0"/>
              </a:spcBef>
              <a:spcAft>
                <a:spcPts val="0"/>
              </a:spcAft>
            </a:pPr>
            <a:fld id="{DBEAEB32-94E6-4EA7-BC63-7A038C3C1B83}" type="slidenum">
              <a:rPr lang="ja-JP" altLang="en-US" sz="693" smtClean="0">
                <a:cs typeface="Calibri" panose="020F0502020204030204" pitchFamily="34" charset="0"/>
              </a:rPr>
              <a:pPr fontAlgn="auto">
                <a:spcBef>
                  <a:spcPts val="0"/>
                </a:spcBef>
                <a:spcAft>
                  <a:spcPts val="0"/>
                </a:spcAft>
              </a:pPr>
              <a:t>‹#›</a:t>
            </a:fld>
            <a:endParaRPr lang="ja-JP" altLang="en-US" sz="693" dirty="0">
              <a:cs typeface="Calibri" panose="020F0502020204030204" pitchFamily="34" charset="0"/>
            </a:endParaRPr>
          </a:p>
        </p:txBody>
      </p:sp>
      <p:sp>
        <p:nvSpPr>
          <p:cNvPr id="16" name="フッター プレースホルダー 3"/>
          <p:cNvSpPr txBox="1">
            <a:spLocks/>
          </p:cNvSpPr>
          <p:nvPr/>
        </p:nvSpPr>
        <p:spPr>
          <a:xfrm>
            <a:off x="5961120" y="6487683"/>
            <a:ext cx="2543311" cy="325721"/>
          </a:xfrm>
          <a:prstGeom prst="rect">
            <a:avLst/>
          </a:prstGeom>
        </p:spPr>
        <p:txBody>
          <a:bodyPr wrap="square" lIns="47531" tIns="0" rIns="47531" bIns="0" anchor="ctr">
            <a:noAutofit/>
          </a:bodyPr>
          <a:lstStyle>
            <a:defPPr>
              <a:defRPr lang="ja-JP"/>
            </a:defPPr>
            <a:lvl1pPr marL="0" algn="l" defTabSz="1089325" rtl="0" eaLnBrk="1" latinLnBrk="0" hangingPunct="1">
              <a:defRPr kumimoji="1" sz="90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pPr algn="ctr" defTabSz="603647">
              <a:defRPr/>
            </a:pPr>
            <a:r>
              <a:rPr lang="en-US" altLang="ja-JP" sz="1056" dirty="0">
                <a:solidFill>
                  <a:prstClr val="white"/>
                </a:solidFill>
                <a:ea typeface="SST Japanese Pro Regular" pitchFamily="34" charset="-128"/>
                <a:cs typeface="Calibri" panose="020F0502020204030204" pitchFamily="34" charset="0"/>
              </a:rPr>
              <a:t>Risk &amp; Control Department</a:t>
            </a:r>
            <a:endParaRPr kumimoji="0" lang="en-US" altLang="ja-JP" sz="1056" dirty="0">
              <a:cs typeface="Calibri" panose="020F0502020204030204" pitchFamily="34" charset="0"/>
            </a:endParaRPr>
          </a:p>
        </p:txBody>
      </p:sp>
      <p:pic>
        <p:nvPicPr>
          <p:cNvPr id="18" name="図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99509" y="6425830"/>
            <a:ext cx="1403110" cy="432717"/>
          </a:xfrm>
          <a:prstGeom prst="rect">
            <a:avLst/>
          </a:prstGeom>
        </p:spPr>
      </p:pic>
    </p:spTree>
    <p:extLst>
      <p:ext uri="{BB962C8B-B14F-4D97-AF65-F5344CB8AC3E}">
        <p14:creationId xmlns:p14="http://schemas.microsoft.com/office/powerpoint/2010/main" val="1676463103"/>
      </p:ext>
    </p:extLst>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2905">
          <a:solidFill>
            <a:schemeClr val="tx1"/>
          </a:solidFill>
          <a:latin typeface="+mj-lt"/>
          <a:ea typeface="+mj-ea"/>
          <a:cs typeface="+mj-cs"/>
        </a:defRPr>
      </a:lvl1pPr>
      <a:lvl2pPr algn="ctr" rtl="0" eaLnBrk="0" fontAlgn="base" hangingPunct="0">
        <a:spcBef>
          <a:spcPct val="0"/>
        </a:spcBef>
        <a:spcAft>
          <a:spcPct val="0"/>
        </a:spcAft>
        <a:defRPr sz="2905">
          <a:solidFill>
            <a:schemeClr val="tx1"/>
          </a:solidFill>
          <a:latin typeface="Calibri" pitchFamily="34" charset="0"/>
        </a:defRPr>
      </a:lvl2pPr>
      <a:lvl3pPr algn="ctr" rtl="0" eaLnBrk="0" fontAlgn="base" hangingPunct="0">
        <a:spcBef>
          <a:spcPct val="0"/>
        </a:spcBef>
        <a:spcAft>
          <a:spcPct val="0"/>
        </a:spcAft>
        <a:defRPr sz="2905">
          <a:solidFill>
            <a:schemeClr val="tx1"/>
          </a:solidFill>
          <a:latin typeface="Calibri" pitchFamily="34" charset="0"/>
        </a:defRPr>
      </a:lvl3pPr>
      <a:lvl4pPr algn="ctr" rtl="0" eaLnBrk="0" fontAlgn="base" hangingPunct="0">
        <a:spcBef>
          <a:spcPct val="0"/>
        </a:spcBef>
        <a:spcAft>
          <a:spcPct val="0"/>
        </a:spcAft>
        <a:defRPr sz="2905">
          <a:solidFill>
            <a:schemeClr val="tx1"/>
          </a:solidFill>
          <a:latin typeface="Calibri" pitchFamily="34" charset="0"/>
        </a:defRPr>
      </a:lvl4pPr>
      <a:lvl5pPr algn="ctr" rtl="0" eaLnBrk="0" fontAlgn="base" hangingPunct="0">
        <a:spcBef>
          <a:spcPct val="0"/>
        </a:spcBef>
        <a:spcAft>
          <a:spcPct val="0"/>
        </a:spcAft>
        <a:defRPr sz="2905">
          <a:solidFill>
            <a:schemeClr val="tx1"/>
          </a:solidFill>
          <a:latin typeface="Calibri" pitchFamily="34" charset="0"/>
        </a:defRPr>
      </a:lvl5pPr>
      <a:lvl6pPr marL="301823" algn="ctr" rtl="0" fontAlgn="base">
        <a:spcBef>
          <a:spcPct val="0"/>
        </a:spcBef>
        <a:spcAft>
          <a:spcPct val="0"/>
        </a:spcAft>
        <a:defRPr sz="2905">
          <a:solidFill>
            <a:schemeClr val="tx1"/>
          </a:solidFill>
          <a:latin typeface="Calibri" pitchFamily="34" charset="0"/>
        </a:defRPr>
      </a:lvl6pPr>
      <a:lvl7pPr marL="603647" algn="ctr" rtl="0" fontAlgn="base">
        <a:spcBef>
          <a:spcPct val="0"/>
        </a:spcBef>
        <a:spcAft>
          <a:spcPct val="0"/>
        </a:spcAft>
        <a:defRPr sz="2905">
          <a:solidFill>
            <a:schemeClr val="tx1"/>
          </a:solidFill>
          <a:latin typeface="Calibri" pitchFamily="34" charset="0"/>
        </a:defRPr>
      </a:lvl7pPr>
      <a:lvl8pPr marL="905470" algn="ctr" rtl="0" fontAlgn="base">
        <a:spcBef>
          <a:spcPct val="0"/>
        </a:spcBef>
        <a:spcAft>
          <a:spcPct val="0"/>
        </a:spcAft>
        <a:defRPr sz="2905">
          <a:solidFill>
            <a:schemeClr val="tx1"/>
          </a:solidFill>
          <a:latin typeface="Calibri" pitchFamily="34" charset="0"/>
        </a:defRPr>
      </a:lvl8pPr>
      <a:lvl9pPr marL="1207294" algn="ctr" rtl="0" fontAlgn="base">
        <a:spcBef>
          <a:spcPct val="0"/>
        </a:spcBef>
        <a:spcAft>
          <a:spcPct val="0"/>
        </a:spcAft>
        <a:defRPr sz="2905">
          <a:solidFill>
            <a:schemeClr val="tx1"/>
          </a:solidFill>
          <a:latin typeface="Calibri" pitchFamily="34" charset="0"/>
        </a:defRPr>
      </a:lvl9pPr>
    </p:titleStyle>
    <p:bodyStyle>
      <a:lvl1pPr marL="226367" indent="-226367" algn="l" rtl="0" eaLnBrk="0" fontAlgn="base" hangingPunct="0">
        <a:spcBef>
          <a:spcPct val="20000"/>
        </a:spcBef>
        <a:spcAft>
          <a:spcPct val="0"/>
        </a:spcAft>
        <a:buFont typeface="Arial" charset="0"/>
        <a:buChar char="•"/>
        <a:defRPr sz="2113">
          <a:solidFill>
            <a:schemeClr val="tx1"/>
          </a:solidFill>
          <a:latin typeface="+mn-lt"/>
          <a:ea typeface="+mn-ea"/>
          <a:cs typeface="+mn-cs"/>
        </a:defRPr>
      </a:lvl1pPr>
      <a:lvl2pPr marL="490463" indent="-188640" algn="l" rtl="0" eaLnBrk="0" fontAlgn="base" hangingPunct="0">
        <a:spcBef>
          <a:spcPct val="20000"/>
        </a:spcBef>
        <a:spcAft>
          <a:spcPct val="0"/>
        </a:spcAft>
        <a:buFont typeface="Arial" charset="0"/>
        <a:buChar char="–"/>
        <a:defRPr sz="1848">
          <a:solidFill>
            <a:schemeClr val="tx1"/>
          </a:solidFill>
          <a:latin typeface="+mn-lt"/>
        </a:defRPr>
      </a:lvl2pPr>
      <a:lvl3pPr marL="754559" indent="-150912" algn="l" rtl="0" eaLnBrk="0" fontAlgn="base" hangingPunct="0">
        <a:spcBef>
          <a:spcPct val="20000"/>
        </a:spcBef>
        <a:spcAft>
          <a:spcPct val="0"/>
        </a:spcAft>
        <a:buFont typeface="Arial" charset="0"/>
        <a:buChar char="•"/>
        <a:defRPr sz="1584">
          <a:solidFill>
            <a:schemeClr val="tx1"/>
          </a:solidFill>
          <a:latin typeface="+mn-lt"/>
        </a:defRPr>
      </a:lvl3pPr>
      <a:lvl4pPr marL="1056382" indent="-150912" algn="l" rtl="0" eaLnBrk="0" fontAlgn="base" hangingPunct="0">
        <a:spcBef>
          <a:spcPct val="20000"/>
        </a:spcBef>
        <a:spcAft>
          <a:spcPct val="0"/>
        </a:spcAft>
        <a:buFont typeface="Arial" charset="0"/>
        <a:buChar char="–"/>
        <a:defRPr sz="1320">
          <a:solidFill>
            <a:schemeClr val="tx1"/>
          </a:solidFill>
          <a:latin typeface="+mn-lt"/>
        </a:defRPr>
      </a:lvl4pPr>
      <a:lvl5pPr marL="1358206" indent="-150912" algn="l" rtl="0" eaLnBrk="0" fontAlgn="base" hangingPunct="0">
        <a:spcBef>
          <a:spcPct val="20000"/>
        </a:spcBef>
        <a:spcAft>
          <a:spcPct val="0"/>
        </a:spcAft>
        <a:buFont typeface="Arial" charset="0"/>
        <a:buChar char="»"/>
        <a:defRPr sz="1320">
          <a:solidFill>
            <a:schemeClr val="tx1"/>
          </a:solidFill>
          <a:latin typeface="+mn-lt"/>
        </a:defRPr>
      </a:lvl5pPr>
      <a:lvl6pPr marL="1660029" indent="-150912" algn="l" rtl="0" fontAlgn="base">
        <a:spcBef>
          <a:spcPct val="20000"/>
        </a:spcBef>
        <a:spcAft>
          <a:spcPct val="0"/>
        </a:spcAft>
        <a:buFont typeface="Arial" pitchFamily="34" charset="0"/>
        <a:buChar char="»"/>
        <a:defRPr sz="1320">
          <a:solidFill>
            <a:schemeClr val="tx1"/>
          </a:solidFill>
          <a:latin typeface="+mn-lt"/>
        </a:defRPr>
      </a:lvl6pPr>
      <a:lvl7pPr marL="1961853" indent="-150912" algn="l" rtl="0" fontAlgn="base">
        <a:spcBef>
          <a:spcPct val="20000"/>
        </a:spcBef>
        <a:spcAft>
          <a:spcPct val="0"/>
        </a:spcAft>
        <a:buFont typeface="Arial" pitchFamily="34" charset="0"/>
        <a:buChar char="»"/>
        <a:defRPr sz="1320">
          <a:solidFill>
            <a:schemeClr val="tx1"/>
          </a:solidFill>
          <a:latin typeface="+mn-lt"/>
        </a:defRPr>
      </a:lvl7pPr>
      <a:lvl8pPr marL="2263676" indent="-150912" algn="l" rtl="0" fontAlgn="base">
        <a:spcBef>
          <a:spcPct val="20000"/>
        </a:spcBef>
        <a:spcAft>
          <a:spcPct val="0"/>
        </a:spcAft>
        <a:buFont typeface="Arial" pitchFamily="34" charset="0"/>
        <a:buChar char="»"/>
        <a:defRPr sz="1320">
          <a:solidFill>
            <a:schemeClr val="tx1"/>
          </a:solidFill>
          <a:latin typeface="+mn-lt"/>
        </a:defRPr>
      </a:lvl8pPr>
      <a:lvl9pPr marL="2565500" indent="-150912" algn="l" rtl="0" fontAlgn="base">
        <a:spcBef>
          <a:spcPct val="20000"/>
        </a:spcBef>
        <a:spcAft>
          <a:spcPct val="0"/>
        </a:spcAft>
        <a:buFont typeface="Arial" pitchFamily="34" charset="0"/>
        <a:buChar char="»"/>
        <a:defRPr sz="1320">
          <a:solidFill>
            <a:schemeClr val="tx1"/>
          </a:solidFill>
          <a:latin typeface="+mn-lt"/>
        </a:defRPr>
      </a:lvl9pPr>
    </p:bodyStyle>
    <p:otherStyle>
      <a:defPPr>
        <a:defRPr lang="en-US"/>
      </a:defPPr>
      <a:lvl1pPr marL="0" algn="l" defTabSz="603647" rtl="0" eaLnBrk="1" latinLnBrk="0" hangingPunct="1">
        <a:defRPr sz="1189" kern="1200">
          <a:solidFill>
            <a:schemeClr val="tx1"/>
          </a:solidFill>
          <a:latin typeface="+mn-lt"/>
          <a:ea typeface="+mn-ea"/>
          <a:cs typeface="+mn-cs"/>
        </a:defRPr>
      </a:lvl1pPr>
      <a:lvl2pPr marL="301823" algn="l" defTabSz="603647" rtl="0" eaLnBrk="1" latinLnBrk="0" hangingPunct="1">
        <a:defRPr sz="1189" kern="1200">
          <a:solidFill>
            <a:schemeClr val="tx1"/>
          </a:solidFill>
          <a:latin typeface="+mn-lt"/>
          <a:ea typeface="+mn-ea"/>
          <a:cs typeface="+mn-cs"/>
        </a:defRPr>
      </a:lvl2pPr>
      <a:lvl3pPr marL="603647" algn="l" defTabSz="603647" rtl="0" eaLnBrk="1" latinLnBrk="0" hangingPunct="1">
        <a:defRPr sz="1189" kern="1200">
          <a:solidFill>
            <a:schemeClr val="tx1"/>
          </a:solidFill>
          <a:latin typeface="+mn-lt"/>
          <a:ea typeface="+mn-ea"/>
          <a:cs typeface="+mn-cs"/>
        </a:defRPr>
      </a:lvl3pPr>
      <a:lvl4pPr marL="905470" algn="l" defTabSz="603647" rtl="0" eaLnBrk="1" latinLnBrk="0" hangingPunct="1">
        <a:defRPr sz="1189" kern="1200">
          <a:solidFill>
            <a:schemeClr val="tx1"/>
          </a:solidFill>
          <a:latin typeface="+mn-lt"/>
          <a:ea typeface="+mn-ea"/>
          <a:cs typeface="+mn-cs"/>
        </a:defRPr>
      </a:lvl4pPr>
      <a:lvl5pPr marL="1207294" algn="l" defTabSz="603647" rtl="0" eaLnBrk="1" latinLnBrk="0" hangingPunct="1">
        <a:defRPr sz="1189" kern="1200">
          <a:solidFill>
            <a:schemeClr val="tx1"/>
          </a:solidFill>
          <a:latin typeface="+mn-lt"/>
          <a:ea typeface="+mn-ea"/>
          <a:cs typeface="+mn-cs"/>
        </a:defRPr>
      </a:lvl5pPr>
      <a:lvl6pPr marL="1509117" algn="l" defTabSz="603647" rtl="0" eaLnBrk="1" latinLnBrk="0" hangingPunct="1">
        <a:defRPr sz="1189" kern="1200">
          <a:solidFill>
            <a:schemeClr val="tx1"/>
          </a:solidFill>
          <a:latin typeface="+mn-lt"/>
          <a:ea typeface="+mn-ea"/>
          <a:cs typeface="+mn-cs"/>
        </a:defRPr>
      </a:lvl6pPr>
      <a:lvl7pPr marL="1810941" algn="l" defTabSz="603647" rtl="0" eaLnBrk="1" latinLnBrk="0" hangingPunct="1">
        <a:defRPr sz="1189" kern="1200">
          <a:solidFill>
            <a:schemeClr val="tx1"/>
          </a:solidFill>
          <a:latin typeface="+mn-lt"/>
          <a:ea typeface="+mn-ea"/>
          <a:cs typeface="+mn-cs"/>
        </a:defRPr>
      </a:lvl7pPr>
      <a:lvl8pPr marL="2112764" algn="l" defTabSz="603647" rtl="0" eaLnBrk="1" latinLnBrk="0" hangingPunct="1">
        <a:defRPr sz="1189" kern="1200">
          <a:solidFill>
            <a:schemeClr val="tx1"/>
          </a:solidFill>
          <a:latin typeface="+mn-lt"/>
          <a:ea typeface="+mn-ea"/>
          <a:cs typeface="+mn-cs"/>
        </a:defRPr>
      </a:lvl8pPr>
      <a:lvl9pPr marL="2414588" algn="l" defTabSz="603647" rtl="0" eaLnBrk="1" latinLnBrk="0" hangingPunct="1">
        <a:defRPr sz="1189"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40"/>
            <a:ext cx="8915400" cy="682095"/>
          </a:xfrm>
          <a:prstGeom prst="rect">
            <a:avLst/>
          </a:prstGeom>
        </p:spPr>
        <p:txBody>
          <a:bodyPr vert="horz" lIns="91440" tIns="45720" rIns="91440" bIns="45720" rtlCol="0" anchor="ctr">
            <a:normAutofit/>
          </a:bodyPr>
          <a:lstStyle/>
          <a:p>
            <a:r>
              <a:rPr lang="en-GB" dirty="0"/>
              <a:t>Page heading here</a:t>
            </a:r>
            <a:r>
              <a:rPr lang="is-IS" dirty="0"/>
              <a:t>…</a:t>
            </a:r>
            <a:endParaRPr lang="en-US" dirty="0"/>
          </a:p>
        </p:txBody>
      </p:sp>
      <p:sp>
        <p:nvSpPr>
          <p:cNvPr id="3" name="Text Placeholder 2"/>
          <p:cNvSpPr>
            <a:spLocks noGrp="1"/>
          </p:cNvSpPr>
          <p:nvPr>
            <p:ph type="body" idx="1"/>
          </p:nvPr>
        </p:nvSpPr>
        <p:spPr>
          <a:xfrm>
            <a:off x="495300" y="1151468"/>
            <a:ext cx="8915400" cy="403013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95301" y="6356352"/>
            <a:ext cx="2782532" cy="365125"/>
          </a:xfrm>
          <a:prstGeom prst="rect">
            <a:avLst/>
          </a:prstGeom>
        </p:spPr>
        <p:txBody>
          <a:bodyPr vert="horz" lIns="91440" tIns="45720" rIns="91440" bIns="45720" rtlCol="0" anchor="ctr"/>
          <a:lstStyle>
            <a:lvl1pPr algn="l">
              <a:defRPr sz="1300">
                <a:solidFill>
                  <a:schemeClr val="accent2"/>
                </a:solidFill>
              </a:defRPr>
            </a:lvl1pPr>
          </a:lstStyle>
          <a:p>
            <a:endParaRPr lang="en-US" dirty="0"/>
          </a:p>
        </p:txBody>
      </p:sp>
      <p:sp>
        <p:nvSpPr>
          <p:cNvPr id="5" name="Footer Placeholder 4"/>
          <p:cNvSpPr>
            <a:spLocks noGrp="1"/>
          </p:cNvSpPr>
          <p:nvPr>
            <p:ph type="ftr" sz="quarter" idx="3"/>
          </p:nvPr>
        </p:nvSpPr>
        <p:spPr>
          <a:xfrm>
            <a:off x="3384550" y="6356352"/>
            <a:ext cx="3136900" cy="365125"/>
          </a:xfrm>
          <a:prstGeom prst="rect">
            <a:avLst/>
          </a:prstGeom>
        </p:spPr>
        <p:txBody>
          <a:bodyPr vert="horz" lIns="91440" tIns="45720" rIns="91440" bIns="45720" rtlCol="0" anchor="ctr"/>
          <a:lstStyle>
            <a:lvl1pPr algn="ctr">
              <a:defRPr sz="1300">
                <a:solidFill>
                  <a:schemeClr val="accent2"/>
                </a:solidFill>
              </a:defRPr>
            </a:lvl1pPr>
          </a:lstStyle>
          <a:p>
            <a:endParaRPr lang="en-US" dirty="0"/>
          </a:p>
        </p:txBody>
      </p:sp>
      <p:pic>
        <p:nvPicPr>
          <p:cNvPr id="6" name="Picture 2">
            <a:extLst>
              <a:ext uri="{FF2B5EF4-FFF2-40B4-BE49-F238E27FC236}">
                <a16:creationId xmlns:a16="http://schemas.microsoft.com/office/drawing/2014/main" id="{24DD8694-15AF-4F62-B08E-ADF31926F832}"/>
              </a:ext>
            </a:extLst>
          </p:cNvPr>
          <p:cNvPicPr>
            <a:picLocks noChangeAspect="1" noChangeArrowheads="1"/>
          </p:cNvPicPr>
          <p:nvPr userDrawn="1"/>
        </p:nvPicPr>
        <p:blipFill>
          <a:blip r:embed="rId9">
            <a:extLst>
              <a:ext uri="{28A0092B-C50C-407E-A947-70E740481C1C}">
                <a14:useLocalDpi xmlns:a14="http://schemas.microsoft.com/office/drawing/2010/main"/>
              </a:ext>
            </a:extLst>
          </a:blip>
          <a:srcRect/>
          <a:stretch>
            <a:fillRect/>
          </a:stretch>
        </p:blipFill>
        <p:spPr bwMode="auto">
          <a:xfrm>
            <a:off x="9209484" y="0"/>
            <a:ext cx="696516" cy="85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611635"/>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Lst>
  <p:hf sldNum="0" hdr="0" ftr="0" dt="0"/>
  <p:txStyles>
    <p:titleStyle>
      <a:lvl1pPr algn="l" defTabSz="495288" rtl="0" eaLnBrk="1" latinLnBrk="0" hangingPunct="1">
        <a:spcBef>
          <a:spcPct val="0"/>
        </a:spcBef>
        <a:buNone/>
        <a:defRPr sz="2600" b="1" i="0" kern="1200">
          <a:solidFill>
            <a:schemeClr val="accent1"/>
          </a:solidFill>
          <a:latin typeface="+mj-lt"/>
          <a:ea typeface="+mj-ea"/>
          <a:cs typeface="+mj-cs"/>
        </a:defRPr>
      </a:lvl1pPr>
    </p:titleStyle>
    <p:bodyStyle>
      <a:lvl1pPr marL="371466" indent="-371466" algn="l" defTabSz="495288" rtl="0" eaLnBrk="1" latinLnBrk="0" hangingPunct="1">
        <a:spcBef>
          <a:spcPct val="20000"/>
        </a:spcBef>
        <a:buFont typeface="Arial"/>
        <a:buChar char="•"/>
        <a:defRPr sz="2167" kern="1200">
          <a:solidFill>
            <a:schemeClr val="accent1"/>
          </a:solidFill>
          <a:latin typeface="+mn-lt"/>
          <a:ea typeface="+mn-ea"/>
          <a:cs typeface="+mn-cs"/>
        </a:defRPr>
      </a:lvl1pPr>
      <a:lvl2pPr marL="804842" indent="-309554" algn="l" defTabSz="495288" rtl="0" eaLnBrk="1" latinLnBrk="0" hangingPunct="1">
        <a:spcBef>
          <a:spcPct val="20000"/>
        </a:spcBef>
        <a:buFont typeface="Arial"/>
        <a:buChar char="–"/>
        <a:defRPr sz="2167" kern="1200">
          <a:solidFill>
            <a:schemeClr val="tx2"/>
          </a:solidFill>
          <a:latin typeface="+mn-lt"/>
          <a:ea typeface="+mn-ea"/>
          <a:cs typeface="+mn-cs"/>
        </a:defRPr>
      </a:lvl2pPr>
      <a:lvl3pPr marL="1238219" indent="-247644" algn="l" defTabSz="495288" rtl="0" eaLnBrk="1" latinLnBrk="0" hangingPunct="1">
        <a:spcBef>
          <a:spcPct val="20000"/>
        </a:spcBef>
        <a:buFont typeface="Arial"/>
        <a:buChar char="•"/>
        <a:defRPr sz="1950" kern="1200">
          <a:solidFill>
            <a:schemeClr val="tx2"/>
          </a:solidFill>
          <a:latin typeface="+mn-lt"/>
          <a:ea typeface="+mn-ea"/>
          <a:cs typeface="+mn-cs"/>
        </a:defRPr>
      </a:lvl3pPr>
      <a:lvl4pPr marL="1733507" indent="-247644" algn="l" defTabSz="495288" rtl="0" eaLnBrk="1" latinLnBrk="0" hangingPunct="1">
        <a:spcBef>
          <a:spcPct val="20000"/>
        </a:spcBef>
        <a:buFont typeface="Arial"/>
        <a:buChar char="–"/>
        <a:defRPr sz="1733" kern="1200">
          <a:solidFill>
            <a:schemeClr val="tx2"/>
          </a:solidFill>
          <a:latin typeface="+mn-lt"/>
          <a:ea typeface="+mn-ea"/>
          <a:cs typeface="+mn-cs"/>
        </a:defRPr>
      </a:lvl4pPr>
      <a:lvl5pPr marL="2228794" indent="-247644" algn="l" defTabSz="495288" rtl="0" eaLnBrk="1" latinLnBrk="0" hangingPunct="1">
        <a:spcBef>
          <a:spcPct val="20000"/>
        </a:spcBef>
        <a:buFont typeface="Arial"/>
        <a:buChar char="»"/>
        <a:defRPr sz="1517" kern="1200">
          <a:solidFill>
            <a:schemeClr val="tx2"/>
          </a:solidFill>
          <a:latin typeface="+mn-lt"/>
          <a:ea typeface="+mn-ea"/>
          <a:cs typeface="+mn-cs"/>
        </a:defRPr>
      </a:lvl5pPr>
      <a:lvl6pPr marL="2724082" indent="-247644" algn="l" defTabSz="495288" rtl="0" eaLnBrk="1" latinLnBrk="0" hangingPunct="1">
        <a:spcBef>
          <a:spcPct val="20000"/>
        </a:spcBef>
        <a:buFont typeface="Arial"/>
        <a:buChar char="•"/>
        <a:defRPr sz="2167" kern="1200">
          <a:solidFill>
            <a:schemeClr val="tx1"/>
          </a:solidFill>
          <a:latin typeface="+mn-lt"/>
          <a:ea typeface="+mn-ea"/>
          <a:cs typeface="+mn-cs"/>
        </a:defRPr>
      </a:lvl6pPr>
      <a:lvl7pPr marL="3219370" indent="-247644" algn="l" defTabSz="495288" rtl="0" eaLnBrk="1" latinLnBrk="0" hangingPunct="1">
        <a:spcBef>
          <a:spcPct val="20000"/>
        </a:spcBef>
        <a:buFont typeface="Arial"/>
        <a:buChar char="•"/>
        <a:defRPr sz="2167" kern="1200">
          <a:solidFill>
            <a:schemeClr val="tx1"/>
          </a:solidFill>
          <a:latin typeface="+mn-lt"/>
          <a:ea typeface="+mn-ea"/>
          <a:cs typeface="+mn-cs"/>
        </a:defRPr>
      </a:lvl7pPr>
      <a:lvl8pPr marL="3714657" indent="-247644" algn="l" defTabSz="495288" rtl="0" eaLnBrk="1" latinLnBrk="0" hangingPunct="1">
        <a:spcBef>
          <a:spcPct val="20000"/>
        </a:spcBef>
        <a:buFont typeface="Arial"/>
        <a:buChar char="•"/>
        <a:defRPr sz="2167" kern="1200">
          <a:solidFill>
            <a:schemeClr val="tx1"/>
          </a:solidFill>
          <a:latin typeface="+mn-lt"/>
          <a:ea typeface="+mn-ea"/>
          <a:cs typeface="+mn-cs"/>
        </a:defRPr>
      </a:lvl8pPr>
      <a:lvl9pPr marL="4209944" indent="-247644" algn="l" defTabSz="495288" rtl="0" eaLnBrk="1" latinLnBrk="0" hangingPunct="1">
        <a:spcBef>
          <a:spcPct val="20000"/>
        </a:spcBef>
        <a:buFont typeface="Arial"/>
        <a:buChar char="•"/>
        <a:defRPr sz="2167" kern="1200">
          <a:solidFill>
            <a:schemeClr val="tx1"/>
          </a:solidFill>
          <a:latin typeface="+mn-lt"/>
          <a:ea typeface="+mn-ea"/>
          <a:cs typeface="+mn-cs"/>
        </a:defRPr>
      </a:lvl9pPr>
    </p:bodyStyle>
    <p:otherStyle>
      <a:defPPr>
        <a:defRPr lang="en-US"/>
      </a:defPPr>
      <a:lvl1pPr marL="0" algn="l" defTabSz="495288" rtl="0" eaLnBrk="1" latinLnBrk="0" hangingPunct="1">
        <a:defRPr sz="1950" kern="1200">
          <a:solidFill>
            <a:schemeClr val="tx1"/>
          </a:solidFill>
          <a:latin typeface="+mn-lt"/>
          <a:ea typeface="+mn-ea"/>
          <a:cs typeface="+mn-cs"/>
        </a:defRPr>
      </a:lvl1pPr>
      <a:lvl2pPr marL="495288" algn="l" defTabSz="495288" rtl="0" eaLnBrk="1" latinLnBrk="0" hangingPunct="1">
        <a:defRPr sz="1950" kern="1200">
          <a:solidFill>
            <a:schemeClr val="tx1"/>
          </a:solidFill>
          <a:latin typeface="+mn-lt"/>
          <a:ea typeface="+mn-ea"/>
          <a:cs typeface="+mn-cs"/>
        </a:defRPr>
      </a:lvl2pPr>
      <a:lvl3pPr marL="990576" algn="l" defTabSz="495288" rtl="0" eaLnBrk="1" latinLnBrk="0" hangingPunct="1">
        <a:defRPr sz="1950" kern="1200">
          <a:solidFill>
            <a:schemeClr val="tx1"/>
          </a:solidFill>
          <a:latin typeface="+mn-lt"/>
          <a:ea typeface="+mn-ea"/>
          <a:cs typeface="+mn-cs"/>
        </a:defRPr>
      </a:lvl3pPr>
      <a:lvl4pPr marL="1485863" algn="l" defTabSz="495288" rtl="0" eaLnBrk="1" latinLnBrk="0" hangingPunct="1">
        <a:defRPr sz="1950" kern="1200">
          <a:solidFill>
            <a:schemeClr val="tx1"/>
          </a:solidFill>
          <a:latin typeface="+mn-lt"/>
          <a:ea typeface="+mn-ea"/>
          <a:cs typeface="+mn-cs"/>
        </a:defRPr>
      </a:lvl4pPr>
      <a:lvl5pPr marL="1981150" algn="l" defTabSz="495288" rtl="0" eaLnBrk="1" latinLnBrk="0" hangingPunct="1">
        <a:defRPr sz="1950" kern="1200">
          <a:solidFill>
            <a:schemeClr val="tx1"/>
          </a:solidFill>
          <a:latin typeface="+mn-lt"/>
          <a:ea typeface="+mn-ea"/>
          <a:cs typeface="+mn-cs"/>
        </a:defRPr>
      </a:lvl5pPr>
      <a:lvl6pPr marL="2476438" algn="l" defTabSz="495288" rtl="0" eaLnBrk="1" latinLnBrk="0" hangingPunct="1">
        <a:defRPr sz="1950" kern="1200">
          <a:solidFill>
            <a:schemeClr val="tx1"/>
          </a:solidFill>
          <a:latin typeface="+mn-lt"/>
          <a:ea typeface="+mn-ea"/>
          <a:cs typeface="+mn-cs"/>
        </a:defRPr>
      </a:lvl6pPr>
      <a:lvl7pPr marL="2971726" algn="l" defTabSz="495288" rtl="0" eaLnBrk="1" latinLnBrk="0" hangingPunct="1">
        <a:defRPr sz="1950" kern="1200">
          <a:solidFill>
            <a:schemeClr val="tx1"/>
          </a:solidFill>
          <a:latin typeface="+mn-lt"/>
          <a:ea typeface="+mn-ea"/>
          <a:cs typeface="+mn-cs"/>
        </a:defRPr>
      </a:lvl7pPr>
      <a:lvl8pPr marL="3467013" algn="l" defTabSz="495288" rtl="0" eaLnBrk="1" latinLnBrk="0" hangingPunct="1">
        <a:defRPr sz="1950" kern="1200">
          <a:solidFill>
            <a:schemeClr val="tx1"/>
          </a:solidFill>
          <a:latin typeface="+mn-lt"/>
          <a:ea typeface="+mn-ea"/>
          <a:cs typeface="+mn-cs"/>
        </a:defRPr>
      </a:lvl8pPr>
      <a:lvl9pPr marL="3962301" algn="l" defTabSz="495288" rtl="0" eaLnBrk="1" latinLnBrk="0" hangingPunct="1">
        <a:defRPr sz="19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p36"/>
          <p:cNvSpPr txBox="1">
            <a:spLocks noGrp="1"/>
          </p:cNvSpPr>
          <p:nvPr>
            <p:ph type="title"/>
          </p:nvPr>
        </p:nvSpPr>
        <p:spPr>
          <a:xfrm>
            <a:off x="681038" y="365125"/>
            <a:ext cx="8543925" cy="13256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 name="Google Shape;147;p36"/>
          <p:cNvSpPr txBox="1">
            <a:spLocks noGrp="1"/>
          </p:cNvSpPr>
          <p:nvPr>
            <p:ph type="body" idx="1"/>
          </p:nvPr>
        </p:nvSpPr>
        <p:spPr>
          <a:xfrm>
            <a:off x="681038" y="1825625"/>
            <a:ext cx="8543925" cy="43512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8" name="Google Shape;148;p36"/>
          <p:cNvSpPr txBox="1">
            <a:spLocks noGrp="1"/>
          </p:cNvSpPr>
          <p:nvPr>
            <p:ph type="dt" idx="10"/>
          </p:nvPr>
        </p:nvSpPr>
        <p:spPr>
          <a:xfrm>
            <a:off x="681038" y="6356351"/>
            <a:ext cx="2228850" cy="365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75"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517"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517"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517"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517"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517"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517"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517"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517" b="0" i="0" u="none" strike="noStrike" cap="none">
                <a:solidFill>
                  <a:schemeClr val="dk1"/>
                </a:solidFill>
                <a:latin typeface="Calibri"/>
                <a:ea typeface="Calibri"/>
                <a:cs typeface="Calibri"/>
                <a:sym typeface="Calibri"/>
              </a:defRPr>
            </a:lvl9pPr>
          </a:lstStyle>
          <a:p>
            <a:endParaRPr/>
          </a:p>
        </p:txBody>
      </p:sp>
      <p:sp>
        <p:nvSpPr>
          <p:cNvPr id="149" name="Google Shape;149;p36"/>
          <p:cNvSpPr txBox="1">
            <a:spLocks noGrp="1"/>
          </p:cNvSpPr>
          <p:nvPr>
            <p:ph type="ftr" idx="11"/>
          </p:nvPr>
        </p:nvSpPr>
        <p:spPr>
          <a:xfrm>
            <a:off x="3281363" y="6356351"/>
            <a:ext cx="3343275" cy="3652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75"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517"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517"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517"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517"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517"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517"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517"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517" b="0" i="0" u="none" strike="noStrike" cap="none">
                <a:solidFill>
                  <a:schemeClr val="dk1"/>
                </a:solidFill>
                <a:latin typeface="Calibri"/>
                <a:ea typeface="Calibri"/>
                <a:cs typeface="Calibri"/>
                <a:sym typeface="Calibri"/>
              </a:defRPr>
            </a:lvl9pPr>
          </a:lstStyle>
          <a:p>
            <a:endParaRPr/>
          </a:p>
        </p:txBody>
      </p:sp>
      <p:sp>
        <p:nvSpPr>
          <p:cNvPr id="150" name="Google Shape;150;p36"/>
          <p:cNvSpPr txBox="1">
            <a:spLocks noGrp="1"/>
          </p:cNvSpPr>
          <p:nvPr>
            <p:ph type="sldNum" idx="12"/>
          </p:nvPr>
        </p:nvSpPr>
        <p:spPr>
          <a:xfrm>
            <a:off x="6996113" y="6356351"/>
            <a:ext cx="2228850" cy="3652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14812591"/>
      </p:ext>
    </p:extLst>
  </p:cSld>
  <p:clrMap bg1="lt1" tx1="dk1" bg2="dk2" tx2="lt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 id="2147483844" r:id="rId18"/>
    <p:sldLayoutId id="2147483845" r:id="rId19"/>
    <p:sldLayoutId id="2147483846" r:id="rId20"/>
    <p:sldLayoutId id="2147483847" r:id="rId21"/>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1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how-to-install-jupyter-notebook-in-windows/"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hyperlink" Target="https://eforexcel.com/wp/downloads-17-sample-csv-files-data-sets-for-testing-credit-card/" TargetMode="External"/><Relationship Id="rId4" Type="http://schemas.openxmlformats.org/officeDocument/2006/relationships/hyperlink" Target="https://www.geeksforgeeks.org/how-to-install-jupyter-notebook-on-maco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4AE62B-4B57-4102-98C6-D5BC3A7BCD0E}"/>
              </a:ext>
            </a:extLst>
          </p:cNvPr>
          <p:cNvSpPr/>
          <p:nvPr/>
        </p:nvSpPr>
        <p:spPr>
          <a:xfrm>
            <a:off x="-8388" y="0"/>
            <a:ext cx="9914387" cy="6957392"/>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42950" fontAlgn="auto">
              <a:spcBef>
                <a:spcPts val="0"/>
              </a:spcBef>
              <a:spcAft>
                <a:spcPts val="0"/>
              </a:spcAft>
              <a:defRPr/>
            </a:pPr>
            <a:endParaRPr lang="en-US" sz="1463" dirty="0">
              <a:solidFill>
                <a:prstClr val="white"/>
              </a:solidFill>
              <a:latin typeface="Calibri"/>
            </a:endParaRPr>
          </a:p>
        </p:txBody>
      </p:sp>
      <p:sp>
        <p:nvSpPr>
          <p:cNvPr id="16" name="TextBox 15">
            <a:extLst>
              <a:ext uri="{FF2B5EF4-FFF2-40B4-BE49-F238E27FC236}">
                <a16:creationId xmlns:a16="http://schemas.microsoft.com/office/drawing/2014/main" id="{6CE2157D-BBB1-4528-A55D-FDAB69F57D1E}"/>
              </a:ext>
            </a:extLst>
          </p:cNvPr>
          <p:cNvSpPr txBox="1"/>
          <p:nvPr/>
        </p:nvSpPr>
        <p:spPr>
          <a:xfrm>
            <a:off x="1277875" y="1882425"/>
            <a:ext cx="7444358" cy="3093154"/>
          </a:xfrm>
          <a:prstGeom prst="rect">
            <a:avLst/>
          </a:prstGeom>
          <a:noFill/>
        </p:spPr>
        <p:txBody>
          <a:bodyPr wrap="square" rtlCol="0" anchor="ctr">
            <a:spAutoFit/>
          </a:bodyPr>
          <a:lstStyle/>
          <a:p>
            <a:pPr defTabSz="742950" fontAlgn="auto">
              <a:spcBef>
                <a:spcPts val="0"/>
              </a:spcBef>
              <a:spcAft>
                <a:spcPts val="0"/>
              </a:spcAft>
              <a:defRPr/>
            </a:pPr>
            <a:r>
              <a:rPr lang="en-US" sz="4875" dirty="0">
                <a:solidFill>
                  <a:prstClr val="white"/>
                </a:solidFill>
                <a:latin typeface="Franklin Gothic Heavy" panose="020B0903020102020204" pitchFamily="34" charset="0"/>
                <a:cs typeface="Arial" panose="020B0604020202020204" pitchFamily="34" charset="0"/>
              </a:rPr>
              <a:t>Tuesday Webinars</a:t>
            </a:r>
          </a:p>
          <a:p>
            <a:pPr defTabSz="742950" fontAlgn="auto">
              <a:spcBef>
                <a:spcPts val="0"/>
              </a:spcBef>
              <a:spcAft>
                <a:spcPts val="0"/>
              </a:spcAft>
              <a:defRPr/>
            </a:pPr>
            <a:endParaRPr lang="en-US" sz="4875" dirty="0">
              <a:solidFill>
                <a:prstClr val="white"/>
              </a:solidFill>
              <a:latin typeface="Franklin Gothic Heavy" panose="020B0903020102020204" pitchFamily="34" charset="0"/>
              <a:cs typeface="Arial" panose="020B0604020202020204" pitchFamily="34" charset="0"/>
            </a:endParaRPr>
          </a:p>
          <a:p>
            <a:pPr defTabSz="742950" fontAlgn="auto">
              <a:spcBef>
                <a:spcPts val="0"/>
              </a:spcBef>
              <a:spcAft>
                <a:spcPts val="0"/>
              </a:spcAft>
              <a:defRPr/>
            </a:pPr>
            <a:endParaRPr lang="en-US" sz="4875" dirty="0">
              <a:solidFill>
                <a:srgbClr val="A5300F"/>
              </a:solidFill>
              <a:latin typeface="Franklin Gothic Heavy" panose="020B0903020102020204" pitchFamily="34" charset="0"/>
              <a:cs typeface="Arial" panose="020B0604020202020204" pitchFamily="34" charset="0"/>
            </a:endParaRPr>
          </a:p>
          <a:p>
            <a:pPr defTabSz="742950" fontAlgn="auto">
              <a:spcBef>
                <a:spcPts val="0"/>
              </a:spcBef>
              <a:spcAft>
                <a:spcPts val="0"/>
              </a:spcAft>
              <a:defRPr/>
            </a:pPr>
            <a:r>
              <a:rPr lang="en-GB" sz="4875" dirty="0">
                <a:solidFill>
                  <a:srgbClr val="A5300F"/>
                </a:solidFill>
                <a:latin typeface="Franklin Gothic Heavy" panose="020B0903020102020204" pitchFamily="34" charset="0"/>
                <a:cs typeface="Arial" panose="020B0604020202020204" pitchFamily="34" charset="0"/>
              </a:rPr>
              <a:t>AUDITORS CAN CODE</a:t>
            </a:r>
          </a:p>
        </p:txBody>
      </p:sp>
      <p:pic>
        <p:nvPicPr>
          <p:cNvPr id="1026" name="Picture 2">
            <a:extLst>
              <a:ext uri="{FF2B5EF4-FFF2-40B4-BE49-F238E27FC236}">
                <a16:creationId xmlns:a16="http://schemas.microsoft.com/office/drawing/2014/main" id="{B0C29B9A-198F-4B7F-A7D5-ED8CEA7AB787}"/>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29617" y="548680"/>
            <a:ext cx="696516" cy="696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28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4940AB-ACEA-4168-B9E8-9C901F738268}"/>
              </a:ext>
            </a:extLst>
          </p:cNvPr>
          <p:cNvSpPr>
            <a:spLocks noGrp="1"/>
          </p:cNvSpPr>
          <p:nvPr>
            <p:ph type="title"/>
          </p:nvPr>
        </p:nvSpPr>
        <p:spPr/>
        <p:txBody>
          <a:bodyPr>
            <a:normAutofit/>
          </a:bodyPr>
          <a:lstStyle/>
          <a:p>
            <a:r>
              <a:rPr lang="en-US" dirty="0"/>
              <a:t>Outcomes Unlocked</a:t>
            </a:r>
          </a:p>
        </p:txBody>
      </p:sp>
      <p:sp>
        <p:nvSpPr>
          <p:cNvPr id="24" name="Text Placeholder 1">
            <a:extLst>
              <a:ext uri="{FF2B5EF4-FFF2-40B4-BE49-F238E27FC236}">
                <a16:creationId xmlns:a16="http://schemas.microsoft.com/office/drawing/2014/main" id="{AB76B150-C7A3-EF56-AF16-F3DCD38CCC3C}"/>
              </a:ext>
            </a:extLst>
          </p:cNvPr>
          <p:cNvSpPr txBox="1">
            <a:spLocks/>
          </p:cNvSpPr>
          <p:nvPr/>
        </p:nvSpPr>
        <p:spPr>
          <a:xfrm>
            <a:off x="353241" y="1229421"/>
            <a:ext cx="9057459" cy="422275"/>
          </a:xfrm>
          <a:prstGeom prst="rect">
            <a:avLst/>
          </a:prstGeom>
        </p:spPr>
        <p:txBody>
          <a:bodyPr/>
          <a:lstStyle>
            <a:lvl1pPr marL="371466" indent="-371466" algn="l" defTabSz="495288" rtl="0" eaLnBrk="1" latinLnBrk="0" hangingPunct="1">
              <a:spcBef>
                <a:spcPct val="20000"/>
              </a:spcBef>
              <a:buFont typeface="Arial"/>
              <a:buChar char="•"/>
              <a:defRPr sz="2167" kern="1200">
                <a:solidFill>
                  <a:schemeClr val="accent1"/>
                </a:solidFill>
                <a:latin typeface="+mn-lt"/>
                <a:ea typeface="+mn-ea"/>
                <a:cs typeface="+mn-cs"/>
              </a:defRPr>
            </a:lvl1pPr>
            <a:lvl2pPr marL="804842" indent="-309554" algn="l" defTabSz="495288" rtl="0" eaLnBrk="1" latinLnBrk="0" hangingPunct="1">
              <a:spcBef>
                <a:spcPct val="20000"/>
              </a:spcBef>
              <a:buFont typeface="Arial"/>
              <a:buChar char="–"/>
              <a:defRPr sz="2167" kern="1200">
                <a:solidFill>
                  <a:schemeClr val="tx2"/>
                </a:solidFill>
                <a:latin typeface="+mn-lt"/>
                <a:ea typeface="+mn-ea"/>
                <a:cs typeface="+mn-cs"/>
              </a:defRPr>
            </a:lvl2pPr>
            <a:lvl3pPr marL="1238219" indent="-247644" algn="l" defTabSz="495288" rtl="0" eaLnBrk="1" latinLnBrk="0" hangingPunct="1">
              <a:spcBef>
                <a:spcPct val="20000"/>
              </a:spcBef>
              <a:buFont typeface="Arial"/>
              <a:buChar char="•"/>
              <a:defRPr sz="1950" kern="1200">
                <a:solidFill>
                  <a:schemeClr val="tx2"/>
                </a:solidFill>
                <a:latin typeface="+mn-lt"/>
                <a:ea typeface="+mn-ea"/>
                <a:cs typeface="+mn-cs"/>
              </a:defRPr>
            </a:lvl3pPr>
            <a:lvl4pPr marL="1733507" indent="-247644" algn="l" defTabSz="495288" rtl="0" eaLnBrk="1" latinLnBrk="0" hangingPunct="1">
              <a:spcBef>
                <a:spcPct val="20000"/>
              </a:spcBef>
              <a:buFont typeface="Arial"/>
              <a:buChar char="–"/>
              <a:defRPr sz="1733" kern="1200">
                <a:solidFill>
                  <a:schemeClr val="tx2"/>
                </a:solidFill>
                <a:latin typeface="+mn-lt"/>
                <a:ea typeface="+mn-ea"/>
                <a:cs typeface="+mn-cs"/>
              </a:defRPr>
            </a:lvl4pPr>
            <a:lvl5pPr marL="2228794" indent="-247644" algn="l" defTabSz="495288" rtl="0" eaLnBrk="1" latinLnBrk="0" hangingPunct="1">
              <a:spcBef>
                <a:spcPct val="20000"/>
              </a:spcBef>
              <a:buFont typeface="Arial"/>
              <a:buChar char="»"/>
              <a:defRPr sz="1517" kern="1200">
                <a:solidFill>
                  <a:schemeClr val="tx2"/>
                </a:solidFill>
                <a:latin typeface="+mn-lt"/>
                <a:ea typeface="+mn-ea"/>
                <a:cs typeface="+mn-cs"/>
              </a:defRPr>
            </a:lvl5pPr>
            <a:lvl6pPr marL="2724082" indent="-247644" algn="l" defTabSz="495288" rtl="0" eaLnBrk="1" latinLnBrk="0" hangingPunct="1">
              <a:spcBef>
                <a:spcPct val="20000"/>
              </a:spcBef>
              <a:buFont typeface="Arial"/>
              <a:buChar char="•"/>
              <a:defRPr sz="2167" kern="1200">
                <a:solidFill>
                  <a:schemeClr val="tx1"/>
                </a:solidFill>
                <a:latin typeface="+mn-lt"/>
                <a:ea typeface="+mn-ea"/>
                <a:cs typeface="+mn-cs"/>
              </a:defRPr>
            </a:lvl6pPr>
            <a:lvl7pPr marL="3219370" indent="-247644" algn="l" defTabSz="495288" rtl="0" eaLnBrk="1" latinLnBrk="0" hangingPunct="1">
              <a:spcBef>
                <a:spcPct val="20000"/>
              </a:spcBef>
              <a:buFont typeface="Arial"/>
              <a:buChar char="•"/>
              <a:defRPr sz="2167" kern="1200">
                <a:solidFill>
                  <a:schemeClr val="tx1"/>
                </a:solidFill>
                <a:latin typeface="+mn-lt"/>
                <a:ea typeface="+mn-ea"/>
                <a:cs typeface="+mn-cs"/>
              </a:defRPr>
            </a:lvl7pPr>
            <a:lvl8pPr marL="3714657" indent="-247644" algn="l" defTabSz="495288" rtl="0" eaLnBrk="1" latinLnBrk="0" hangingPunct="1">
              <a:spcBef>
                <a:spcPct val="20000"/>
              </a:spcBef>
              <a:buFont typeface="Arial"/>
              <a:buChar char="•"/>
              <a:defRPr sz="2167" kern="1200">
                <a:solidFill>
                  <a:schemeClr val="tx1"/>
                </a:solidFill>
                <a:latin typeface="+mn-lt"/>
                <a:ea typeface="+mn-ea"/>
                <a:cs typeface="+mn-cs"/>
              </a:defRPr>
            </a:lvl8pPr>
            <a:lvl9pPr marL="4209944" indent="-247644" algn="l" defTabSz="495288" rtl="0" eaLnBrk="1" latinLnBrk="0" hangingPunct="1">
              <a:spcBef>
                <a:spcPct val="20000"/>
              </a:spcBef>
              <a:buFont typeface="Arial"/>
              <a:buChar char="•"/>
              <a:defRPr sz="2167" kern="1200">
                <a:solidFill>
                  <a:schemeClr val="tx1"/>
                </a:solidFill>
                <a:latin typeface="+mn-lt"/>
                <a:ea typeface="+mn-ea"/>
                <a:cs typeface="+mn-cs"/>
              </a:defRPr>
            </a:lvl9pPr>
          </a:lstStyle>
          <a:p>
            <a:pPr marL="0" indent="0" fontAlgn="auto">
              <a:spcAft>
                <a:spcPts val="0"/>
              </a:spcAft>
              <a:buNone/>
            </a:pPr>
            <a:r>
              <a:rPr lang="en-US" sz="2000" i="1" dirty="0"/>
              <a:t>"The spread of computers and the Internet will put jobs in two categories," Andreessen says. "People who tell computers what to do, and people who are told by computers what to do."</a:t>
            </a:r>
          </a:p>
        </p:txBody>
      </p:sp>
      <p:sp>
        <p:nvSpPr>
          <p:cNvPr id="25" name="Text Placeholder 3">
            <a:extLst>
              <a:ext uri="{FF2B5EF4-FFF2-40B4-BE49-F238E27FC236}">
                <a16:creationId xmlns:a16="http://schemas.microsoft.com/office/drawing/2014/main" id="{D2B75951-8839-C794-E0BF-6A8FD13E5D15}"/>
              </a:ext>
            </a:extLst>
          </p:cNvPr>
          <p:cNvSpPr txBox="1">
            <a:spLocks/>
          </p:cNvSpPr>
          <p:nvPr/>
        </p:nvSpPr>
        <p:spPr>
          <a:xfrm>
            <a:off x="353241" y="2443332"/>
            <a:ext cx="4824536" cy="3045625"/>
          </a:xfrm>
          <a:prstGeom prst="rect">
            <a:avLst/>
          </a:prstGeom>
        </p:spPr>
        <p:txBody>
          <a:bodyPr/>
          <a:lstStyle>
            <a:lvl1pPr marL="371466" indent="-371466" algn="l" defTabSz="495288" rtl="0" eaLnBrk="1" latinLnBrk="0" hangingPunct="1">
              <a:spcBef>
                <a:spcPct val="20000"/>
              </a:spcBef>
              <a:buFont typeface="Arial"/>
              <a:buChar char="•"/>
              <a:defRPr sz="2167" kern="1200">
                <a:solidFill>
                  <a:schemeClr val="accent1"/>
                </a:solidFill>
                <a:latin typeface="+mn-lt"/>
                <a:ea typeface="+mn-ea"/>
                <a:cs typeface="+mn-cs"/>
              </a:defRPr>
            </a:lvl1pPr>
            <a:lvl2pPr marL="804842" indent="-309554" algn="l" defTabSz="495288" rtl="0" eaLnBrk="1" latinLnBrk="0" hangingPunct="1">
              <a:spcBef>
                <a:spcPct val="20000"/>
              </a:spcBef>
              <a:buFont typeface="Arial"/>
              <a:buChar char="–"/>
              <a:defRPr sz="2167" kern="1200">
                <a:solidFill>
                  <a:schemeClr val="tx2"/>
                </a:solidFill>
                <a:latin typeface="+mn-lt"/>
                <a:ea typeface="+mn-ea"/>
                <a:cs typeface="+mn-cs"/>
              </a:defRPr>
            </a:lvl2pPr>
            <a:lvl3pPr marL="1238219" indent="-247644" algn="l" defTabSz="495288" rtl="0" eaLnBrk="1" latinLnBrk="0" hangingPunct="1">
              <a:spcBef>
                <a:spcPct val="20000"/>
              </a:spcBef>
              <a:buFont typeface="Arial"/>
              <a:buChar char="•"/>
              <a:defRPr sz="1950" kern="1200">
                <a:solidFill>
                  <a:schemeClr val="tx2"/>
                </a:solidFill>
                <a:latin typeface="+mn-lt"/>
                <a:ea typeface="+mn-ea"/>
                <a:cs typeface="+mn-cs"/>
              </a:defRPr>
            </a:lvl3pPr>
            <a:lvl4pPr marL="1733507" indent="-247644" algn="l" defTabSz="495288" rtl="0" eaLnBrk="1" latinLnBrk="0" hangingPunct="1">
              <a:spcBef>
                <a:spcPct val="20000"/>
              </a:spcBef>
              <a:buFont typeface="Arial"/>
              <a:buChar char="–"/>
              <a:defRPr sz="1733" kern="1200">
                <a:solidFill>
                  <a:schemeClr val="tx2"/>
                </a:solidFill>
                <a:latin typeface="+mn-lt"/>
                <a:ea typeface="+mn-ea"/>
                <a:cs typeface="+mn-cs"/>
              </a:defRPr>
            </a:lvl4pPr>
            <a:lvl5pPr marL="2228794" indent="-247644" algn="l" defTabSz="495288" rtl="0" eaLnBrk="1" latinLnBrk="0" hangingPunct="1">
              <a:spcBef>
                <a:spcPct val="20000"/>
              </a:spcBef>
              <a:buFont typeface="Arial"/>
              <a:buChar char="»"/>
              <a:defRPr sz="1517" kern="1200">
                <a:solidFill>
                  <a:schemeClr val="tx2"/>
                </a:solidFill>
                <a:latin typeface="+mn-lt"/>
                <a:ea typeface="+mn-ea"/>
                <a:cs typeface="+mn-cs"/>
              </a:defRPr>
            </a:lvl5pPr>
            <a:lvl6pPr marL="2724082" indent="-247644" algn="l" defTabSz="495288" rtl="0" eaLnBrk="1" latinLnBrk="0" hangingPunct="1">
              <a:spcBef>
                <a:spcPct val="20000"/>
              </a:spcBef>
              <a:buFont typeface="Arial"/>
              <a:buChar char="•"/>
              <a:defRPr sz="2167" kern="1200">
                <a:solidFill>
                  <a:schemeClr val="tx1"/>
                </a:solidFill>
                <a:latin typeface="+mn-lt"/>
                <a:ea typeface="+mn-ea"/>
                <a:cs typeface="+mn-cs"/>
              </a:defRPr>
            </a:lvl6pPr>
            <a:lvl7pPr marL="3219370" indent="-247644" algn="l" defTabSz="495288" rtl="0" eaLnBrk="1" latinLnBrk="0" hangingPunct="1">
              <a:spcBef>
                <a:spcPct val="20000"/>
              </a:spcBef>
              <a:buFont typeface="Arial"/>
              <a:buChar char="•"/>
              <a:defRPr sz="2167" kern="1200">
                <a:solidFill>
                  <a:schemeClr val="tx1"/>
                </a:solidFill>
                <a:latin typeface="+mn-lt"/>
                <a:ea typeface="+mn-ea"/>
                <a:cs typeface="+mn-cs"/>
              </a:defRPr>
            </a:lvl7pPr>
            <a:lvl8pPr marL="3714657" indent="-247644" algn="l" defTabSz="495288" rtl="0" eaLnBrk="1" latinLnBrk="0" hangingPunct="1">
              <a:spcBef>
                <a:spcPct val="20000"/>
              </a:spcBef>
              <a:buFont typeface="Arial"/>
              <a:buChar char="•"/>
              <a:defRPr sz="2167" kern="1200">
                <a:solidFill>
                  <a:schemeClr val="tx1"/>
                </a:solidFill>
                <a:latin typeface="+mn-lt"/>
                <a:ea typeface="+mn-ea"/>
                <a:cs typeface="+mn-cs"/>
              </a:defRPr>
            </a:lvl8pPr>
            <a:lvl9pPr marL="4209944" indent="-247644" algn="l" defTabSz="495288" rtl="0" eaLnBrk="1" latinLnBrk="0" hangingPunct="1">
              <a:spcBef>
                <a:spcPct val="20000"/>
              </a:spcBef>
              <a:buFont typeface="Arial"/>
              <a:buChar char="•"/>
              <a:defRPr sz="2167" kern="1200">
                <a:solidFill>
                  <a:schemeClr val="tx1"/>
                </a:solidFill>
                <a:latin typeface="+mn-lt"/>
                <a:ea typeface="+mn-ea"/>
                <a:cs typeface="+mn-cs"/>
              </a:defRPr>
            </a:lvl9pPr>
          </a:lstStyle>
          <a:p>
            <a:r>
              <a:rPr lang="en-US" sz="2000" dirty="0">
                <a:solidFill>
                  <a:schemeClr val="tx1"/>
                </a:solidFill>
              </a:rPr>
              <a:t>Extend advanced tool sets beyond Excel</a:t>
            </a:r>
          </a:p>
          <a:p>
            <a:r>
              <a:rPr lang="en-US" sz="2000" dirty="0">
                <a:solidFill>
                  <a:schemeClr val="tx1"/>
                </a:solidFill>
              </a:rPr>
              <a:t>Work with extremely large data sets</a:t>
            </a:r>
          </a:p>
          <a:p>
            <a:r>
              <a:rPr lang="en-US" sz="2000" dirty="0">
                <a:solidFill>
                  <a:schemeClr val="tx1"/>
                </a:solidFill>
              </a:rPr>
              <a:t>Test full populations instead of samples</a:t>
            </a:r>
          </a:p>
          <a:p>
            <a:r>
              <a:rPr lang="en-US" sz="2000" dirty="0">
                <a:solidFill>
                  <a:schemeClr val="tx1"/>
                </a:solidFill>
              </a:rPr>
              <a:t>Automated control testing and continuous auditing become possible</a:t>
            </a:r>
          </a:p>
          <a:p>
            <a:r>
              <a:rPr lang="en-US" sz="2000" dirty="0">
                <a:solidFill>
                  <a:schemeClr val="tx1"/>
                </a:solidFill>
              </a:rPr>
              <a:t>Analyze structured and unstructured data</a:t>
            </a:r>
          </a:p>
          <a:p>
            <a:r>
              <a:rPr lang="en-US" sz="2000" dirty="0">
                <a:solidFill>
                  <a:schemeClr val="tx1"/>
                </a:solidFill>
              </a:rPr>
              <a:t>Visualize data</a:t>
            </a:r>
          </a:p>
          <a:p>
            <a:r>
              <a:rPr lang="en-US" sz="2000" dirty="0">
                <a:solidFill>
                  <a:schemeClr val="tx1"/>
                </a:solidFill>
              </a:rPr>
              <a:t>Begin to work toward data science solutions</a:t>
            </a:r>
          </a:p>
          <a:p>
            <a:endParaRPr lang="en-US" sz="2000" dirty="0">
              <a:solidFill>
                <a:schemeClr val="tx1"/>
              </a:solidFill>
            </a:endParaRPr>
          </a:p>
          <a:p>
            <a:endParaRPr lang="en-US" sz="2000" dirty="0">
              <a:solidFill>
                <a:schemeClr val="tx1"/>
              </a:solidFill>
            </a:endParaRPr>
          </a:p>
        </p:txBody>
      </p:sp>
      <p:sp>
        <p:nvSpPr>
          <p:cNvPr id="26" name="Rectangle 25">
            <a:extLst>
              <a:ext uri="{FF2B5EF4-FFF2-40B4-BE49-F238E27FC236}">
                <a16:creationId xmlns:a16="http://schemas.microsoft.com/office/drawing/2014/main" id="{7C0ACE18-CAE3-D80F-B271-1C62EA6FCB3C}"/>
              </a:ext>
            </a:extLst>
          </p:cNvPr>
          <p:cNvSpPr/>
          <p:nvPr/>
        </p:nvSpPr>
        <p:spPr>
          <a:xfrm>
            <a:off x="5025008" y="2348880"/>
            <a:ext cx="4527751" cy="34056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5147BD1-1B8C-5285-360B-6B4C72396BD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77777" y="2487611"/>
            <a:ext cx="4188571" cy="3140968"/>
          </a:xfrm>
          <a:prstGeom prst="rect">
            <a:avLst/>
          </a:prstGeom>
        </p:spPr>
      </p:pic>
    </p:spTree>
    <p:extLst>
      <p:ext uri="{BB962C8B-B14F-4D97-AF65-F5344CB8AC3E}">
        <p14:creationId xmlns:p14="http://schemas.microsoft.com/office/powerpoint/2010/main" val="1305029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4940AB-ACEA-4168-B9E8-9C901F738268}"/>
              </a:ext>
            </a:extLst>
          </p:cNvPr>
          <p:cNvSpPr>
            <a:spLocks noGrp="1"/>
          </p:cNvSpPr>
          <p:nvPr>
            <p:ph type="title"/>
          </p:nvPr>
        </p:nvSpPr>
        <p:spPr/>
        <p:txBody>
          <a:bodyPr>
            <a:normAutofit/>
          </a:bodyPr>
          <a:lstStyle/>
          <a:p>
            <a:r>
              <a:rPr lang="en-US" dirty="0"/>
              <a:t>Let’s Go</a:t>
            </a:r>
          </a:p>
        </p:txBody>
      </p:sp>
      <p:sp>
        <p:nvSpPr>
          <p:cNvPr id="25" name="Text Placeholder 3">
            <a:extLst>
              <a:ext uri="{FF2B5EF4-FFF2-40B4-BE49-F238E27FC236}">
                <a16:creationId xmlns:a16="http://schemas.microsoft.com/office/drawing/2014/main" id="{D2B75951-8839-C794-E0BF-6A8FD13E5D15}"/>
              </a:ext>
            </a:extLst>
          </p:cNvPr>
          <p:cNvSpPr txBox="1">
            <a:spLocks/>
          </p:cNvSpPr>
          <p:nvPr/>
        </p:nvSpPr>
        <p:spPr>
          <a:xfrm>
            <a:off x="462196" y="1484784"/>
            <a:ext cx="4239719" cy="3045625"/>
          </a:xfrm>
          <a:prstGeom prst="rect">
            <a:avLst/>
          </a:prstGeom>
        </p:spPr>
        <p:txBody>
          <a:bodyPr/>
          <a:lstStyle>
            <a:lvl1pPr marL="371466" indent="-371466" algn="l" defTabSz="495288" rtl="0" eaLnBrk="1" latinLnBrk="0" hangingPunct="1">
              <a:spcBef>
                <a:spcPct val="20000"/>
              </a:spcBef>
              <a:buFont typeface="Arial"/>
              <a:buChar char="•"/>
              <a:defRPr sz="2167" kern="1200">
                <a:solidFill>
                  <a:schemeClr val="accent1"/>
                </a:solidFill>
                <a:latin typeface="+mn-lt"/>
                <a:ea typeface="+mn-ea"/>
                <a:cs typeface="+mn-cs"/>
              </a:defRPr>
            </a:lvl1pPr>
            <a:lvl2pPr marL="804842" indent="-309554" algn="l" defTabSz="495288" rtl="0" eaLnBrk="1" latinLnBrk="0" hangingPunct="1">
              <a:spcBef>
                <a:spcPct val="20000"/>
              </a:spcBef>
              <a:buFont typeface="Arial"/>
              <a:buChar char="–"/>
              <a:defRPr sz="2167" kern="1200">
                <a:solidFill>
                  <a:schemeClr val="tx2"/>
                </a:solidFill>
                <a:latin typeface="+mn-lt"/>
                <a:ea typeface="+mn-ea"/>
                <a:cs typeface="+mn-cs"/>
              </a:defRPr>
            </a:lvl2pPr>
            <a:lvl3pPr marL="1238219" indent="-247644" algn="l" defTabSz="495288" rtl="0" eaLnBrk="1" latinLnBrk="0" hangingPunct="1">
              <a:spcBef>
                <a:spcPct val="20000"/>
              </a:spcBef>
              <a:buFont typeface="Arial"/>
              <a:buChar char="•"/>
              <a:defRPr sz="1950" kern="1200">
                <a:solidFill>
                  <a:schemeClr val="tx2"/>
                </a:solidFill>
                <a:latin typeface="+mn-lt"/>
                <a:ea typeface="+mn-ea"/>
                <a:cs typeface="+mn-cs"/>
              </a:defRPr>
            </a:lvl3pPr>
            <a:lvl4pPr marL="1733507" indent="-247644" algn="l" defTabSz="495288" rtl="0" eaLnBrk="1" latinLnBrk="0" hangingPunct="1">
              <a:spcBef>
                <a:spcPct val="20000"/>
              </a:spcBef>
              <a:buFont typeface="Arial"/>
              <a:buChar char="–"/>
              <a:defRPr sz="1733" kern="1200">
                <a:solidFill>
                  <a:schemeClr val="tx2"/>
                </a:solidFill>
                <a:latin typeface="+mn-lt"/>
                <a:ea typeface="+mn-ea"/>
                <a:cs typeface="+mn-cs"/>
              </a:defRPr>
            </a:lvl4pPr>
            <a:lvl5pPr marL="2228794" indent="-247644" algn="l" defTabSz="495288" rtl="0" eaLnBrk="1" latinLnBrk="0" hangingPunct="1">
              <a:spcBef>
                <a:spcPct val="20000"/>
              </a:spcBef>
              <a:buFont typeface="Arial"/>
              <a:buChar char="»"/>
              <a:defRPr sz="1517" kern="1200">
                <a:solidFill>
                  <a:schemeClr val="tx2"/>
                </a:solidFill>
                <a:latin typeface="+mn-lt"/>
                <a:ea typeface="+mn-ea"/>
                <a:cs typeface="+mn-cs"/>
              </a:defRPr>
            </a:lvl5pPr>
            <a:lvl6pPr marL="2724082" indent="-247644" algn="l" defTabSz="495288" rtl="0" eaLnBrk="1" latinLnBrk="0" hangingPunct="1">
              <a:spcBef>
                <a:spcPct val="20000"/>
              </a:spcBef>
              <a:buFont typeface="Arial"/>
              <a:buChar char="•"/>
              <a:defRPr sz="2167" kern="1200">
                <a:solidFill>
                  <a:schemeClr val="tx1"/>
                </a:solidFill>
                <a:latin typeface="+mn-lt"/>
                <a:ea typeface="+mn-ea"/>
                <a:cs typeface="+mn-cs"/>
              </a:defRPr>
            </a:lvl6pPr>
            <a:lvl7pPr marL="3219370" indent="-247644" algn="l" defTabSz="495288" rtl="0" eaLnBrk="1" latinLnBrk="0" hangingPunct="1">
              <a:spcBef>
                <a:spcPct val="20000"/>
              </a:spcBef>
              <a:buFont typeface="Arial"/>
              <a:buChar char="•"/>
              <a:defRPr sz="2167" kern="1200">
                <a:solidFill>
                  <a:schemeClr val="tx1"/>
                </a:solidFill>
                <a:latin typeface="+mn-lt"/>
                <a:ea typeface="+mn-ea"/>
                <a:cs typeface="+mn-cs"/>
              </a:defRPr>
            </a:lvl7pPr>
            <a:lvl8pPr marL="3714657" indent="-247644" algn="l" defTabSz="495288" rtl="0" eaLnBrk="1" latinLnBrk="0" hangingPunct="1">
              <a:spcBef>
                <a:spcPct val="20000"/>
              </a:spcBef>
              <a:buFont typeface="Arial"/>
              <a:buChar char="•"/>
              <a:defRPr sz="2167" kern="1200">
                <a:solidFill>
                  <a:schemeClr val="tx1"/>
                </a:solidFill>
                <a:latin typeface="+mn-lt"/>
                <a:ea typeface="+mn-ea"/>
                <a:cs typeface="+mn-cs"/>
              </a:defRPr>
            </a:lvl8pPr>
            <a:lvl9pPr marL="4209944" indent="-247644" algn="l" defTabSz="495288" rtl="0" eaLnBrk="1" latinLnBrk="0" hangingPunct="1">
              <a:spcBef>
                <a:spcPct val="20000"/>
              </a:spcBef>
              <a:buFont typeface="Arial"/>
              <a:buChar char="•"/>
              <a:defRPr sz="2167" kern="1200">
                <a:solidFill>
                  <a:schemeClr val="tx1"/>
                </a:solidFill>
                <a:latin typeface="+mn-lt"/>
                <a:ea typeface="+mn-ea"/>
                <a:cs typeface="+mn-cs"/>
              </a:defRPr>
            </a:lvl9pPr>
          </a:lstStyle>
          <a:p>
            <a:pPr marL="457200" indent="-457200">
              <a:buAutoNum type="arabicPeriod"/>
            </a:pPr>
            <a:r>
              <a:rPr lang="en-US" sz="2000" dirty="0">
                <a:solidFill>
                  <a:schemeClr val="tx1"/>
                </a:solidFill>
              </a:rPr>
              <a:t>Install Python and </a:t>
            </a:r>
            <a:r>
              <a:rPr lang="en-US" sz="2000" dirty="0" err="1">
                <a:solidFill>
                  <a:schemeClr val="tx1"/>
                </a:solidFill>
              </a:rPr>
              <a:t>Jupyter</a:t>
            </a:r>
            <a:r>
              <a:rPr lang="en-US" sz="2000" dirty="0">
                <a:solidFill>
                  <a:schemeClr val="tx1"/>
                </a:solidFill>
              </a:rPr>
              <a:t> Notebook [</a:t>
            </a:r>
            <a:r>
              <a:rPr lang="en-US" sz="2000" dirty="0">
                <a:solidFill>
                  <a:schemeClr val="tx1"/>
                </a:solidFill>
                <a:hlinkClick r:id="rId3">
                  <a:extLst>
                    <a:ext uri="{A12FA001-AC4F-418D-AE19-62706E023703}">
                      <ahyp:hlinkClr xmlns:ahyp="http://schemas.microsoft.com/office/drawing/2018/hyperlinkcolor" val="tx"/>
                    </a:ext>
                  </a:extLst>
                </a:hlinkClick>
              </a:rPr>
              <a:t>Windows</a:t>
            </a:r>
            <a:r>
              <a:rPr lang="en-US" sz="2000" dirty="0">
                <a:solidFill>
                  <a:schemeClr val="tx1"/>
                </a:solidFill>
              </a:rPr>
              <a:t>] [</a:t>
            </a:r>
            <a:r>
              <a:rPr lang="en-US" sz="2000" dirty="0">
                <a:solidFill>
                  <a:schemeClr val="tx1"/>
                </a:solidFill>
                <a:hlinkClick r:id="rId4">
                  <a:extLst>
                    <a:ext uri="{A12FA001-AC4F-418D-AE19-62706E023703}">
                      <ahyp:hlinkClr xmlns:ahyp="http://schemas.microsoft.com/office/drawing/2018/hyperlinkcolor" val="tx"/>
                    </a:ext>
                  </a:extLst>
                </a:hlinkClick>
              </a:rPr>
              <a:t>Mac</a:t>
            </a:r>
            <a:r>
              <a:rPr lang="en-US" sz="2000" dirty="0">
                <a:solidFill>
                  <a:schemeClr val="tx1"/>
                </a:solidFill>
              </a:rPr>
              <a:t>]</a:t>
            </a:r>
            <a:br>
              <a:rPr lang="en-US" sz="2000" dirty="0">
                <a:solidFill>
                  <a:schemeClr val="tx1"/>
                </a:solidFill>
              </a:rPr>
            </a:br>
            <a:endParaRPr lang="en-US" sz="2000" dirty="0">
              <a:solidFill>
                <a:schemeClr val="tx1"/>
              </a:solidFill>
            </a:endParaRPr>
          </a:p>
          <a:p>
            <a:pPr marL="457200" indent="-457200">
              <a:buAutoNum type="arabicPeriod"/>
            </a:pPr>
            <a:r>
              <a:rPr lang="en-US" sz="2000" dirty="0">
                <a:solidFill>
                  <a:schemeClr val="tx1"/>
                </a:solidFill>
              </a:rPr>
              <a:t>Get a great data set – push yourself to use big data [</a:t>
            </a:r>
            <a:r>
              <a:rPr lang="en-US" sz="2000" dirty="0">
                <a:solidFill>
                  <a:schemeClr val="tx1"/>
                </a:solidFill>
                <a:hlinkClick r:id="rId5">
                  <a:extLst>
                    <a:ext uri="{A12FA001-AC4F-418D-AE19-62706E023703}">
                      <ahyp:hlinkClr xmlns:ahyp="http://schemas.microsoft.com/office/drawing/2018/hyperlinkcolor" val="tx"/>
                    </a:ext>
                  </a:extLst>
                </a:hlinkClick>
              </a:rPr>
              <a:t>link</a:t>
            </a:r>
            <a:r>
              <a:rPr lang="en-US" sz="2000" dirty="0">
                <a:solidFill>
                  <a:schemeClr val="tx1"/>
                </a:solidFill>
              </a:rPr>
              <a:t>]</a:t>
            </a:r>
            <a:br>
              <a:rPr lang="en-US" sz="2000" dirty="0">
                <a:solidFill>
                  <a:schemeClr val="tx1"/>
                </a:solidFill>
              </a:rPr>
            </a:br>
            <a:r>
              <a:rPr lang="en-US" sz="1800" i="1" dirty="0">
                <a:solidFill>
                  <a:schemeClr val="tx1"/>
                </a:solidFill>
              </a:rPr>
              <a:t>(we’ll use 10M records today)</a:t>
            </a:r>
            <a:endParaRPr lang="en-US" sz="2000" i="1" dirty="0">
              <a:solidFill>
                <a:schemeClr val="tx1"/>
              </a:solidFill>
            </a:endParaRPr>
          </a:p>
        </p:txBody>
      </p:sp>
      <p:sp>
        <p:nvSpPr>
          <p:cNvPr id="26" name="Rectangle 25">
            <a:extLst>
              <a:ext uri="{FF2B5EF4-FFF2-40B4-BE49-F238E27FC236}">
                <a16:creationId xmlns:a16="http://schemas.microsoft.com/office/drawing/2014/main" id="{7C0ACE18-CAE3-D80F-B271-1C62EA6FCB3C}"/>
              </a:ext>
            </a:extLst>
          </p:cNvPr>
          <p:cNvSpPr/>
          <p:nvPr/>
        </p:nvSpPr>
        <p:spPr>
          <a:xfrm>
            <a:off x="4232920" y="1457368"/>
            <a:ext cx="5400600" cy="3321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49B8575-4CFF-47FC-6BAB-8FF93047FA11}"/>
              </a:ext>
            </a:extLst>
          </p:cNvPr>
          <p:cNvPicPr>
            <a:picLocks noChangeAspect="1"/>
          </p:cNvPicPr>
          <p:nvPr/>
        </p:nvPicPr>
        <p:blipFill>
          <a:blip r:embed="rId6"/>
          <a:stretch>
            <a:fillRect/>
          </a:stretch>
        </p:blipFill>
        <p:spPr>
          <a:xfrm>
            <a:off x="4357896" y="1549651"/>
            <a:ext cx="5153655" cy="3133361"/>
          </a:xfrm>
          <a:prstGeom prst="rect">
            <a:avLst/>
          </a:prstGeom>
        </p:spPr>
      </p:pic>
    </p:spTree>
    <p:extLst>
      <p:ext uri="{BB962C8B-B14F-4D97-AF65-F5344CB8AC3E}">
        <p14:creationId xmlns:p14="http://schemas.microsoft.com/office/powerpoint/2010/main" val="343043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4940AB-ACEA-4168-B9E8-9C901F738268}"/>
              </a:ext>
            </a:extLst>
          </p:cNvPr>
          <p:cNvSpPr>
            <a:spLocks noGrp="1"/>
          </p:cNvSpPr>
          <p:nvPr>
            <p:ph type="title"/>
          </p:nvPr>
        </p:nvSpPr>
        <p:spPr/>
        <p:txBody>
          <a:bodyPr>
            <a:normAutofit/>
          </a:bodyPr>
          <a:lstStyle/>
          <a:p>
            <a:r>
              <a:rPr lang="en-US" dirty="0"/>
              <a:t>Closing</a:t>
            </a:r>
          </a:p>
        </p:txBody>
      </p:sp>
      <p:sp>
        <p:nvSpPr>
          <p:cNvPr id="25" name="Text Placeholder 3">
            <a:extLst>
              <a:ext uri="{FF2B5EF4-FFF2-40B4-BE49-F238E27FC236}">
                <a16:creationId xmlns:a16="http://schemas.microsoft.com/office/drawing/2014/main" id="{D2B75951-8839-C794-E0BF-6A8FD13E5D15}"/>
              </a:ext>
            </a:extLst>
          </p:cNvPr>
          <p:cNvSpPr txBox="1">
            <a:spLocks/>
          </p:cNvSpPr>
          <p:nvPr/>
        </p:nvSpPr>
        <p:spPr>
          <a:xfrm>
            <a:off x="462196" y="1484784"/>
            <a:ext cx="5354900" cy="3045625"/>
          </a:xfrm>
          <a:prstGeom prst="rect">
            <a:avLst/>
          </a:prstGeom>
        </p:spPr>
        <p:txBody>
          <a:bodyPr/>
          <a:lstStyle>
            <a:lvl1pPr marL="371466" indent="-371466" algn="l" defTabSz="495288" rtl="0" eaLnBrk="1" latinLnBrk="0" hangingPunct="1">
              <a:spcBef>
                <a:spcPct val="20000"/>
              </a:spcBef>
              <a:buFont typeface="Arial"/>
              <a:buChar char="•"/>
              <a:defRPr sz="2167" kern="1200">
                <a:solidFill>
                  <a:schemeClr val="accent1"/>
                </a:solidFill>
                <a:latin typeface="+mn-lt"/>
                <a:ea typeface="+mn-ea"/>
                <a:cs typeface="+mn-cs"/>
              </a:defRPr>
            </a:lvl1pPr>
            <a:lvl2pPr marL="804842" indent="-309554" algn="l" defTabSz="495288" rtl="0" eaLnBrk="1" latinLnBrk="0" hangingPunct="1">
              <a:spcBef>
                <a:spcPct val="20000"/>
              </a:spcBef>
              <a:buFont typeface="Arial"/>
              <a:buChar char="–"/>
              <a:defRPr sz="2167" kern="1200">
                <a:solidFill>
                  <a:schemeClr val="tx2"/>
                </a:solidFill>
                <a:latin typeface="+mn-lt"/>
                <a:ea typeface="+mn-ea"/>
                <a:cs typeface="+mn-cs"/>
              </a:defRPr>
            </a:lvl2pPr>
            <a:lvl3pPr marL="1238219" indent="-247644" algn="l" defTabSz="495288" rtl="0" eaLnBrk="1" latinLnBrk="0" hangingPunct="1">
              <a:spcBef>
                <a:spcPct val="20000"/>
              </a:spcBef>
              <a:buFont typeface="Arial"/>
              <a:buChar char="•"/>
              <a:defRPr sz="1950" kern="1200">
                <a:solidFill>
                  <a:schemeClr val="tx2"/>
                </a:solidFill>
                <a:latin typeface="+mn-lt"/>
                <a:ea typeface="+mn-ea"/>
                <a:cs typeface="+mn-cs"/>
              </a:defRPr>
            </a:lvl3pPr>
            <a:lvl4pPr marL="1733507" indent="-247644" algn="l" defTabSz="495288" rtl="0" eaLnBrk="1" latinLnBrk="0" hangingPunct="1">
              <a:spcBef>
                <a:spcPct val="20000"/>
              </a:spcBef>
              <a:buFont typeface="Arial"/>
              <a:buChar char="–"/>
              <a:defRPr sz="1733" kern="1200">
                <a:solidFill>
                  <a:schemeClr val="tx2"/>
                </a:solidFill>
                <a:latin typeface="+mn-lt"/>
                <a:ea typeface="+mn-ea"/>
                <a:cs typeface="+mn-cs"/>
              </a:defRPr>
            </a:lvl4pPr>
            <a:lvl5pPr marL="2228794" indent="-247644" algn="l" defTabSz="495288" rtl="0" eaLnBrk="1" latinLnBrk="0" hangingPunct="1">
              <a:spcBef>
                <a:spcPct val="20000"/>
              </a:spcBef>
              <a:buFont typeface="Arial"/>
              <a:buChar char="»"/>
              <a:defRPr sz="1517" kern="1200">
                <a:solidFill>
                  <a:schemeClr val="tx2"/>
                </a:solidFill>
                <a:latin typeface="+mn-lt"/>
                <a:ea typeface="+mn-ea"/>
                <a:cs typeface="+mn-cs"/>
              </a:defRPr>
            </a:lvl5pPr>
            <a:lvl6pPr marL="2724082" indent="-247644" algn="l" defTabSz="495288" rtl="0" eaLnBrk="1" latinLnBrk="0" hangingPunct="1">
              <a:spcBef>
                <a:spcPct val="20000"/>
              </a:spcBef>
              <a:buFont typeface="Arial"/>
              <a:buChar char="•"/>
              <a:defRPr sz="2167" kern="1200">
                <a:solidFill>
                  <a:schemeClr val="tx1"/>
                </a:solidFill>
                <a:latin typeface="+mn-lt"/>
                <a:ea typeface="+mn-ea"/>
                <a:cs typeface="+mn-cs"/>
              </a:defRPr>
            </a:lvl6pPr>
            <a:lvl7pPr marL="3219370" indent="-247644" algn="l" defTabSz="495288" rtl="0" eaLnBrk="1" latinLnBrk="0" hangingPunct="1">
              <a:spcBef>
                <a:spcPct val="20000"/>
              </a:spcBef>
              <a:buFont typeface="Arial"/>
              <a:buChar char="•"/>
              <a:defRPr sz="2167" kern="1200">
                <a:solidFill>
                  <a:schemeClr val="tx1"/>
                </a:solidFill>
                <a:latin typeface="+mn-lt"/>
                <a:ea typeface="+mn-ea"/>
                <a:cs typeface="+mn-cs"/>
              </a:defRPr>
            </a:lvl7pPr>
            <a:lvl8pPr marL="3714657" indent="-247644" algn="l" defTabSz="495288" rtl="0" eaLnBrk="1" latinLnBrk="0" hangingPunct="1">
              <a:spcBef>
                <a:spcPct val="20000"/>
              </a:spcBef>
              <a:buFont typeface="Arial"/>
              <a:buChar char="•"/>
              <a:defRPr sz="2167" kern="1200">
                <a:solidFill>
                  <a:schemeClr val="tx1"/>
                </a:solidFill>
                <a:latin typeface="+mn-lt"/>
                <a:ea typeface="+mn-ea"/>
                <a:cs typeface="+mn-cs"/>
              </a:defRPr>
            </a:lvl8pPr>
            <a:lvl9pPr marL="4209944" indent="-247644" algn="l" defTabSz="495288" rtl="0" eaLnBrk="1" latinLnBrk="0" hangingPunct="1">
              <a:spcBef>
                <a:spcPct val="20000"/>
              </a:spcBef>
              <a:buFont typeface="Arial"/>
              <a:buChar char="•"/>
              <a:defRPr sz="2167" kern="1200">
                <a:solidFill>
                  <a:schemeClr val="tx1"/>
                </a:solidFill>
                <a:latin typeface="+mn-lt"/>
                <a:ea typeface="+mn-ea"/>
                <a:cs typeface="+mn-cs"/>
              </a:defRPr>
            </a:lvl9pPr>
          </a:lstStyle>
          <a:p>
            <a:pPr marL="0" indent="0">
              <a:buNone/>
            </a:pPr>
            <a:r>
              <a:rPr lang="en-US" sz="1600" b="1" dirty="0">
                <a:solidFill>
                  <a:schemeClr val="tx1"/>
                </a:solidFill>
              </a:rPr>
              <a:t>Course Content:</a:t>
            </a:r>
          </a:p>
          <a:p>
            <a:pPr marL="0" indent="0">
              <a:buNone/>
            </a:pPr>
            <a:r>
              <a:rPr lang="en-US" sz="1600" dirty="0">
                <a:solidFill>
                  <a:schemeClr val="tx1"/>
                </a:solidFill>
              </a:rPr>
              <a:t>https://</a:t>
            </a:r>
            <a:r>
              <a:rPr lang="en-US" sz="1600" dirty="0" err="1">
                <a:solidFill>
                  <a:schemeClr val="tx1"/>
                </a:solidFill>
              </a:rPr>
              <a:t>github.com</a:t>
            </a:r>
            <a:r>
              <a:rPr lang="en-US" sz="1600" dirty="0">
                <a:solidFill>
                  <a:schemeClr val="tx1"/>
                </a:solidFill>
              </a:rPr>
              <a:t>/</a:t>
            </a:r>
            <a:r>
              <a:rPr lang="en-US" sz="1600" dirty="0" err="1">
                <a:solidFill>
                  <a:schemeClr val="tx1"/>
                </a:solidFill>
              </a:rPr>
              <a:t>kylepott</a:t>
            </a:r>
            <a:r>
              <a:rPr lang="en-US" sz="1600" dirty="0">
                <a:solidFill>
                  <a:schemeClr val="tx1"/>
                </a:solidFill>
              </a:rPr>
              <a:t>/python-for-auditors</a:t>
            </a:r>
            <a:br>
              <a:rPr lang="en-US" sz="1600" dirty="0">
                <a:solidFill>
                  <a:schemeClr val="tx1"/>
                </a:solidFill>
              </a:rPr>
            </a:br>
            <a:endParaRPr lang="en-US" sz="1600" dirty="0">
              <a:solidFill>
                <a:schemeClr val="tx1"/>
              </a:solidFill>
            </a:endParaRPr>
          </a:p>
          <a:p>
            <a:pPr marL="0" indent="0">
              <a:buNone/>
            </a:pPr>
            <a:r>
              <a:rPr lang="en-US" sz="1600" b="1" dirty="0">
                <a:solidFill>
                  <a:schemeClr val="tx1"/>
                </a:solidFill>
              </a:rPr>
              <a:t>Masterclass:</a:t>
            </a:r>
          </a:p>
          <a:p>
            <a:pPr marL="0" indent="0">
              <a:buNone/>
            </a:pPr>
            <a:r>
              <a:rPr lang="en-US" sz="1600" dirty="0">
                <a:solidFill>
                  <a:schemeClr val="tx1"/>
                </a:solidFill>
              </a:rPr>
              <a:t>https://</a:t>
            </a:r>
            <a:r>
              <a:rPr lang="en-US" sz="1600" dirty="0" err="1">
                <a:solidFill>
                  <a:schemeClr val="tx1"/>
                </a:solidFill>
              </a:rPr>
              <a:t>decise.thinkific.com</a:t>
            </a:r>
            <a:r>
              <a:rPr lang="en-US" sz="1600" dirty="0">
                <a:solidFill>
                  <a:schemeClr val="tx1"/>
                </a:solidFill>
              </a:rPr>
              <a:t>/ </a:t>
            </a:r>
            <a:r>
              <a:rPr lang="en-US" sz="1600" dirty="0">
                <a:solidFill>
                  <a:schemeClr val="tx1"/>
                </a:solidFill>
                <a:sym typeface="Wingdings" pitchFamily="2" charset="2"/>
              </a:rPr>
              <a:t> DATA50 to save 50%</a:t>
            </a:r>
            <a:endParaRPr lang="en-US" sz="1600" dirty="0">
              <a:solidFill>
                <a:schemeClr val="tx1"/>
              </a:solidFill>
            </a:endParaRPr>
          </a:p>
          <a:p>
            <a:pPr marL="0" indent="0">
              <a:buNone/>
            </a:pPr>
            <a:endParaRPr lang="en-US" sz="1600" dirty="0">
              <a:solidFill>
                <a:schemeClr val="tx1"/>
              </a:solidFill>
            </a:endParaRPr>
          </a:p>
          <a:p>
            <a:pPr marL="0" indent="0">
              <a:buNone/>
            </a:pPr>
            <a:r>
              <a:rPr lang="en-US" sz="1600" b="1" dirty="0">
                <a:solidFill>
                  <a:schemeClr val="tx1"/>
                </a:solidFill>
              </a:rPr>
              <a:t>Email:</a:t>
            </a:r>
            <a:br>
              <a:rPr lang="en-US" sz="1600" b="1" dirty="0">
                <a:solidFill>
                  <a:schemeClr val="tx1"/>
                </a:solidFill>
              </a:rPr>
            </a:br>
            <a:r>
              <a:rPr lang="en-US" sz="1600" dirty="0" err="1">
                <a:solidFill>
                  <a:schemeClr val="tx1"/>
                </a:solidFill>
              </a:rPr>
              <a:t>kyle@decise.io</a:t>
            </a:r>
            <a:endParaRPr lang="en-US" sz="1600" dirty="0">
              <a:solidFill>
                <a:schemeClr val="tx1"/>
              </a:solidFill>
            </a:endParaRPr>
          </a:p>
          <a:p>
            <a:pPr marL="0" indent="0">
              <a:buNone/>
            </a:pPr>
            <a:br>
              <a:rPr lang="en-US" sz="1600" dirty="0">
                <a:solidFill>
                  <a:schemeClr val="tx1"/>
                </a:solidFill>
              </a:rPr>
            </a:br>
            <a:r>
              <a:rPr lang="en-US" sz="1600" dirty="0">
                <a:solidFill>
                  <a:schemeClr val="tx1"/>
                </a:solidFill>
              </a:rPr>
              <a:t>Decise LLC</a:t>
            </a:r>
          </a:p>
          <a:p>
            <a:pPr marL="0" indent="0">
              <a:buNone/>
            </a:pPr>
            <a:r>
              <a:rPr lang="en-US" sz="1600" dirty="0">
                <a:solidFill>
                  <a:schemeClr val="tx1"/>
                </a:solidFill>
              </a:rPr>
              <a:t>222 S. Riverside Plaza – 28</a:t>
            </a:r>
            <a:r>
              <a:rPr lang="en-US" sz="1600" baseline="30000" dirty="0">
                <a:solidFill>
                  <a:schemeClr val="tx1"/>
                </a:solidFill>
              </a:rPr>
              <a:t>th</a:t>
            </a:r>
            <a:r>
              <a:rPr lang="en-US" sz="1600" dirty="0">
                <a:solidFill>
                  <a:schemeClr val="tx1"/>
                </a:solidFill>
              </a:rPr>
              <a:t> Floor</a:t>
            </a:r>
          </a:p>
          <a:p>
            <a:pPr marL="0" indent="0">
              <a:buNone/>
            </a:pPr>
            <a:r>
              <a:rPr lang="en-US" sz="1600" dirty="0">
                <a:solidFill>
                  <a:schemeClr val="tx1"/>
                </a:solidFill>
              </a:rPr>
              <a:t>Chicago, IL 60606</a:t>
            </a:r>
            <a:br>
              <a:rPr lang="en-US" sz="1600" dirty="0">
                <a:solidFill>
                  <a:schemeClr val="tx1"/>
                </a:solidFill>
              </a:rPr>
            </a:br>
            <a:endParaRPr lang="en-US" sz="1600" dirty="0">
              <a:solidFill>
                <a:schemeClr val="tx1"/>
              </a:solidFill>
            </a:endParaRPr>
          </a:p>
        </p:txBody>
      </p:sp>
    </p:spTree>
    <p:extLst>
      <p:ext uri="{BB962C8B-B14F-4D97-AF65-F5344CB8AC3E}">
        <p14:creationId xmlns:p14="http://schemas.microsoft.com/office/powerpoint/2010/main" val="1688010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4940AB-ACEA-4168-B9E8-9C901F738268}"/>
              </a:ext>
            </a:extLst>
          </p:cNvPr>
          <p:cNvSpPr>
            <a:spLocks noGrp="1"/>
          </p:cNvSpPr>
          <p:nvPr>
            <p:ph type="title"/>
          </p:nvPr>
        </p:nvSpPr>
        <p:spPr>
          <a:xfrm>
            <a:off x="495300" y="289264"/>
            <a:ext cx="8915400" cy="682095"/>
          </a:xfrm>
        </p:spPr>
        <p:txBody>
          <a:bodyPr>
            <a:normAutofit/>
          </a:bodyPr>
          <a:lstStyle/>
          <a:p>
            <a:r>
              <a:rPr lang="en-US" dirty="0"/>
              <a:t>Q&amp;A</a:t>
            </a:r>
          </a:p>
        </p:txBody>
      </p:sp>
      <p:sp>
        <p:nvSpPr>
          <p:cNvPr id="5" name="TextBox 4">
            <a:extLst>
              <a:ext uri="{FF2B5EF4-FFF2-40B4-BE49-F238E27FC236}">
                <a16:creationId xmlns:a16="http://schemas.microsoft.com/office/drawing/2014/main" id="{74518C78-239D-49F2-A449-BC9D50518A6E}"/>
              </a:ext>
            </a:extLst>
          </p:cNvPr>
          <p:cNvSpPr txBox="1"/>
          <p:nvPr/>
        </p:nvSpPr>
        <p:spPr>
          <a:xfrm>
            <a:off x="477966" y="1124744"/>
            <a:ext cx="9083546" cy="504056"/>
          </a:xfrm>
          <a:prstGeom prst="rect">
            <a:avLst/>
          </a:prstGeom>
          <a:noFill/>
        </p:spPr>
        <p:txBody>
          <a:bodyPr wrap="square" rtlCol="0">
            <a:noAutofit/>
          </a:bodyPr>
          <a:lstStyle/>
          <a:p>
            <a:pPr algn="l" defTabSz="742950" fontAlgn="auto">
              <a:spcBef>
                <a:spcPts val="0"/>
              </a:spcBef>
              <a:spcAft>
                <a:spcPts val="0"/>
              </a:spcAft>
            </a:pPr>
            <a:r>
              <a:rPr lang="en-GB" sz="1463" dirty="0">
                <a:solidFill>
                  <a:srgbClr val="000000"/>
                </a:solidFill>
                <a:latin typeface="Montserrat" panose="00000500000000000000" pitchFamily="2" charset="0"/>
              </a:rPr>
              <a:t>For any questions, please contact:</a:t>
            </a:r>
          </a:p>
          <a:p>
            <a:pPr algn="l" defTabSz="742950" fontAlgn="auto">
              <a:spcBef>
                <a:spcPts val="0"/>
              </a:spcBef>
              <a:spcAft>
                <a:spcPts val="0"/>
              </a:spcAft>
            </a:pPr>
            <a:endParaRPr lang="en-GB" sz="1463" dirty="0">
              <a:solidFill>
                <a:srgbClr val="000000"/>
              </a:solidFill>
              <a:latin typeface="Montserrat" panose="00000500000000000000" pitchFamily="2" charset="0"/>
            </a:endParaRPr>
          </a:p>
        </p:txBody>
      </p:sp>
      <p:sp>
        <p:nvSpPr>
          <p:cNvPr id="2" name="Rectangle 1">
            <a:extLst>
              <a:ext uri="{FF2B5EF4-FFF2-40B4-BE49-F238E27FC236}">
                <a16:creationId xmlns:a16="http://schemas.microsoft.com/office/drawing/2014/main" id="{6807CC50-DE8D-44F2-9847-451C9CA87DE3}"/>
              </a:ext>
            </a:extLst>
          </p:cNvPr>
          <p:cNvSpPr/>
          <p:nvPr/>
        </p:nvSpPr>
        <p:spPr>
          <a:xfrm>
            <a:off x="920552" y="1988840"/>
            <a:ext cx="5181034"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cjw@aufinia.com</a:t>
            </a:r>
          </a:p>
        </p:txBody>
      </p:sp>
    </p:spTree>
    <p:extLst>
      <p:ext uri="{BB962C8B-B14F-4D97-AF65-F5344CB8AC3E}">
        <p14:creationId xmlns:p14="http://schemas.microsoft.com/office/powerpoint/2010/main" val="1458697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4AE62B-4B57-4102-98C6-D5BC3A7BCD0E}"/>
              </a:ext>
            </a:extLst>
          </p:cNvPr>
          <p:cNvSpPr/>
          <p:nvPr/>
        </p:nvSpPr>
        <p:spPr>
          <a:xfrm>
            <a:off x="-8388" y="0"/>
            <a:ext cx="9914387" cy="6957392"/>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tabLst/>
              <a:defRPr/>
            </a:pPr>
            <a:endParaRPr kumimoji="0" lang="en-US" sz="1463"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72B2CC38-FE5F-4E6B-9A4C-6B52DBCE80D3}"/>
              </a:ext>
            </a:extLst>
          </p:cNvPr>
          <p:cNvSpPr/>
          <p:nvPr/>
        </p:nvSpPr>
        <p:spPr>
          <a:xfrm>
            <a:off x="5882286" y="3670971"/>
            <a:ext cx="1152128" cy="952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solidFill>
                <a:prstClr val="white"/>
              </a:solidFill>
              <a:effectLst/>
              <a:uLnTx/>
              <a:uFillTx/>
              <a:latin typeface="Calibri"/>
              <a:ea typeface="+mn-ea"/>
              <a:cs typeface="+mn-cs"/>
            </a:endParaRPr>
          </a:p>
        </p:txBody>
      </p:sp>
      <p:sp>
        <p:nvSpPr>
          <p:cNvPr id="16" name="TextBox 15">
            <a:extLst>
              <a:ext uri="{FF2B5EF4-FFF2-40B4-BE49-F238E27FC236}">
                <a16:creationId xmlns:a16="http://schemas.microsoft.com/office/drawing/2014/main" id="{6CE2157D-BBB1-4528-A55D-FDAB69F57D1E}"/>
              </a:ext>
            </a:extLst>
          </p:cNvPr>
          <p:cNvSpPr txBox="1"/>
          <p:nvPr/>
        </p:nvSpPr>
        <p:spPr>
          <a:xfrm>
            <a:off x="1277875" y="382014"/>
            <a:ext cx="7444358" cy="6093976"/>
          </a:xfrm>
          <a:prstGeom prst="rect">
            <a:avLst/>
          </a:prstGeom>
          <a:noFill/>
        </p:spPr>
        <p:txBody>
          <a:bodyPr wrap="square" rtlCol="0" anchor="ctr">
            <a:spAutoFit/>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0" lang="en-US" sz="4875" b="0" i="0" u="none" strike="noStrike" kern="1200" cap="none" spc="0" normalizeH="0" baseline="0" noProof="0" dirty="0">
                <a:ln>
                  <a:noFill/>
                </a:ln>
                <a:solidFill>
                  <a:srgbClr val="A5300F"/>
                </a:solidFill>
                <a:effectLst/>
                <a:uLnTx/>
                <a:uFillTx/>
                <a:latin typeface="Franklin Gothic Heavy" panose="020B0903020102020204" pitchFamily="34" charset="0"/>
                <a:ea typeface="+mn-ea"/>
                <a:cs typeface="Arial" panose="020B0604020202020204" pitchFamily="34" charset="0"/>
              </a:rPr>
              <a:t>Thanks for coming!</a:t>
            </a:r>
          </a:p>
          <a:p>
            <a:pPr marL="0" marR="0" lvl="0" indent="0" algn="ctr" defTabSz="742950" rtl="0" eaLnBrk="1" fontAlgn="auto" latinLnBrk="0" hangingPunct="1">
              <a:lnSpc>
                <a:spcPct val="100000"/>
              </a:lnSpc>
              <a:spcBef>
                <a:spcPts val="0"/>
              </a:spcBef>
              <a:spcAft>
                <a:spcPts val="0"/>
              </a:spcAft>
              <a:buClrTx/>
              <a:buSzTx/>
              <a:buFontTx/>
              <a:buNone/>
              <a:tabLst/>
              <a:defRPr/>
            </a:pPr>
            <a:endParaRPr kumimoji="0" lang="en-US" sz="4875" b="0" i="0" u="none" strike="noStrike" kern="1200" cap="none" spc="0" normalizeH="0" baseline="0" noProof="0" dirty="0">
              <a:ln>
                <a:noFill/>
              </a:ln>
              <a:solidFill>
                <a:prstClr val="white"/>
              </a:solidFill>
              <a:effectLst/>
              <a:uLnTx/>
              <a:uFillTx/>
              <a:latin typeface="Franklin Gothic Heavy" panose="020B0903020102020204" pitchFamily="34" charset="0"/>
              <a:ea typeface="+mn-ea"/>
              <a:cs typeface="Arial" panose="020B0604020202020204" pitchFamily="34" charset="0"/>
            </a:endParaRPr>
          </a:p>
          <a:p>
            <a:pPr marL="0" marR="0" lvl="0" indent="0" algn="ctr" defTabSz="742950" rtl="0" eaLnBrk="1" fontAlgn="auto" latinLnBrk="0" hangingPunct="1">
              <a:lnSpc>
                <a:spcPct val="100000"/>
              </a:lnSpc>
              <a:spcBef>
                <a:spcPts val="0"/>
              </a:spcBef>
              <a:spcAft>
                <a:spcPts val="0"/>
              </a:spcAft>
              <a:buClrTx/>
              <a:buSzTx/>
              <a:buFontTx/>
              <a:buNone/>
              <a:tabLst/>
              <a:defRPr/>
            </a:pPr>
            <a:r>
              <a:rPr kumimoji="0" lang="en-US" sz="4875" b="0" i="0" u="none" strike="noStrike" kern="1200" cap="none" spc="0" normalizeH="0" baseline="0" noProof="0" dirty="0">
                <a:ln>
                  <a:noFill/>
                </a:ln>
                <a:solidFill>
                  <a:prstClr val="white"/>
                </a:solidFill>
                <a:effectLst/>
                <a:uLnTx/>
                <a:uFillTx/>
                <a:latin typeface="Franklin Gothic Heavy" panose="020B0903020102020204" pitchFamily="34" charset="0"/>
                <a:ea typeface="+mn-ea"/>
                <a:cs typeface="Arial" panose="020B0604020202020204" pitchFamily="34" charset="0"/>
              </a:rPr>
              <a:t>Join our Data Leaders in Internal Audit group</a:t>
            </a:r>
          </a:p>
          <a:p>
            <a:pPr marL="0" marR="0" lvl="0" indent="0" algn="ctr" defTabSz="742950" rtl="0" eaLnBrk="1" fontAlgn="auto" latinLnBrk="0" hangingPunct="1">
              <a:lnSpc>
                <a:spcPct val="100000"/>
              </a:lnSpc>
              <a:spcBef>
                <a:spcPts val="0"/>
              </a:spcBef>
              <a:spcAft>
                <a:spcPts val="0"/>
              </a:spcAft>
              <a:buClrTx/>
              <a:buSzTx/>
              <a:buFontTx/>
              <a:buNone/>
              <a:tabLst/>
              <a:defRPr/>
            </a:pPr>
            <a:endParaRPr kumimoji="0" lang="en-US" sz="4875" b="0" i="0" u="none" strike="noStrike" kern="1200" cap="none" spc="0" normalizeH="0" baseline="0" noProof="0" dirty="0">
              <a:ln>
                <a:noFill/>
              </a:ln>
              <a:solidFill>
                <a:prstClr val="white"/>
              </a:solidFill>
              <a:effectLst/>
              <a:uLnTx/>
              <a:uFillTx/>
              <a:latin typeface="Franklin Gothic Heavy" panose="020B0903020102020204" pitchFamily="34" charset="0"/>
              <a:ea typeface="+mn-ea"/>
              <a:cs typeface="Arial" panose="020B0604020202020204" pitchFamily="34" charset="0"/>
            </a:endParaRPr>
          </a:p>
          <a:p>
            <a:pPr marL="0" marR="0" lvl="0" indent="0" algn="ctr" defTabSz="742950" rtl="0" eaLnBrk="1" fontAlgn="auto" latinLnBrk="0" hangingPunct="1">
              <a:lnSpc>
                <a:spcPct val="100000"/>
              </a:lnSpc>
              <a:spcBef>
                <a:spcPts val="0"/>
              </a:spcBef>
              <a:spcAft>
                <a:spcPts val="0"/>
              </a:spcAft>
              <a:buClrTx/>
              <a:buSzTx/>
              <a:buFontTx/>
              <a:buNone/>
              <a:tabLst/>
              <a:defRPr/>
            </a:pPr>
            <a:endParaRPr kumimoji="0" lang="en-US" sz="4875" b="0" i="0" u="none" strike="noStrike" kern="1200" cap="none" spc="0" normalizeH="0" baseline="0" noProof="0" dirty="0">
              <a:ln>
                <a:noFill/>
              </a:ln>
              <a:solidFill>
                <a:srgbClr val="A5300F"/>
              </a:solidFill>
              <a:effectLst/>
              <a:uLnTx/>
              <a:uFillTx/>
              <a:latin typeface="Franklin Gothic Heavy" panose="020B0903020102020204" pitchFamily="34" charset="0"/>
              <a:ea typeface="+mn-ea"/>
              <a:cs typeface="Arial" panose="020B0604020202020204" pitchFamily="34" charset="0"/>
            </a:endParaRPr>
          </a:p>
          <a:p>
            <a:pPr marL="0" marR="0" lvl="0" indent="0" algn="ctr" defTabSz="742950" rtl="0" eaLnBrk="1" fontAlgn="auto" latinLnBrk="0" hangingPunct="1">
              <a:lnSpc>
                <a:spcPct val="100000"/>
              </a:lnSpc>
              <a:spcBef>
                <a:spcPts val="0"/>
              </a:spcBef>
              <a:spcAft>
                <a:spcPts val="0"/>
              </a:spcAft>
              <a:buClrTx/>
              <a:buSzTx/>
              <a:buFontTx/>
              <a:buNone/>
              <a:tabLst/>
              <a:defRPr/>
            </a:pPr>
            <a:r>
              <a:rPr kumimoji="0" lang="en-US" sz="4875" b="0" i="0" u="none" strike="noStrike" kern="1200" cap="none" spc="0" normalizeH="0" baseline="0" noProof="0" dirty="0">
                <a:ln>
                  <a:noFill/>
                </a:ln>
                <a:solidFill>
                  <a:srgbClr val="A5300F"/>
                </a:solidFill>
                <a:effectLst/>
                <a:uLnTx/>
                <a:uFillTx/>
                <a:latin typeface="Franklin Gothic Heavy" panose="020B0903020102020204" pitchFamily="34" charset="0"/>
                <a:ea typeface="+mn-ea"/>
                <a:cs typeface="Arial" panose="020B0604020202020204" pitchFamily="34" charset="0"/>
              </a:rPr>
              <a:t>for </a:t>
            </a:r>
            <a:r>
              <a:rPr kumimoji="0" lang="en-US" sz="4875" b="0" i="0" u="none" strike="noStrike" kern="1200" cap="none" spc="0" normalizeH="0" baseline="0" noProof="0" dirty="0">
                <a:ln>
                  <a:noFill/>
                </a:ln>
                <a:solidFill>
                  <a:prstClr val="white"/>
                </a:solidFill>
                <a:effectLst/>
                <a:uLnTx/>
                <a:uFillTx/>
                <a:latin typeface="Franklin Gothic Heavy" panose="020B0903020102020204" pitchFamily="34" charset="0"/>
                <a:ea typeface="+mn-ea"/>
                <a:cs typeface="Arial" panose="020B0604020202020204" pitchFamily="34" charset="0"/>
              </a:rPr>
              <a:t>free</a:t>
            </a:r>
            <a:r>
              <a:rPr kumimoji="0" lang="en-US" sz="4875" b="0" i="0" u="none" strike="noStrike" kern="1200" cap="none" spc="0" normalizeH="0" baseline="0" noProof="0" dirty="0">
                <a:ln>
                  <a:noFill/>
                </a:ln>
                <a:solidFill>
                  <a:srgbClr val="A5300F"/>
                </a:solidFill>
                <a:effectLst/>
                <a:uLnTx/>
                <a:uFillTx/>
                <a:latin typeface="Franklin Gothic Heavy" panose="020B0903020102020204" pitchFamily="34" charset="0"/>
                <a:ea typeface="+mn-ea"/>
                <a:cs typeface="Arial" panose="020B0604020202020204" pitchFamily="34" charset="0"/>
              </a:rPr>
              <a:t> Tuesday </a:t>
            </a:r>
            <a:r>
              <a:rPr kumimoji="0" lang="en-US" sz="4875" b="0" i="0" u="none" strike="noStrike" kern="1200" cap="none" spc="0" normalizeH="0" baseline="0" noProof="0" dirty="0" err="1">
                <a:ln>
                  <a:noFill/>
                </a:ln>
                <a:solidFill>
                  <a:srgbClr val="A5300F"/>
                </a:solidFill>
                <a:effectLst/>
                <a:uLnTx/>
                <a:uFillTx/>
                <a:latin typeface="Franklin Gothic Heavy" panose="020B0903020102020204" pitchFamily="34" charset="0"/>
                <a:ea typeface="+mn-ea"/>
                <a:cs typeface="Arial" panose="020B0604020202020204" pitchFamily="34" charset="0"/>
              </a:rPr>
              <a:t>Webclasses</a:t>
            </a:r>
            <a:endParaRPr kumimoji="0" lang="en-US" sz="3900" b="0" i="0" u="none" strike="noStrike" kern="1200" cap="none" spc="0" normalizeH="0" baseline="0" noProof="0" dirty="0">
              <a:ln>
                <a:noFill/>
              </a:ln>
              <a:solidFill>
                <a:srgbClr val="A5300F"/>
              </a:solidFill>
              <a:effectLst/>
              <a:uLnTx/>
              <a:uFillTx/>
              <a:latin typeface="Franklin Gothic Heavy" panose="020B0903020102020204" pitchFamily="34" charset="0"/>
              <a:ea typeface="+mn-ea"/>
              <a:cs typeface="Arial" panose="020B0604020202020204" pitchFamily="34" charset="0"/>
            </a:endParaRPr>
          </a:p>
        </p:txBody>
      </p:sp>
      <p:pic>
        <p:nvPicPr>
          <p:cNvPr id="1026" name="Picture 2">
            <a:extLst>
              <a:ext uri="{FF2B5EF4-FFF2-40B4-BE49-F238E27FC236}">
                <a16:creationId xmlns:a16="http://schemas.microsoft.com/office/drawing/2014/main" id="{B0C29B9A-198F-4B7F-A7D5-ED8CEA7AB787}"/>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098310" y="3798963"/>
            <a:ext cx="696516" cy="6965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789D676-7C8C-42B8-AF41-AF2CD7715A49}"/>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152800" y="3670971"/>
            <a:ext cx="2581275" cy="952500"/>
          </a:xfrm>
          <a:prstGeom prst="rect">
            <a:avLst/>
          </a:prstGeom>
        </p:spPr>
      </p:pic>
    </p:spTree>
    <p:extLst>
      <p:ext uri="{BB962C8B-B14F-4D97-AF65-F5344CB8AC3E}">
        <p14:creationId xmlns:p14="http://schemas.microsoft.com/office/powerpoint/2010/main" val="4099598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4940AB-ACEA-4168-B9E8-9C901F738268}"/>
              </a:ext>
            </a:extLst>
          </p:cNvPr>
          <p:cNvSpPr>
            <a:spLocks noGrp="1"/>
          </p:cNvSpPr>
          <p:nvPr>
            <p:ph type="title"/>
          </p:nvPr>
        </p:nvSpPr>
        <p:spPr>
          <a:xfrm>
            <a:off x="495300" y="289264"/>
            <a:ext cx="8915400" cy="682095"/>
          </a:xfrm>
        </p:spPr>
        <p:txBody>
          <a:bodyPr/>
          <a:lstStyle/>
          <a:p>
            <a:r>
              <a:rPr lang="en-US" dirty="0"/>
              <a:t>Ice breaker: where are you now?</a:t>
            </a:r>
          </a:p>
        </p:txBody>
      </p:sp>
      <p:sp>
        <p:nvSpPr>
          <p:cNvPr id="6" name="TextBox 5">
            <a:extLst>
              <a:ext uri="{FF2B5EF4-FFF2-40B4-BE49-F238E27FC236}">
                <a16:creationId xmlns:a16="http://schemas.microsoft.com/office/drawing/2014/main" id="{CB91DC66-468F-48FA-8322-9C8587605D4E}"/>
              </a:ext>
            </a:extLst>
          </p:cNvPr>
          <p:cNvSpPr txBox="1"/>
          <p:nvPr/>
        </p:nvSpPr>
        <p:spPr>
          <a:xfrm>
            <a:off x="495301" y="1340769"/>
            <a:ext cx="8850187" cy="576064"/>
          </a:xfrm>
          <a:prstGeom prst="rect">
            <a:avLst/>
          </a:prstGeom>
          <a:noFill/>
        </p:spPr>
        <p:txBody>
          <a:bodyPr wrap="square" rtlCol="0">
            <a:noAutofit/>
          </a:bodyPr>
          <a:lstStyle/>
          <a:p>
            <a:pPr algn="l" defTabSz="742950" fontAlgn="auto">
              <a:spcBef>
                <a:spcPts val="0"/>
              </a:spcBef>
              <a:spcAft>
                <a:spcPts val="0"/>
              </a:spcAft>
            </a:pPr>
            <a:r>
              <a:rPr lang="en-GB" sz="1463" dirty="0">
                <a:solidFill>
                  <a:srgbClr val="000000"/>
                </a:solidFill>
                <a:latin typeface="Montserrat" panose="00000500000000000000" pitchFamily="2" charset="0"/>
              </a:rPr>
              <a:t>Let us know in the chat where you are based</a:t>
            </a:r>
          </a:p>
          <a:p>
            <a:pPr algn="l" defTabSz="742950" fontAlgn="auto">
              <a:spcBef>
                <a:spcPts val="0"/>
              </a:spcBef>
              <a:spcAft>
                <a:spcPts val="0"/>
              </a:spcAft>
            </a:pPr>
            <a:endParaRPr lang="en-GB" sz="1463" dirty="0">
              <a:solidFill>
                <a:srgbClr val="000000"/>
              </a:solidFill>
              <a:latin typeface="Montserrat" panose="00000500000000000000" pitchFamily="2" charset="0"/>
            </a:endParaRPr>
          </a:p>
          <a:p>
            <a:pPr algn="l" defTabSz="742950" fontAlgn="auto">
              <a:spcBef>
                <a:spcPts val="0"/>
              </a:spcBef>
              <a:spcAft>
                <a:spcPts val="0"/>
              </a:spcAft>
            </a:pPr>
            <a:endParaRPr lang="en-GB" sz="1463" dirty="0">
              <a:solidFill>
                <a:srgbClr val="A5300F"/>
              </a:solidFill>
              <a:latin typeface="Calibri"/>
            </a:endParaRPr>
          </a:p>
        </p:txBody>
      </p:sp>
      <p:pic>
        <p:nvPicPr>
          <p:cNvPr id="17" name="Picture 16">
            <a:extLst>
              <a:ext uri="{FF2B5EF4-FFF2-40B4-BE49-F238E27FC236}">
                <a16:creationId xmlns:a16="http://schemas.microsoft.com/office/drawing/2014/main" id="{98536407-2413-4213-807D-5DA5292285C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52600" y="1772816"/>
            <a:ext cx="6946069" cy="4934615"/>
          </a:xfrm>
          <a:prstGeom prst="rect">
            <a:avLst/>
          </a:prstGeom>
        </p:spPr>
      </p:pic>
    </p:spTree>
    <p:extLst>
      <p:ext uri="{BB962C8B-B14F-4D97-AF65-F5344CB8AC3E}">
        <p14:creationId xmlns:p14="http://schemas.microsoft.com/office/powerpoint/2010/main" val="4034774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4940AB-ACEA-4168-B9E8-9C901F738268}"/>
              </a:ext>
            </a:extLst>
          </p:cNvPr>
          <p:cNvSpPr>
            <a:spLocks noGrp="1"/>
          </p:cNvSpPr>
          <p:nvPr>
            <p:ph type="title"/>
          </p:nvPr>
        </p:nvSpPr>
        <p:spPr/>
        <p:txBody>
          <a:bodyPr/>
          <a:lstStyle/>
          <a:p>
            <a:r>
              <a:rPr lang="en-US" dirty="0"/>
              <a:t>Why this </a:t>
            </a:r>
            <a:r>
              <a:rPr lang="en-US" dirty="0" err="1"/>
              <a:t>Webclass</a:t>
            </a:r>
            <a:r>
              <a:rPr lang="en-US" dirty="0"/>
              <a:t>?</a:t>
            </a:r>
          </a:p>
        </p:txBody>
      </p:sp>
      <p:sp>
        <p:nvSpPr>
          <p:cNvPr id="4" name="TextBox 3">
            <a:extLst>
              <a:ext uri="{FF2B5EF4-FFF2-40B4-BE49-F238E27FC236}">
                <a16:creationId xmlns:a16="http://schemas.microsoft.com/office/drawing/2014/main" id="{313EA926-561D-492A-B075-7202D4EA8B33}"/>
              </a:ext>
            </a:extLst>
          </p:cNvPr>
          <p:cNvSpPr txBox="1"/>
          <p:nvPr/>
        </p:nvSpPr>
        <p:spPr>
          <a:xfrm>
            <a:off x="500034" y="1470792"/>
            <a:ext cx="8915399" cy="3686400"/>
          </a:xfrm>
          <a:prstGeom prst="rect">
            <a:avLst/>
          </a:prstGeom>
          <a:noFill/>
        </p:spPr>
        <p:txBody>
          <a:bodyPr wrap="square" rtlCol="0">
            <a:noAutofit/>
          </a:bodyPr>
          <a:lstStyle/>
          <a:p>
            <a:pPr algn="l"/>
            <a:r>
              <a:rPr lang="en-US" sz="2000" dirty="0">
                <a:solidFill>
                  <a:schemeClr val="tx1"/>
                </a:solidFill>
              </a:rPr>
              <a:t>What happens when the data set is larger than 1,048,576 records and you can’t use Excel? </a:t>
            </a:r>
          </a:p>
          <a:p>
            <a:pPr algn="l"/>
            <a:endParaRPr lang="en-US" sz="2000" dirty="0">
              <a:solidFill>
                <a:schemeClr val="tx1"/>
              </a:solidFill>
            </a:endParaRPr>
          </a:p>
          <a:p>
            <a:pPr algn="l"/>
            <a:r>
              <a:rPr lang="en-US" sz="2000" dirty="0">
                <a:solidFill>
                  <a:schemeClr val="tx1"/>
                </a:solidFill>
              </a:rPr>
              <a:t>Move from sampling to full population testing.</a:t>
            </a:r>
          </a:p>
          <a:p>
            <a:pPr algn="l"/>
            <a:endParaRPr lang="en-US" sz="2000" dirty="0">
              <a:solidFill>
                <a:schemeClr val="tx1"/>
              </a:solidFill>
            </a:endParaRPr>
          </a:p>
          <a:p>
            <a:pPr algn="l"/>
            <a:r>
              <a:rPr lang="en-US" sz="2000" dirty="0">
                <a:solidFill>
                  <a:schemeClr val="tx1"/>
                </a:solidFill>
              </a:rPr>
              <a:t>Build programmatic thinking and add a new tool to your tool built.</a:t>
            </a:r>
          </a:p>
          <a:p>
            <a:pPr algn="l"/>
            <a:endParaRPr lang="en-US" sz="2000" dirty="0">
              <a:solidFill>
                <a:schemeClr val="tx1"/>
              </a:solidFill>
            </a:endParaRPr>
          </a:p>
          <a:p>
            <a:pPr algn="l"/>
            <a:r>
              <a:rPr lang="en-US" sz="2000" dirty="0">
                <a:solidFill>
                  <a:schemeClr val="tx1"/>
                </a:solidFill>
              </a:rPr>
              <a:t>Get a foothold to make progress on continuous auditing.</a:t>
            </a:r>
          </a:p>
          <a:p>
            <a:pPr algn="l"/>
            <a:endParaRPr lang="en-US" sz="2000" dirty="0">
              <a:solidFill>
                <a:schemeClr val="tx1"/>
              </a:solidFill>
            </a:endParaRPr>
          </a:p>
          <a:p>
            <a:pPr algn="l"/>
            <a:r>
              <a:rPr lang="en-US" sz="2000" b="1" dirty="0">
                <a:solidFill>
                  <a:schemeClr val="tx1"/>
                </a:solidFill>
              </a:rPr>
              <a:t>Auditors can code!</a:t>
            </a:r>
          </a:p>
          <a:p>
            <a:pPr algn="l"/>
            <a:endParaRPr lang="en-US" sz="2000" dirty="0">
              <a:solidFill>
                <a:schemeClr val="tx1"/>
              </a:solidFill>
            </a:endParaRPr>
          </a:p>
          <a:p>
            <a:pPr algn="l"/>
            <a:r>
              <a:rPr lang="en-US" sz="2000" dirty="0">
                <a:solidFill>
                  <a:schemeClr val="tx1"/>
                </a:solidFill>
              </a:rPr>
              <a:t> </a:t>
            </a:r>
          </a:p>
          <a:p>
            <a:pPr marL="285750" indent="-285750" algn="l" defTabSz="742950" fontAlgn="auto">
              <a:spcBef>
                <a:spcPts val="0"/>
              </a:spcBef>
              <a:spcAft>
                <a:spcPts val="0"/>
              </a:spcAft>
              <a:buFont typeface="Arial" panose="020B0604020202020204" pitchFamily="34" charset="0"/>
              <a:buChar char="•"/>
            </a:pPr>
            <a:endParaRPr lang="en-US" sz="1463" dirty="0">
              <a:solidFill>
                <a:srgbClr val="000000"/>
              </a:solidFill>
              <a:latin typeface="Montserrat" panose="00000500000000000000" pitchFamily="2" charset="0"/>
            </a:endParaRPr>
          </a:p>
          <a:p>
            <a:pPr algn="l" defTabSz="742950" fontAlgn="auto">
              <a:spcBef>
                <a:spcPts val="0"/>
              </a:spcBef>
              <a:spcAft>
                <a:spcPts val="0"/>
              </a:spcAft>
            </a:pPr>
            <a:endParaRPr lang="en-US" sz="1463" dirty="0">
              <a:solidFill>
                <a:srgbClr val="000000"/>
              </a:solidFill>
              <a:latin typeface="Montserrat" panose="00000500000000000000" pitchFamily="2" charset="0"/>
            </a:endParaRPr>
          </a:p>
          <a:p>
            <a:pPr algn="l" defTabSz="742950" fontAlgn="auto">
              <a:spcBef>
                <a:spcPts val="0"/>
              </a:spcBef>
              <a:spcAft>
                <a:spcPts val="0"/>
              </a:spcAft>
            </a:pPr>
            <a:r>
              <a:rPr lang="en-US" sz="1800" dirty="0">
                <a:solidFill>
                  <a:srgbClr val="000000"/>
                </a:solidFill>
                <a:highlight>
                  <a:srgbClr val="FFFF00"/>
                </a:highlight>
                <a:latin typeface="Montserrat" panose="00000500000000000000" pitchFamily="2" charset="0"/>
              </a:rPr>
              <a:t>+ 1 hour free CPE!</a:t>
            </a:r>
          </a:p>
          <a:p>
            <a:pPr algn="l" defTabSz="742950" fontAlgn="auto">
              <a:spcBef>
                <a:spcPts val="0"/>
              </a:spcBef>
              <a:spcAft>
                <a:spcPts val="0"/>
              </a:spcAft>
            </a:pPr>
            <a:endParaRPr lang="en-US" sz="1800" dirty="0">
              <a:solidFill>
                <a:srgbClr val="000000"/>
              </a:solidFill>
              <a:highlight>
                <a:srgbClr val="FFFF00"/>
              </a:highlight>
              <a:latin typeface="Montserrat" panose="00000500000000000000" pitchFamily="2" charset="0"/>
            </a:endParaRPr>
          </a:p>
          <a:p>
            <a:pPr marL="285750" indent="-285750" algn="l" defTabSz="742950" fontAlgn="auto">
              <a:spcBef>
                <a:spcPts val="0"/>
              </a:spcBef>
              <a:spcAft>
                <a:spcPts val="0"/>
              </a:spcAft>
              <a:buFont typeface="Arial" panose="020B0604020202020204" pitchFamily="34" charset="0"/>
              <a:buChar char="•"/>
            </a:pPr>
            <a:endParaRPr lang="en-US" sz="1463" dirty="0">
              <a:solidFill>
                <a:srgbClr val="000000"/>
              </a:solidFill>
              <a:latin typeface="Montserrat" panose="00000500000000000000" pitchFamily="2" charset="0"/>
            </a:endParaRPr>
          </a:p>
          <a:p>
            <a:pPr marL="285750" indent="-285750" algn="l" defTabSz="742950" fontAlgn="auto">
              <a:spcBef>
                <a:spcPts val="0"/>
              </a:spcBef>
              <a:spcAft>
                <a:spcPts val="0"/>
              </a:spcAft>
              <a:buFont typeface="Arial" panose="020B0604020202020204" pitchFamily="34" charset="0"/>
              <a:buChar char="•"/>
            </a:pPr>
            <a:endParaRPr lang="en-US" sz="1463" dirty="0">
              <a:solidFill>
                <a:srgbClr val="000000"/>
              </a:solidFill>
              <a:latin typeface="Montserrat" panose="00000500000000000000" pitchFamily="2" charset="0"/>
            </a:endParaRPr>
          </a:p>
          <a:p>
            <a:pPr marL="285750" indent="-285750" algn="l" defTabSz="742950" fontAlgn="auto">
              <a:spcBef>
                <a:spcPts val="0"/>
              </a:spcBef>
              <a:spcAft>
                <a:spcPts val="0"/>
              </a:spcAft>
              <a:buFont typeface="Arial" panose="020B0604020202020204" pitchFamily="34" charset="0"/>
              <a:buChar char="•"/>
            </a:pPr>
            <a:endParaRPr lang="en-US" sz="1463" dirty="0">
              <a:solidFill>
                <a:srgbClr val="000000"/>
              </a:solidFill>
              <a:latin typeface="Montserrat" panose="00000500000000000000" pitchFamily="2" charset="0"/>
            </a:endParaRPr>
          </a:p>
          <a:p>
            <a:pPr marL="285750" indent="-285750" algn="l" defTabSz="742950" fontAlgn="auto">
              <a:spcBef>
                <a:spcPts val="0"/>
              </a:spcBef>
              <a:spcAft>
                <a:spcPts val="0"/>
              </a:spcAft>
              <a:buFont typeface="Arial" panose="020B0604020202020204" pitchFamily="34" charset="0"/>
              <a:buChar char="•"/>
            </a:pPr>
            <a:endParaRPr lang="en-US" sz="1463" dirty="0">
              <a:solidFill>
                <a:srgbClr val="000000"/>
              </a:solidFill>
              <a:latin typeface="Montserrat" panose="00000500000000000000" pitchFamily="2" charset="0"/>
            </a:endParaRPr>
          </a:p>
          <a:p>
            <a:pPr algn="l" defTabSz="742950" fontAlgn="auto">
              <a:spcBef>
                <a:spcPts val="0"/>
              </a:spcBef>
              <a:spcAft>
                <a:spcPts val="0"/>
              </a:spcAft>
            </a:pPr>
            <a:endParaRPr lang="en-US" sz="1463" dirty="0">
              <a:solidFill>
                <a:srgbClr val="000000"/>
              </a:solidFill>
              <a:latin typeface="Montserrat" panose="00000500000000000000" pitchFamily="2" charset="0"/>
            </a:endParaRPr>
          </a:p>
          <a:p>
            <a:pPr algn="l" defTabSz="742950" fontAlgn="auto">
              <a:spcBef>
                <a:spcPts val="0"/>
              </a:spcBef>
              <a:spcAft>
                <a:spcPts val="0"/>
              </a:spcAft>
            </a:pPr>
            <a:endParaRPr lang="en-US" sz="1463" dirty="0">
              <a:solidFill>
                <a:srgbClr val="A5300F"/>
              </a:solidFill>
              <a:latin typeface="Calibri"/>
            </a:endParaRPr>
          </a:p>
        </p:txBody>
      </p:sp>
    </p:spTree>
    <p:extLst>
      <p:ext uri="{BB962C8B-B14F-4D97-AF65-F5344CB8AC3E}">
        <p14:creationId xmlns:p14="http://schemas.microsoft.com/office/powerpoint/2010/main" val="236699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Google Shape;365;p65">
            <a:extLst>
              <a:ext uri="{FF2B5EF4-FFF2-40B4-BE49-F238E27FC236}">
                <a16:creationId xmlns:a16="http://schemas.microsoft.com/office/drawing/2014/main" id="{BCA1DB5F-B309-41D1-9A77-C0B60D98101F}"/>
              </a:ext>
            </a:extLst>
          </p:cNvPr>
          <p:cNvSpPr txBox="1"/>
          <p:nvPr/>
        </p:nvSpPr>
        <p:spPr>
          <a:xfrm>
            <a:off x="409038" y="1150400"/>
            <a:ext cx="9008458" cy="390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kern="0" dirty="0">
                <a:solidFill>
                  <a:schemeClr val="tx1"/>
                </a:solidFill>
                <a:latin typeface="Nunito"/>
                <a:ea typeface="Nunito"/>
                <a:cs typeface="Nunito"/>
                <a:sym typeface="Nunito"/>
              </a:rPr>
              <a:t>Why is Python an ideal tool for auditors?</a:t>
            </a:r>
            <a:endParaRPr kumimoji="0" lang="en-US" sz="1400" b="1" i="0" u="none" strike="noStrike" kern="0" cap="none" spc="0" normalizeH="0" baseline="0" noProof="0" dirty="0">
              <a:ln>
                <a:noFill/>
              </a:ln>
              <a:solidFill>
                <a:schemeClr val="tx1"/>
              </a:solidFill>
              <a:effectLst/>
              <a:uLnTx/>
              <a:uFillTx/>
              <a:latin typeface="Nunito"/>
              <a:ea typeface="Nunito"/>
              <a:cs typeface="Nunito"/>
              <a:sym typeface="Nunito"/>
            </a:endParaRPr>
          </a:p>
        </p:txBody>
      </p:sp>
      <p:pic>
        <p:nvPicPr>
          <p:cNvPr id="48" name="Google Shape;389;p65">
            <a:extLst>
              <a:ext uri="{FF2B5EF4-FFF2-40B4-BE49-F238E27FC236}">
                <a16:creationId xmlns:a16="http://schemas.microsoft.com/office/drawing/2014/main" id="{C796DD5F-286B-44E5-9FCB-84CA2FEE2965}"/>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287268" y="3445660"/>
            <a:ext cx="2363324" cy="2361725"/>
          </a:xfrm>
          <a:prstGeom prst="rect">
            <a:avLst/>
          </a:prstGeom>
          <a:noFill/>
          <a:ln>
            <a:noFill/>
          </a:ln>
        </p:spPr>
      </p:pic>
      <p:sp>
        <p:nvSpPr>
          <p:cNvPr id="50" name="Google Shape;362;p65">
            <a:extLst>
              <a:ext uri="{FF2B5EF4-FFF2-40B4-BE49-F238E27FC236}">
                <a16:creationId xmlns:a16="http://schemas.microsoft.com/office/drawing/2014/main" id="{304AFB3E-0C3C-49F7-9394-E0C6B3DA4DAA}"/>
              </a:ext>
            </a:extLst>
          </p:cNvPr>
          <p:cNvSpPr/>
          <p:nvPr/>
        </p:nvSpPr>
        <p:spPr>
          <a:xfrm>
            <a:off x="150" y="0"/>
            <a:ext cx="9144000" cy="771600"/>
          </a:xfrm>
          <a:prstGeom prst="rect">
            <a:avLst/>
          </a:prstGeom>
          <a:solidFill>
            <a:srgbClr val="3A3A3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1" name="Google Shape;363;p65">
            <a:extLst>
              <a:ext uri="{FF2B5EF4-FFF2-40B4-BE49-F238E27FC236}">
                <a16:creationId xmlns:a16="http://schemas.microsoft.com/office/drawing/2014/main" id="{2263A941-45F0-47FF-A9AF-70FEF5BBF8E0}"/>
              </a:ext>
            </a:extLst>
          </p:cNvPr>
          <p:cNvSpPr txBox="1"/>
          <p:nvPr/>
        </p:nvSpPr>
        <p:spPr>
          <a:xfrm>
            <a:off x="1204875" y="23250"/>
            <a:ext cx="6600900" cy="6723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a:ln>
                  <a:noFill/>
                </a:ln>
                <a:solidFill>
                  <a:srgbClr val="B70006"/>
                </a:solidFill>
                <a:effectLst/>
                <a:uLnTx/>
                <a:uFillTx/>
                <a:latin typeface="Roboto"/>
                <a:ea typeface="Roboto"/>
                <a:cs typeface="Roboto"/>
                <a:sym typeface="Roboto"/>
              </a:rPr>
              <a:t>Ice Breaker</a:t>
            </a:r>
            <a:endParaRPr kumimoji="0" sz="1200" b="1" i="0" u="none" strike="noStrike" kern="0" cap="none" spc="0" normalizeH="0" baseline="0" noProof="0">
              <a:ln>
                <a:noFill/>
              </a:ln>
              <a:solidFill>
                <a:srgbClr val="000000"/>
              </a:solidFill>
              <a:effectLst/>
              <a:uLnTx/>
              <a:uFillTx/>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a:ln>
                  <a:noFill/>
                </a:ln>
                <a:solidFill>
                  <a:srgbClr val="FFFFFF"/>
                </a:solidFill>
                <a:effectLst/>
                <a:uLnTx/>
                <a:uFillTx/>
                <a:latin typeface="Roboto"/>
                <a:ea typeface="Roboto"/>
                <a:cs typeface="Roboto"/>
                <a:sym typeface="Roboto"/>
              </a:rPr>
              <a:t>What do we have in common?</a:t>
            </a:r>
            <a:endParaRPr kumimoji="0" sz="2400" b="1" i="0" u="none" strike="noStrike" kern="0" cap="none" spc="0" normalizeH="0" baseline="0" noProof="0">
              <a:ln>
                <a:noFill/>
              </a:ln>
              <a:solidFill>
                <a:srgbClr val="FFFFFF"/>
              </a:solidFill>
              <a:effectLst/>
              <a:uLnTx/>
              <a:uFillTx/>
              <a:latin typeface="Roboto"/>
              <a:ea typeface="Roboto"/>
              <a:cs typeface="Roboto"/>
              <a:sym typeface="Roboto"/>
            </a:endParaRPr>
          </a:p>
        </p:txBody>
      </p:sp>
      <p:sp>
        <p:nvSpPr>
          <p:cNvPr id="52" name="Google Shape;366;p65">
            <a:extLst>
              <a:ext uri="{FF2B5EF4-FFF2-40B4-BE49-F238E27FC236}">
                <a16:creationId xmlns:a16="http://schemas.microsoft.com/office/drawing/2014/main" id="{92997343-23E3-4439-85DD-F982C720A41D}"/>
              </a:ext>
            </a:extLst>
          </p:cNvPr>
          <p:cNvSpPr/>
          <p:nvPr/>
        </p:nvSpPr>
        <p:spPr>
          <a:xfrm>
            <a:off x="311700" y="156251"/>
            <a:ext cx="719118" cy="406296"/>
          </a:xfrm>
          <a:custGeom>
            <a:avLst/>
            <a:gdLst/>
            <a:ahLst/>
            <a:cxnLst/>
            <a:rect l="l" t="t" r="r" b="b"/>
            <a:pathLst>
              <a:path w="21600" h="21600" extrusionOk="0">
                <a:moveTo>
                  <a:pt x="15568" y="4195"/>
                </a:moveTo>
                <a:lnTo>
                  <a:pt x="15683" y="4195"/>
                </a:lnTo>
                <a:lnTo>
                  <a:pt x="16487" y="4463"/>
                </a:lnTo>
                <a:lnTo>
                  <a:pt x="17177" y="5266"/>
                </a:lnTo>
                <a:lnTo>
                  <a:pt x="17579" y="6516"/>
                </a:lnTo>
                <a:lnTo>
                  <a:pt x="17694" y="6694"/>
                </a:lnTo>
                <a:lnTo>
                  <a:pt x="17751" y="7408"/>
                </a:lnTo>
                <a:lnTo>
                  <a:pt x="17751" y="9193"/>
                </a:lnTo>
                <a:lnTo>
                  <a:pt x="17981" y="10979"/>
                </a:lnTo>
                <a:lnTo>
                  <a:pt x="18383" y="12764"/>
                </a:lnTo>
                <a:lnTo>
                  <a:pt x="18383" y="13388"/>
                </a:lnTo>
                <a:lnTo>
                  <a:pt x="18153" y="13478"/>
                </a:lnTo>
                <a:lnTo>
                  <a:pt x="17291" y="14013"/>
                </a:lnTo>
                <a:lnTo>
                  <a:pt x="17177" y="14102"/>
                </a:lnTo>
                <a:lnTo>
                  <a:pt x="17062" y="14281"/>
                </a:lnTo>
                <a:lnTo>
                  <a:pt x="16947" y="14638"/>
                </a:lnTo>
                <a:lnTo>
                  <a:pt x="16947" y="15709"/>
                </a:lnTo>
                <a:lnTo>
                  <a:pt x="17062" y="16155"/>
                </a:lnTo>
                <a:lnTo>
                  <a:pt x="17177" y="16512"/>
                </a:lnTo>
                <a:lnTo>
                  <a:pt x="17291" y="16780"/>
                </a:lnTo>
                <a:lnTo>
                  <a:pt x="17579" y="16780"/>
                </a:lnTo>
                <a:lnTo>
                  <a:pt x="17694" y="16959"/>
                </a:lnTo>
                <a:lnTo>
                  <a:pt x="17751" y="16959"/>
                </a:lnTo>
                <a:lnTo>
                  <a:pt x="17866" y="17226"/>
                </a:lnTo>
                <a:lnTo>
                  <a:pt x="18038" y="17405"/>
                </a:lnTo>
                <a:lnTo>
                  <a:pt x="18153" y="17583"/>
                </a:lnTo>
                <a:lnTo>
                  <a:pt x="19991" y="18655"/>
                </a:lnTo>
                <a:lnTo>
                  <a:pt x="20796" y="19279"/>
                </a:lnTo>
                <a:lnTo>
                  <a:pt x="21255" y="20350"/>
                </a:lnTo>
                <a:lnTo>
                  <a:pt x="21600" y="21600"/>
                </a:lnTo>
                <a:lnTo>
                  <a:pt x="15453" y="21600"/>
                </a:lnTo>
                <a:lnTo>
                  <a:pt x="15453" y="20083"/>
                </a:lnTo>
                <a:lnTo>
                  <a:pt x="14936" y="19279"/>
                </a:lnTo>
                <a:lnTo>
                  <a:pt x="14534" y="18922"/>
                </a:lnTo>
                <a:lnTo>
                  <a:pt x="12868" y="17762"/>
                </a:lnTo>
                <a:lnTo>
                  <a:pt x="13040" y="17583"/>
                </a:lnTo>
                <a:lnTo>
                  <a:pt x="13443" y="16959"/>
                </a:lnTo>
                <a:lnTo>
                  <a:pt x="13557" y="16959"/>
                </a:lnTo>
                <a:lnTo>
                  <a:pt x="13672" y="16780"/>
                </a:lnTo>
                <a:lnTo>
                  <a:pt x="13960" y="16780"/>
                </a:lnTo>
                <a:lnTo>
                  <a:pt x="14074" y="16512"/>
                </a:lnTo>
                <a:lnTo>
                  <a:pt x="14132" y="16155"/>
                </a:lnTo>
                <a:lnTo>
                  <a:pt x="14247" y="15709"/>
                </a:lnTo>
                <a:lnTo>
                  <a:pt x="14247" y="14638"/>
                </a:lnTo>
                <a:lnTo>
                  <a:pt x="14074" y="14102"/>
                </a:lnTo>
                <a:lnTo>
                  <a:pt x="13960" y="14013"/>
                </a:lnTo>
                <a:lnTo>
                  <a:pt x="13040" y="13478"/>
                </a:lnTo>
                <a:lnTo>
                  <a:pt x="12868" y="13388"/>
                </a:lnTo>
                <a:lnTo>
                  <a:pt x="12868" y="12764"/>
                </a:lnTo>
                <a:lnTo>
                  <a:pt x="13270" y="10979"/>
                </a:lnTo>
                <a:lnTo>
                  <a:pt x="13443" y="9193"/>
                </a:lnTo>
                <a:lnTo>
                  <a:pt x="13443" y="7587"/>
                </a:lnTo>
                <a:lnTo>
                  <a:pt x="13672" y="6159"/>
                </a:lnTo>
                <a:lnTo>
                  <a:pt x="13730" y="5712"/>
                </a:lnTo>
                <a:lnTo>
                  <a:pt x="13960" y="5445"/>
                </a:lnTo>
                <a:lnTo>
                  <a:pt x="14132" y="4909"/>
                </a:lnTo>
                <a:lnTo>
                  <a:pt x="14477" y="4820"/>
                </a:lnTo>
                <a:lnTo>
                  <a:pt x="14764" y="4641"/>
                </a:lnTo>
                <a:lnTo>
                  <a:pt x="15051" y="4284"/>
                </a:lnTo>
                <a:lnTo>
                  <a:pt x="15453" y="4195"/>
                </a:lnTo>
                <a:lnTo>
                  <a:pt x="15568" y="4195"/>
                </a:lnTo>
                <a:close/>
                <a:moveTo>
                  <a:pt x="8962" y="0"/>
                </a:moveTo>
                <a:lnTo>
                  <a:pt x="9019" y="0"/>
                </a:lnTo>
                <a:lnTo>
                  <a:pt x="9134" y="89"/>
                </a:lnTo>
                <a:lnTo>
                  <a:pt x="8962" y="268"/>
                </a:lnTo>
                <a:lnTo>
                  <a:pt x="8732" y="625"/>
                </a:lnTo>
                <a:lnTo>
                  <a:pt x="8732" y="714"/>
                </a:lnTo>
                <a:lnTo>
                  <a:pt x="8962" y="1071"/>
                </a:lnTo>
                <a:lnTo>
                  <a:pt x="9938" y="2410"/>
                </a:lnTo>
                <a:lnTo>
                  <a:pt x="10226" y="2945"/>
                </a:lnTo>
                <a:lnTo>
                  <a:pt x="10340" y="3392"/>
                </a:lnTo>
                <a:lnTo>
                  <a:pt x="10340" y="7408"/>
                </a:lnTo>
                <a:lnTo>
                  <a:pt x="10455" y="7765"/>
                </a:lnTo>
                <a:lnTo>
                  <a:pt x="10570" y="7765"/>
                </a:lnTo>
                <a:lnTo>
                  <a:pt x="10628" y="7944"/>
                </a:lnTo>
                <a:lnTo>
                  <a:pt x="10628" y="8033"/>
                </a:lnTo>
                <a:lnTo>
                  <a:pt x="10570" y="9640"/>
                </a:lnTo>
                <a:lnTo>
                  <a:pt x="10570" y="9818"/>
                </a:lnTo>
                <a:lnTo>
                  <a:pt x="10340" y="10443"/>
                </a:lnTo>
                <a:lnTo>
                  <a:pt x="10168" y="10889"/>
                </a:lnTo>
                <a:lnTo>
                  <a:pt x="9938" y="12139"/>
                </a:lnTo>
                <a:lnTo>
                  <a:pt x="9823" y="12228"/>
                </a:lnTo>
                <a:lnTo>
                  <a:pt x="9651" y="13031"/>
                </a:lnTo>
                <a:lnTo>
                  <a:pt x="9536" y="14013"/>
                </a:lnTo>
                <a:lnTo>
                  <a:pt x="9536" y="14727"/>
                </a:lnTo>
                <a:lnTo>
                  <a:pt x="9651" y="14906"/>
                </a:lnTo>
                <a:lnTo>
                  <a:pt x="9651" y="15084"/>
                </a:lnTo>
                <a:lnTo>
                  <a:pt x="9823" y="15263"/>
                </a:lnTo>
                <a:lnTo>
                  <a:pt x="9823" y="15352"/>
                </a:lnTo>
                <a:lnTo>
                  <a:pt x="9938" y="15709"/>
                </a:lnTo>
                <a:lnTo>
                  <a:pt x="10053" y="16334"/>
                </a:lnTo>
                <a:lnTo>
                  <a:pt x="10168" y="16780"/>
                </a:lnTo>
                <a:lnTo>
                  <a:pt x="10340" y="16959"/>
                </a:lnTo>
                <a:lnTo>
                  <a:pt x="10455" y="17137"/>
                </a:lnTo>
                <a:lnTo>
                  <a:pt x="12351" y="18387"/>
                </a:lnTo>
                <a:lnTo>
                  <a:pt x="14247" y="19726"/>
                </a:lnTo>
                <a:lnTo>
                  <a:pt x="14649" y="20083"/>
                </a:lnTo>
                <a:lnTo>
                  <a:pt x="14936" y="20350"/>
                </a:lnTo>
                <a:lnTo>
                  <a:pt x="14936" y="21600"/>
                </a:lnTo>
                <a:lnTo>
                  <a:pt x="0" y="21600"/>
                </a:lnTo>
                <a:lnTo>
                  <a:pt x="0" y="20529"/>
                </a:lnTo>
                <a:lnTo>
                  <a:pt x="402" y="20083"/>
                </a:lnTo>
                <a:lnTo>
                  <a:pt x="747" y="19726"/>
                </a:lnTo>
                <a:lnTo>
                  <a:pt x="1436" y="19279"/>
                </a:lnTo>
                <a:lnTo>
                  <a:pt x="2011" y="18655"/>
                </a:lnTo>
                <a:lnTo>
                  <a:pt x="2700" y="18387"/>
                </a:lnTo>
                <a:lnTo>
                  <a:pt x="3332" y="17851"/>
                </a:lnTo>
                <a:lnTo>
                  <a:pt x="4538" y="17137"/>
                </a:lnTo>
                <a:lnTo>
                  <a:pt x="4653" y="16959"/>
                </a:lnTo>
                <a:lnTo>
                  <a:pt x="4711" y="16780"/>
                </a:lnTo>
                <a:lnTo>
                  <a:pt x="4940" y="15709"/>
                </a:lnTo>
                <a:lnTo>
                  <a:pt x="5055" y="15531"/>
                </a:lnTo>
                <a:lnTo>
                  <a:pt x="5055" y="15352"/>
                </a:lnTo>
                <a:lnTo>
                  <a:pt x="5457" y="14727"/>
                </a:lnTo>
                <a:lnTo>
                  <a:pt x="5515" y="13210"/>
                </a:lnTo>
                <a:lnTo>
                  <a:pt x="5515" y="13031"/>
                </a:lnTo>
                <a:lnTo>
                  <a:pt x="5457" y="12853"/>
                </a:lnTo>
                <a:lnTo>
                  <a:pt x="5113" y="12228"/>
                </a:lnTo>
                <a:lnTo>
                  <a:pt x="5055" y="11782"/>
                </a:lnTo>
                <a:lnTo>
                  <a:pt x="4940" y="10979"/>
                </a:lnTo>
                <a:lnTo>
                  <a:pt x="4826" y="10532"/>
                </a:lnTo>
                <a:lnTo>
                  <a:pt x="4653" y="10086"/>
                </a:lnTo>
                <a:lnTo>
                  <a:pt x="4423" y="8658"/>
                </a:lnTo>
                <a:lnTo>
                  <a:pt x="4423" y="7765"/>
                </a:lnTo>
                <a:lnTo>
                  <a:pt x="4653" y="7587"/>
                </a:lnTo>
                <a:lnTo>
                  <a:pt x="4653" y="7408"/>
                </a:lnTo>
                <a:lnTo>
                  <a:pt x="4711" y="7319"/>
                </a:lnTo>
                <a:lnTo>
                  <a:pt x="4711" y="3660"/>
                </a:lnTo>
                <a:lnTo>
                  <a:pt x="4826" y="3035"/>
                </a:lnTo>
                <a:lnTo>
                  <a:pt x="4940" y="2588"/>
                </a:lnTo>
                <a:lnTo>
                  <a:pt x="5515" y="1696"/>
                </a:lnTo>
                <a:lnTo>
                  <a:pt x="6434" y="714"/>
                </a:lnTo>
                <a:lnTo>
                  <a:pt x="7526" y="268"/>
                </a:lnTo>
                <a:lnTo>
                  <a:pt x="8157" y="89"/>
                </a:lnTo>
                <a:lnTo>
                  <a:pt x="8732" y="0"/>
                </a:lnTo>
                <a:lnTo>
                  <a:pt x="8962" y="0"/>
                </a:lnTo>
                <a:close/>
              </a:path>
            </a:pathLst>
          </a:custGeom>
          <a:solidFill>
            <a:srgbClr val="FFFFFF"/>
          </a:solidFill>
          <a:ln>
            <a:noFill/>
          </a:ln>
        </p:spPr>
        <p:txBody>
          <a:bodyPr spcFirstLastPara="1" wrap="square" lIns="17150" tIns="34275" rIns="17150"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7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3" name="Google Shape;385;p65">
            <a:extLst>
              <a:ext uri="{FF2B5EF4-FFF2-40B4-BE49-F238E27FC236}">
                <a16:creationId xmlns:a16="http://schemas.microsoft.com/office/drawing/2014/main" id="{CC6F92BE-9A5D-466B-ADA5-BA58B5B22934}"/>
              </a:ext>
            </a:extLst>
          </p:cNvPr>
          <p:cNvSpPr/>
          <p:nvPr/>
        </p:nvSpPr>
        <p:spPr>
          <a:xfrm>
            <a:off x="150" y="0"/>
            <a:ext cx="9201322" cy="771600"/>
          </a:xfrm>
          <a:prstGeom prst="rect">
            <a:avLst/>
          </a:prstGeom>
          <a:solidFill>
            <a:srgbClr val="B700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54" name="Google Shape;386;p65">
            <a:extLst>
              <a:ext uri="{FF2B5EF4-FFF2-40B4-BE49-F238E27FC236}">
                <a16:creationId xmlns:a16="http://schemas.microsoft.com/office/drawing/2014/main" id="{3422AA7F-90AD-41DE-A96E-F5430A751DB2}"/>
              </a:ext>
            </a:extLst>
          </p:cNvPr>
          <p:cNvSpPr/>
          <p:nvPr/>
        </p:nvSpPr>
        <p:spPr>
          <a:xfrm>
            <a:off x="311704" y="140566"/>
            <a:ext cx="625806" cy="490482"/>
          </a:xfrm>
          <a:custGeom>
            <a:avLst/>
            <a:gdLst/>
            <a:ahLst/>
            <a:cxnLst/>
            <a:rect l="l" t="t" r="r" b="b"/>
            <a:pathLst>
              <a:path w="21600" h="21600" extrusionOk="0">
                <a:moveTo>
                  <a:pt x="19348" y="7505"/>
                </a:moveTo>
                <a:lnTo>
                  <a:pt x="20560" y="8875"/>
                </a:lnTo>
                <a:lnTo>
                  <a:pt x="21253" y="10572"/>
                </a:lnTo>
                <a:lnTo>
                  <a:pt x="21600" y="12399"/>
                </a:lnTo>
                <a:lnTo>
                  <a:pt x="21369" y="14030"/>
                </a:lnTo>
                <a:lnTo>
                  <a:pt x="20791" y="15466"/>
                </a:lnTo>
                <a:lnTo>
                  <a:pt x="19867" y="16706"/>
                </a:lnTo>
                <a:lnTo>
                  <a:pt x="18655" y="17880"/>
                </a:lnTo>
                <a:lnTo>
                  <a:pt x="18655" y="18337"/>
                </a:lnTo>
                <a:lnTo>
                  <a:pt x="18886" y="19447"/>
                </a:lnTo>
                <a:lnTo>
                  <a:pt x="19463" y="20491"/>
                </a:lnTo>
                <a:lnTo>
                  <a:pt x="20387" y="21208"/>
                </a:lnTo>
                <a:lnTo>
                  <a:pt x="20387" y="21600"/>
                </a:lnTo>
                <a:lnTo>
                  <a:pt x="18943" y="21535"/>
                </a:lnTo>
                <a:lnTo>
                  <a:pt x="17557" y="21208"/>
                </a:lnTo>
                <a:lnTo>
                  <a:pt x="16229" y="20491"/>
                </a:lnTo>
                <a:lnTo>
                  <a:pt x="15016" y="19381"/>
                </a:lnTo>
                <a:lnTo>
                  <a:pt x="13803" y="19447"/>
                </a:lnTo>
                <a:lnTo>
                  <a:pt x="12128" y="19251"/>
                </a:lnTo>
                <a:lnTo>
                  <a:pt x="10511" y="18794"/>
                </a:lnTo>
                <a:lnTo>
                  <a:pt x="9067" y="18011"/>
                </a:lnTo>
                <a:lnTo>
                  <a:pt x="10973" y="17750"/>
                </a:lnTo>
                <a:lnTo>
                  <a:pt x="12937" y="17293"/>
                </a:lnTo>
                <a:lnTo>
                  <a:pt x="14727" y="16379"/>
                </a:lnTo>
                <a:lnTo>
                  <a:pt x="16229" y="15270"/>
                </a:lnTo>
                <a:lnTo>
                  <a:pt x="17557" y="13769"/>
                </a:lnTo>
                <a:lnTo>
                  <a:pt x="18539" y="12073"/>
                </a:lnTo>
                <a:lnTo>
                  <a:pt x="19174" y="10115"/>
                </a:lnTo>
                <a:lnTo>
                  <a:pt x="19348" y="8222"/>
                </a:lnTo>
                <a:lnTo>
                  <a:pt x="19348" y="7505"/>
                </a:lnTo>
                <a:close/>
                <a:moveTo>
                  <a:pt x="9010" y="0"/>
                </a:moveTo>
                <a:lnTo>
                  <a:pt x="11378" y="196"/>
                </a:lnTo>
                <a:lnTo>
                  <a:pt x="13514" y="1044"/>
                </a:lnTo>
                <a:lnTo>
                  <a:pt x="15305" y="2415"/>
                </a:lnTo>
                <a:lnTo>
                  <a:pt x="16749" y="3981"/>
                </a:lnTo>
                <a:lnTo>
                  <a:pt x="17673" y="6004"/>
                </a:lnTo>
                <a:lnTo>
                  <a:pt x="17961" y="8222"/>
                </a:lnTo>
                <a:lnTo>
                  <a:pt x="17673" y="10376"/>
                </a:lnTo>
                <a:lnTo>
                  <a:pt x="16749" y="12268"/>
                </a:lnTo>
                <a:lnTo>
                  <a:pt x="15305" y="14030"/>
                </a:lnTo>
                <a:lnTo>
                  <a:pt x="13514" y="15270"/>
                </a:lnTo>
                <a:lnTo>
                  <a:pt x="11378" y="16053"/>
                </a:lnTo>
                <a:lnTo>
                  <a:pt x="9010" y="16379"/>
                </a:lnTo>
                <a:lnTo>
                  <a:pt x="8259" y="16379"/>
                </a:lnTo>
                <a:lnTo>
                  <a:pt x="7566" y="16249"/>
                </a:lnTo>
                <a:lnTo>
                  <a:pt x="6064" y="17619"/>
                </a:lnTo>
                <a:lnTo>
                  <a:pt x="4563" y="18337"/>
                </a:lnTo>
                <a:lnTo>
                  <a:pt x="2830" y="18794"/>
                </a:lnTo>
                <a:lnTo>
                  <a:pt x="1213" y="18924"/>
                </a:lnTo>
                <a:lnTo>
                  <a:pt x="1213" y="18337"/>
                </a:lnTo>
                <a:lnTo>
                  <a:pt x="2310" y="17554"/>
                </a:lnTo>
                <a:lnTo>
                  <a:pt x="3119" y="16379"/>
                </a:lnTo>
                <a:lnTo>
                  <a:pt x="3350" y="15140"/>
                </a:lnTo>
                <a:lnTo>
                  <a:pt x="3350" y="14552"/>
                </a:lnTo>
                <a:lnTo>
                  <a:pt x="1906" y="13312"/>
                </a:lnTo>
                <a:lnTo>
                  <a:pt x="924" y="11746"/>
                </a:lnTo>
                <a:lnTo>
                  <a:pt x="231" y="9984"/>
                </a:lnTo>
                <a:lnTo>
                  <a:pt x="0" y="8222"/>
                </a:lnTo>
                <a:lnTo>
                  <a:pt x="289" y="6004"/>
                </a:lnTo>
                <a:lnTo>
                  <a:pt x="1213" y="3981"/>
                </a:lnTo>
                <a:lnTo>
                  <a:pt x="2657" y="2415"/>
                </a:lnTo>
                <a:lnTo>
                  <a:pt x="4447" y="1044"/>
                </a:lnTo>
                <a:lnTo>
                  <a:pt x="6584" y="196"/>
                </a:lnTo>
                <a:lnTo>
                  <a:pt x="9010" y="0"/>
                </a:lnTo>
                <a:close/>
              </a:path>
            </a:pathLst>
          </a:custGeom>
          <a:solidFill>
            <a:srgbClr val="FFFFFF"/>
          </a:solidFill>
          <a:ln>
            <a:noFill/>
          </a:ln>
        </p:spPr>
        <p:txBody>
          <a:bodyPr spcFirstLastPara="1" wrap="square" lIns="17150" tIns="34275" rIns="17150"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7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5" name="Google Shape;387;p65">
            <a:extLst>
              <a:ext uri="{FF2B5EF4-FFF2-40B4-BE49-F238E27FC236}">
                <a16:creationId xmlns:a16="http://schemas.microsoft.com/office/drawing/2014/main" id="{4996AAC0-E5A4-4A53-9781-8E3681FBDE00}"/>
              </a:ext>
            </a:extLst>
          </p:cNvPr>
          <p:cNvSpPr txBox="1"/>
          <p:nvPr/>
        </p:nvSpPr>
        <p:spPr>
          <a:xfrm>
            <a:off x="1030818" y="69867"/>
            <a:ext cx="7939200" cy="6723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FFFFFF"/>
                </a:solidFill>
                <a:effectLst/>
                <a:uLnTx/>
                <a:uFillTx/>
                <a:latin typeface="Nunito"/>
                <a:ea typeface="Nunito"/>
                <a:cs typeface="Nunito"/>
                <a:sym typeface="Nunito"/>
              </a:rPr>
              <a:t>Poll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kern="0" dirty="0">
                <a:solidFill>
                  <a:srgbClr val="FFFFFF"/>
                </a:solidFill>
                <a:latin typeface="Nunito"/>
                <a:ea typeface="Nunito"/>
                <a:cs typeface="Nunito"/>
                <a:sym typeface="Nunito"/>
              </a:rPr>
              <a:t>Python for Auditors</a:t>
            </a:r>
            <a:endParaRPr kumimoji="0" lang="en-US" sz="1600" b="1" i="0" u="none" strike="noStrike" kern="0" cap="none" spc="0" normalizeH="0" baseline="0" noProof="0" dirty="0">
              <a:ln>
                <a:noFill/>
              </a:ln>
              <a:solidFill>
                <a:srgbClr val="FFFFFF"/>
              </a:solidFill>
              <a:effectLst/>
              <a:uLnTx/>
              <a:uFillTx/>
              <a:latin typeface="Nunito"/>
              <a:ea typeface="Nunito"/>
              <a:cs typeface="Nunito"/>
              <a:sym typeface="Nunito"/>
            </a:endParaRPr>
          </a:p>
        </p:txBody>
      </p:sp>
      <p:sp>
        <p:nvSpPr>
          <p:cNvPr id="11" name="Google Shape;367;p65">
            <a:extLst>
              <a:ext uri="{FF2B5EF4-FFF2-40B4-BE49-F238E27FC236}">
                <a16:creationId xmlns:a16="http://schemas.microsoft.com/office/drawing/2014/main" id="{3FD5E891-E77B-433E-AB13-600BA7679AB7}"/>
              </a:ext>
            </a:extLst>
          </p:cNvPr>
          <p:cNvSpPr/>
          <p:nvPr/>
        </p:nvSpPr>
        <p:spPr>
          <a:xfrm>
            <a:off x="297112" y="2051362"/>
            <a:ext cx="7683650" cy="237122"/>
          </a:xfrm>
          <a:prstGeom prst="rect">
            <a:avLst/>
          </a:prstGeom>
          <a:solidFill>
            <a:srgbClr val="B700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Google Shape;368;p65">
            <a:extLst>
              <a:ext uri="{FF2B5EF4-FFF2-40B4-BE49-F238E27FC236}">
                <a16:creationId xmlns:a16="http://schemas.microsoft.com/office/drawing/2014/main" id="{73C70899-3FD8-4EBC-871D-3BF813F1F138}"/>
              </a:ext>
            </a:extLst>
          </p:cNvPr>
          <p:cNvSpPr txBox="1"/>
          <p:nvPr/>
        </p:nvSpPr>
        <p:spPr>
          <a:xfrm>
            <a:off x="-16963" y="2246598"/>
            <a:ext cx="1274156" cy="292616"/>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100" b="1" i="0" u="none" strike="noStrike" kern="0" cap="none" spc="0" normalizeH="0" baseline="0" dirty="0">
                <a:ln>
                  <a:noFill/>
                </a:ln>
                <a:solidFill>
                  <a:srgbClr val="000000"/>
                </a:solidFill>
                <a:effectLst/>
                <a:uLnTx/>
                <a:uFillTx/>
                <a:latin typeface="Nunito"/>
                <a:ea typeface="Nunito"/>
                <a:cs typeface="Nunito"/>
                <a:sym typeface="Nunito"/>
              </a:rPr>
              <a:t>Approachable</a:t>
            </a:r>
          </a:p>
        </p:txBody>
      </p:sp>
      <p:sp>
        <p:nvSpPr>
          <p:cNvPr id="13" name="Google Shape;369;p65">
            <a:extLst>
              <a:ext uri="{FF2B5EF4-FFF2-40B4-BE49-F238E27FC236}">
                <a16:creationId xmlns:a16="http://schemas.microsoft.com/office/drawing/2014/main" id="{BBF973DB-E85B-4316-B824-43EB9D6C8F75}"/>
              </a:ext>
            </a:extLst>
          </p:cNvPr>
          <p:cNvSpPr txBox="1"/>
          <p:nvPr/>
        </p:nvSpPr>
        <p:spPr>
          <a:xfrm>
            <a:off x="2526906" y="2246598"/>
            <a:ext cx="1330755" cy="13392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100" b="1" i="0" u="none" strike="noStrike" kern="0" cap="none" spc="0" normalizeH="0" baseline="0" noProof="0" dirty="0">
                <a:ln>
                  <a:noFill/>
                </a:ln>
                <a:solidFill>
                  <a:srgbClr val="000000"/>
                </a:solidFill>
                <a:effectLst/>
                <a:uLnTx/>
                <a:uFillTx/>
                <a:latin typeface="Nunito"/>
                <a:ea typeface="Nunito"/>
                <a:cs typeface="Nunito"/>
                <a:sym typeface="Nunito"/>
              </a:rPr>
              <a:t>Extensible</a:t>
            </a:r>
            <a:endParaRPr kumimoji="0" sz="1100" b="1" i="0" u="none" strike="noStrike" kern="0" cap="none" spc="0" normalizeH="0" baseline="0" noProof="0" dirty="0">
              <a:ln>
                <a:noFill/>
              </a:ln>
              <a:solidFill>
                <a:srgbClr val="000000"/>
              </a:solidFill>
              <a:effectLst/>
              <a:uLnTx/>
              <a:uFillTx/>
              <a:latin typeface="Nunito"/>
              <a:ea typeface="Nunito"/>
              <a:cs typeface="Nunito"/>
              <a:sym typeface="Nunito"/>
            </a:endParaRPr>
          </a:p>
        </p:txBody>
      </p:sp>
      <p:sp>
        <p:nvSpPr>
          <p:cNvPr id="14" name="Google Shape;370;p65">
            <a:extLst>
              <a:ext uri="{FF2B5EF4-FFF2-40B4-BE49-F238E27FC236}">
                <a16:creationId xmlns:a16="http://schemas.microsoft.com/office/drawing/2014/main" id="{66BB2180-3D49-40C0-97EB-83BD8F68A0FE}"/>
              </a:ext>
            </a:extLst>
          </p:cNvPr>
          <p:cNvSpPr txBox="1"/>
          <p:nvPr/>
        </p:nvSpPr>
        <p:spPr>
          <a:xfrm>
            <a:off x="4099438" y="2246598"/>
            <a:ext cx="1236182" cy="10833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100" b="1" i="0" u="none" strike="noStrike" kern="0" cap="none" spc="0" normalizeH="0" baseline="0" noProof="0" dirty="0">
                <a:ln>
                  <a:noFill/>
                </a:ln>
                <a:solidFill>
                  <a:srgbClr val="000000"/>
                </a:solidFill>
                <a:effectLst/>
                <a:uLnTx/>
                <a:uFillTx/>
                <a:latin typeface="Nunito"/>
                <a:ea typeface="Nunito"/>
                <a:cs typeface="Nunito"/>
                <a:sym typeface="Nunito"/>
              </a:rPr>
              <a:t>Does not require specialty hardware</a:t>
            </a:r>
          </a:p>
        </p:txBody>
      </p:sp>
      <p:sp>
        <p:nvSpPr>
          <p:cNvPr id="15" name="Google Shape;371;p65">
            <a:extLst>
              <a:ext uri="{FF2B5EF4-FFF2-40B4-BE49-F238E27FC236}">
                <a16:creationId xmlns:a16="http://schemas.microsoft.com/office/drawing/2014/main" id="{782532CC-1954-4AD1-9364-5D7681C53D4D}"/>
              </a:ext>
            </a:extLst>
          </p:cNvPr>
          <p:cNvSpPr/>
          <p:nvPr/>
        </p:nvSpPr>
        <p:spPr>
          <a:xfrm>
            <a:off x="7847636" y="2047211"/>
            <a:ext cx="238200" cy="237600"/>
          </a:xfrm>
          <a:prstGeom prst="ellipse">
            <a:avLst/>
          </a:prstGeom>
          <a:solidFill>
            <a:srgbClr val="EFC851"/>
          </a:solidFill>
          <a:ln w="9525"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6" name="Google Shape;372;p65">
            <a:extLst>
              <a:ext uri="{FF2B5EF4-FFF2-40B4-BE49-F238E27FC236}">
                <a16:creationId xmlns:a16="http://schemas.microsoft.com/office/drawing/2014/main" id="{C2A957AB-7E2B-4378-ADAE-A4256CC0876C}"/>
              </a:ext>
            </a:extLst>
          </p:cNvPr>
          <p:cNvSpPr/>
          <p:nvPr/>
        </p:nvSpPr>
        <p:spPr>
          <a:xfrm>
            <a:off x="200473" y="2020610"/>
            <a:ext cx="238200" cy="237600"/>
          </a:xfrm>
          <a:prstGeom prst="ellipse">
            <a:avLst/>
          </a:prstGeom>
          <a:solidFill>
            <a:srgbClr val="EFC851"/>
          </a:solidFill>
          <a:ln w="9525" cap="flat" cmpd="sng">
            <a:solidFill>
              <a:srgbClr val="30303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cxnSp>
        <p:nvCxnSpPr>
          <p:cNvPr id="18" name="Google Shape;376;p65">
            <a:extLst>
              <a:ext uri="{FF2B5EF4-FFF2-40B4-BE49-F238E27FC236}">
                <a16:creationId xmlns:a16="http://schemas.microsoft.com/office/drawing/2014/main" id="{1B3E650F-3429-466F-9218-1D8B032A518C}"/>
              </a:ext>
            </a:extLst>
          </p:cNvPr>
          <p:cNvCxnSpPr/>
          <p:nvPr/>
        </p:nvCxnSpPr>
        <p:spPr>
          <a:xfrm flipH="1">
            <a:off x="3030963" y="2068689"/>
            <a:ext cx="7800" cy="205200"/>
          </a:xfrm>
          <a:prstGeom prst="straightConnector1">
            <a:avLst/>
          </a:prstGeom>
          <a:noFill/>
          <a:ln w="28575" cap="flat" cmpd="sng">
            <a:solidFill>
              <a:srgbClr val="303030"/>
            </a:solidFill>
            <a:prstDash val="solid"/>
            <a:round/>
            <a:headEnd type="none" w="med" len="med"/>
            <a:tailEnd type="none" w="med" len="med"/>
          </a:ln>
        </p:spPr>
      </p:cxnSp>
      <p:cxnSp>
        <p:nvCxnSpPr>
          <p:cNvPr id="19" name="Google Shape;377;p65">
            <a:extLst>
              <a:ext uri="{FF2B5EF4-FFF2-40B4-BE49-F238E27FC236}">
                <a16:creationId xmlns:a16="http://schemas.microsoft.com/office/drawing/2014/main" id="{0323BBB9-3B8E-4C0D-8308-D69CF34C3449}"/>
              </a:ext>
            </a:extLst>
          </p:cNvPr>
          <p:cNvCxnSpPr/>
          <p:nvPr/>
        </p:nvCxnSpPr>
        <p:spPr>
          <a:xfrm flipH="1">
            <a:off x="4538506" y="2060848"/>
            <a:ext cx="7800" cy="205200"/>
          </a:xfrm>
          <a:prstGeom prst="straightConnector1">
            <a:avLst/>
          </a:prstGeom>
          <a:noFill/>
          <a:ln w="28575" cap="flat" cmpd="sng">
            <a:solidFill>
              <a:srgbClr val="303030"/>
            </a:solidFill>
            <a:prstDash val="solid"/>
            <a:round/>
            <a:headEnd type="none" w="med" len="med"/>
            <a:tailEnd type="none" w="med" len="med"/>
          </a:ln>
        </p:spPr>
      </p:cxnSp>
      <p:sp>
        <p:nvSpPr>
          <p:cNvPr id="20" name="Google Shape;390;p65">
            <a:extLst>
              <a:ext uri="{FF2B5EF4-FFF2-40B4-BE49-F238E27FC236}">
                <a16:creationId xmlns:a16="http://schemas.microsoft.com/office/drawing/2014/main" id="{B26D1F0F-F6BC-4A30-952D-2AC329369975}"/>
              </a:ext>
            </a:extLst>
          </p:cNvPr>
          <p:cNvSpPr txBox="1"/>
          <p:nvPr/>
        </p:nvSpPr>
        <p:spPr>
          <a:xfrm>
            <a:off x="2710473" y="4046984"/>
            <a:ext cx="1541400" cy="13392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500" b="0" i="1" u="none" strike="noStrike" kern="0" cap="none" spc="0" normalizeH="0" baseline="0" noProof="0" dirty="0">
                <a:ln>
                  <a:noFill/>
                </a:ln>
                <a:solidFill>
                  <a:srgbClr val="000000"/>
                </a:solidFill>
                <a:effectLst/>
                <a:uLnTx/>
                <a:uFillTx/>
                <a:latin typeface="Nunito"/>
                <a:ea typeface="Nunito"/>
                <a:cs typeface="Nunito"/>
                <a:sym typeface="Nunito"/>
              </a:rPr>
              <a:t>Please use the Zoom polls feature to select your answer. </a:t>
            </a:r>
            <a:endParaRPr kumimoji="0" sz="1500" b="0" i="1" u="none" strike="noStrike" kern="0" cap="none" spc="0" normalizeH="0" baseline="0" noProof="0" dirty="0">
              <a:ln>
                <a:noFill/>
              </a:ln>
              <a:solidFill>
                <a:srgbClr val="000000"/>
              </a:solidFill>
              <a:effectLst/>
              <a:uLnTx/>
              <a:uFillTx/>
              <a:latin typeface="Nunito"/>
              <a:ea typeface="Nunito"/>
              <a:cs typeface="Nunito"/>
              <a:sym typeface="Nunito"/>
            </a:endParaRPr>
          </a:p>
        </p:txBody>
      </p:sp>
      <p:sp>
        <p:nvSpPr>
          <p:cNvPr id="26" name="Google Shape;369;p65">
            <a:extLst>
              <a:ext uri="{FF2B5EF4-FFF2-40B4-BE49-F238E27FC236}">
                <a16:creationId xmlns:a16="http://schemas.microsoft.com/office/drawing/2014/main" id="{83804016-569A-482B-9F36-98568DEC4755}"/>
              </a:ext>
            </a:extLst>
          </p:cNvPr>
          <p:cNvSpPr txBox="1"/>
          <p:nvPr/>
        </p:nvSpPr>
        <p:spPr>
          <a:xfrm>
            <a:off x="1280593" y="2246598"/>
            <a:ext cx="1295394" cy="1068117"/>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100" b="1" i="0" u="none" strike="noStrike" kern="0" cap="none" spc="0" normalizeH="0" baseline="0" dirty="0">
                <a:ln>
                  <a:noFill/>
                </a:ln>
                <a:solidFill>
                  <a:srgbClr val="000000"/>
                </a:solidFill>
                <a:effectLst/>
                <a:uLnTx/>
                <a:uFillTx/>
                <a:latin typeface="Nunito"/>
                <a:ea typeface="Nunito"/>
                <a:cs typeface="Nunito"/>
                <a:sym typeface="Nunito"/>
              </a:rPr>
              <a:t>Open Source</a:t>
            </a:r>
          </a:p>
        </p:txBody>
      </p:sp>
      <p:cxnSp>
        <p:nvCxnSpPr>
          <p:cNvPr id="27" name="Google Shape;376;p65">
            <a:extLst>
              <a:ext uri="{FF2B5EF4-FFF2-40B4-BE49-F238E27FC236}">
                <a16:creationId xmlns:a16="http://schemas.microsoft.com/office/drawing/2014/main" id="{AF9C7FB0-B137-4E4D-944C-393E7426D4EF}"/>
              </a:ext>
            </a:extLst>
          </p:cNvPr>
          <p:cNvCxnSpPr/>
          <p:nvPr/>
        </p:nvCxnSpPr>
        <p:spPr>
          <a:xfrm flipH="1">
            <a:off x="1784649" y="2038763"/>
            <a:ext cx="7800" cy="205200"/>
          </a:xfrm>
          <a:prstGeom prst="straightConnector1">
            <a:avLst/>
          </a:prstGeom>
          <a:noFill/>
          <a:ln w="28575" cap="flat" cmpd="sng">
            <a:solidFill>
              <a:srgbClr val="303030"/>
            </a:solidFill>
            <a:prstDash val="solid"/>
            <a:round/>
            <a:headEnd type="none" w="med" len="med"/>
            <a:tailEnd type="none" w="med" len="med"/>
          </a:ln>
        </p:spPr>
      </p:cxnSp>
      <p:sp>
        <p:nvSpPr>
          <p:cNvPr id="2" name="TextBox 1">
            <a:extLst>
              <a:ext uri="{FF2B5EF4-FFF2-40B4-BE49-F238E27FC236}">
                <a16:creationId xmlns:a16="http://schemas.microsoft.com/office/drawing/2014/main" id="{161216D3-9C9A-45C5-AADA-8D302C90BA14}"/>
              </a:ext>
            </a:extLst>
          </p:cNvPr>
          <p:cNvSpPr txBox="1"/>
          <p:nvPr/>
        </p:nvSpPr>
        <p:spPr>
          <a:xfrm rot="21358354">
            <a:off x="5736264" y="4325390"/>
            <a:ext cx="3038292" cy="1938992"/>
          </a:xfrm>
          <a:prstGeom prst="rect">
            <a:avLst/>
          </a:prstGeom>
          <a:noFill/>
        </p:spPr>
        <p:txBody>
          <a:bodyPr wrap="square" rtlCol="0">
            <a:spAutoFit/>
          </a:bodyPr>
          <a:lstStyle/>
          <a:p>
            <a:r>
              <a:rPr lang="en-GB" sz="2000" dirty="0">
                <a:solidFill>
                  <a:srgbClr val="00B050"/>
                </a:solidFill>
              </a:rPr>
              <a:t>Pick more than one answer – if you wish!</a:t>
            </a:r>
          </a:p>
          <a:p>
            <a:endParaRPr lang="en-GB" sz="2000" dirty="0">
              <a:solidFill>
                <a:srgbClr val="00B050"/>
              </a:solidFill>
            </a:endParaRPr>
          </a:p>
          <a:p>
            <a:r>
              <a:rPr lang="en-GB" sz="2000" dirty="0">
                <a:solidFill>
                  <a:srgbClr val="00B050"/>
                </a:solidFill>
              </a:rPr>
              <a:t>Other good reasons to use Python? Let us know in the chat!</a:t>
            </a:r>
          </a:p>
        </p:txBody>
      </p:sp>
      <p:sp>
        <p:nvSpPr>
          <p:cNvPr id="22" name="Google Shape;370;p65">
            <a:extLst>
              <a:ext uri="{FF2B5EF4-FFF2-40B4-BE49-F238E27FC236}">
                <a16:creationId xmlns:a16="http://schemas.microsoft.com/office/drawing/2014/main" id="{9BDA6F7C-8DF7-B656-A5DB-3BC064A8AE60}"/>
              </a:ext>
            </a:extLst>
          </p:cNvPr>
          <p:cNvSpPr txBox="1"/>
          <p:nvPr/>
        </p:nvSpPr>
        <p:spPr>
          <a:xfrm>
            <a:off x="5461721" y="2273746"/>
            <a:ext cx="1236182" cy="10833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100" b="1" i="0" u="none" strike="noStrike" kern="0" cap="none" spc="0" normalizeH="0" baseline="0" noProof="0" dirty="0">
                <a:ln>
                  <a:noFill/>
                </a:ln>
                <a:solidFill>
                  <a:srgbClr val="000000"/>
                </a:solidFill>
                <a:effectLst/>
                <a:uLnTx/>
                <a:uFillTx/>
                <a:latin typeface="Nunito"/>
                <a:ea typeface="Nunito"/>
                <a:cs typeface="Nunito"/>
                <a:sym typeface="Nunito"/>
              </a:rPr>
              <a:t>Same tools used by Data Scientists</a:t>
            </a:r>
          </a:p>
        </p:txBody>
      </p:sp>
      <p:cxnSp>
        <p:nvCxnSpPr>
          <p:cNvPr id="24" name="Google Shape;377;p65">
            <a:extLst>
              <a:ext uri="{FF2B5EF4-FFF2-40B4-BE49-F238E27FC236}">
                <a16:creationId xmlns:a16="http://schemas.microsoft.com/office/drawing/2014/main" id="{EC6E09A5-7892-35C2-17E2-43937A02E82D}"/>
              </a:ext>
            </a:extLst>
          </p:cNvPr>
          <p:cNvCxnSpPr/>
          <p:nvPr/>
        </p:nvCxnSpPr>
        <p:spPr>
          <a:xfrm flipH="1">
            <a:off x="6047900" y="2060848"/>
            <a:ext cx="7800" cy="205200"/>
          </a:xfrm>
          <a:prstGeom prst="straightConnector1">
            <a:avLst/>
          </a:prstGeom>
          <a:noFill/>
          <a:ln w="28575" cap="flat" cmpd="sng">
            <a:solidFill>
              <a:srgbClr val="303030"/>
            </a:solidFill>
            <a:prstDash val="solid"/>
            <a:round/>
            <a:headEnd type="none" w="med" len="med"/>
            <a:tailEnd type="none" w="med" len="med"/>
          </a:ln>
        </p:spPr>
      </p:cxnSp>
      <p:cxnSp>
        <p:nvCxnSpPr>
          <p:cNvPr id="25" name="Google Shape;377;p65">
            <a:extLst>
              <a:ext uri="{FF2B5EF4-FFF2-40B4-BE49-F238E27FC236}">
                <a16:creationId xmlns:a16="http://schemas.microsoft.com/office/drawing/2014/main" id="{4EA0E6D6-CC0F-F13A-D00E-11A21054706C}"/>
              </a:ext>
            </a:extLst>
          </p:cNvPr>
          <p:cNvCxnSpPr/>
          <p:nvPr/>
        </p:nvCxnSpPr>
        <p:spPr>
          <a:xfrm flipH="1">
            <a:off x="7416052" y="2071672"/>
            <a:ext cx="7800" cy="205200"/>
          </a:xfrm>
          <a:prstGeom prst="straightConnector1">
            <a:avLst/>
          </a:prstGeom>
          <a:noFill/>
          <a:ln w="28575" cap="flat" cmpd="sng">
            <a:solidFill>
              <a:srgbClr val="303030"/>
            </a:solidFill>
            <a:prstDash val="solid"/>
            <a:round/>
            <a:headEnd type="none" w="med" len="med"/>
            <a:tailEnd type="none" w="med" len="med"/>
          </a:ln>
        </p:spPr>
      </p:cxnSp>
      <p:sp>
        <p:nvSpPr>
          <p:cNvPr id="28" name="Google Shape;370;p65">
            <a:extLst>
              <a:ext uri="{FF2B5EF4-FFF2-40B4-BE49-F238E27FC236}">
                <a16:creationId xmlns:a16="http://schemas.microsoft.com/office/drawing/2014/main" id="{C28F6F8F-BDC4-0CD5-5341-F92CF21427E8}"/>
              </a:ext>
            </a:extLst>
          </p:cNvPr>
          <p:cNvSpPr txBox="1"/>
          <p:nvPr/>
        </p:nvSpPr>
        <p:spPr>
          <a:xfrm>
            <a:off x="6767980" y="2269280"/>
            <a:ext cx="1236182" cy="10833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100" b="1" i="0" u="none" strike="noStrike" kern="0" cap="none" spc="0" normalizeH="0" baseline="0" noProof="0" dirty="0">
                <a:ln>
                  <a:noFill/>
                </a:ln>
                <a:solidFill>
                  <a:srgbClr val="000000"/>
                </a:solidFill>
                <a:effectLst/>
                <a:uLnTx/>
                <a:uFillTx/>
                <a:latin typeface="Nunito"/>
                <a:ea typeface="Nunito"/>
                <a:cs typeface="Nunito"/>
                <a:sym typeface="Nunito"/>
              </a:rPr>
              <a:t>Most companies make</a:t>
            </a:r>
            <a:r>
              <a:rPr lang="en-GB" sz="1100" b="1" kern="0" dirty="0">
                <a:solidFill>
                  <a:srgbClr val="000000"/>
                </a:solidFill>
                <a:latin typeface="Nunito"/>
                <a:ea typeface="Nunito"/>
                <a:cs typeface="Nunito"/>
                <a:sym typeface="Nunito"/>
              </a:rPr>
              <a:t> Python available </a:t>
            </a:r>
            <a:r>
              <a:rPr kumimoji="0" lang="en-GB" sz="1100" b="1" i="0" u="none" strike="noStrike" kern="0" cap="none" spc="0" normalizeH="0" baseline="0" noProof="0" dirty="0">
                <a:ln>
                  <a:noFill/>
                </a:ln>
                <a:solidFill>
                  <a:srgbClr val="000000"/>
                </a:solidFill>
                <a:effectLst/>
                <a:uLnTx/>
                <a:uFillTx/>
                <a:latin typeface="Nunito"/>
                <a:ea typeface="Nunito"/>
                <a:cs typeface="Nunito"/>
                <a:sym typeface="Nunito"/>
              </a:rPr>
              <a:t> </a:t>
            </a:r>
          </a:p>
        </p:txBody>
      </p:sp>
    </p:spTree>
    <p:extLst>
      <p:ext uri="{BB962C8B-B14F-4D97-AF65-F5344CB8AC3E}">
        <p14:creationId xmlns:p14="http://schemas.microsoft.com/office/powerpoint/2010/main" val="261265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pic>
        <p:nvPicPr>
          <p:cNvPr id="344" name="Google Shape;344;p74"/>
          <p:cNvPicPr preferRelativeResize="0">
            <a:picLocks noGrp="1"/>
          </p:cNvPicPr>
          <p:nvPr>
            <p:ph type="pic" idx="2"/>
          </p:nvPr>
        </p:nvPicPr>
        <p:blipFill rotWithShape="1">
          <a:blip r:embed="rId3" cstate="screen">
            <a:alphaModFix/>
            <a:extLst>
              <a:ext uri="{28A0092B-C50C-407E-A947-70E740481C1C}">
                <a14:useLocalDpi xmlns:a14="http://schemas.microsoft.com/office/drawing/2010/main"/>
              </a:ext>
            </a:extLst>
          </a:blip>
          <a:srcRect l="-2188"/>
          <a:stretch/>
        </p:blipFill>
        <p:spPr>
          <a:xfrm>
            <a:off x="-231576" y="0"/>
            <a:ext cx="10815086" cy="6857999"/>
          </a:xfrm>
          <a:prstGeom prst="rect">
            <a:avLst/>
          </a:prstGeom>
          <a:noFill/>
          <a:ln>
            <a:noFill/>
          </a:ln>
        </p:spPr>
      </p:pic>
      <p:sp>
        <p:nvSpPr>
          <p:cNvPr id="345" name="Google Shape;345;p74"/>
          <p:cNvSpPr/>
          <p:nvPr/>
        </p:nvSpPr>
        <p:spPr>
          <a:xfrm>
            <a:off x="0" y="0"/>
            <a:ext cx="10583510" cy="6857999"/>
          </a:xfrm>
          <a:prstGeom prst="rect">
            <a:avLst/>
          </a:prstGeom>
          <a:solidFill>
            <a:schemeClr val="lt1">
              <a:alpha val="71760"/>
            </a:schemeClr>
          </a:solidFill>
          <a:ln>
            <a:noFill/>
          </a:ln>
          <a:effectLst>
            <a:outerShdw blurRad="57150" dist="19050" dir="5400000" algn="bl" rotWithShape="0">
              <a:srgbClr val="EFEFEF">
                <a:alpha val="84000"/>
              </a:srgbClr>
            </a:outerShdw>
            <a:reflection endPos="30000" dist="76200" dir="5400000" fadeDir="5400012" sy="-100000" algn="bl" rotWithShape="0"/>
          </a:effectLst>
        </p:spPr>
        <p:txBody>
          <a:bodyPr spcFirstLastPara="1" wrap="square" lIns="74290" tIns="37131" rIns="74290" bIns="37131" anchor="ctr" anchorCtr="0">
            <a:noAutofit/>
          </a:bodyPr>
          <a:lstStyle/>
          <a:p>
            <a:pPr defTabSz="990570" fontAlgn="auto">
              <a:spcBef>
                <a:spcPts val="0"/>
              </a:spcBef>
              <a:spcAft>
                <a:spcPts val="0"/>
              </a:spcAft>
              <a:buClr>
                <a:srgbClr val="000000"/>
              </a:buClr>
            </a:pPr>
            <a:endParaRPr sz="1192" kern="0">
              <a:solidFill>
                <a:srgbClr val="FFFFFF"/>
              </a:solidFill>
              <a:latin typeface="Arial"/>
              <a:ea typeface="Arial"/>
              <a:cs typeface="Arial"/>
              <a:sym typeface="Arial"/>
            </a:endParaRPr>
          </a:p>
        </p:txBody>
      </p:sp>
      <p:sp>
        <p:nvSpPr>
          <p:cNvPr id="346" name="Google Shape;346;p74"/>
          <p:cNvSpPr txBox="1"/>
          <p:nvPr/>
        </p:nvSpPr>
        <p:spPr>
          <a:xfrm>
            <a:off x="2805542" y="2936929"/>
            <a:ext cx="4418700" cy="475150"/>
          </a:xfrm>
          <a:prstGeom prst="rect">
            <a:avLst/>
          </a:prstGeom>
          <a:noFill/>
          <a:ln>
            <a:noFill/>
          </a:ln>
        </p:spPr>
        <p:txBody>
          <a:bodyPr spcFirstLastPara="1" wrap="square" lIns="74290" tIns="37131" rIns="74290" bIns="37131" anchor="t" anchorCtr="0">
            <a:noAutofit/>
          </a:bodyPr>
          <a:lstStyle/>
          <a:p>
            <a:pPr defTabSz="990570" fontAlgn="auto">
              <a:spcBef>
                <a:spcPts val="0"/>
              </a:spcBef>
              <a:spcAft>
                <a:spcPts val="0"/>
              </a:spcAft>
              <a:buClr>
                <a:srgbClr val="000000"/>
              </a:buClr>
              <a:buSzPts val="2400"/>
            </a:pPr>
            <a:r>
              <a:rPr lang="en" sz="3000" b="1" kern="0" dirty="0">
                <a:solidFill>
                  <a:srgbClr val="133763"/>
                </a:solidFill>
                <a:latin typeface="Nunito"/>
                <a:ea typeface="Nunito"/>
                <a:cs typeface="Nunito"/>
                <a:sym typeface="Nunito"/>
              </a:rPr>
              <a:t>INTRODUCTIONS</a:t>
            </a:r>
            <a:endParaRPr sz="3000" b="1" kern="0" dirty="0">
              <a:solidFill>
                <a:srgbClr val="000000"/>
              </a:solidFill>
              <a:latin typeface="Nunito"/>
              <a:ea typeface="Nunito"/>
              <a:cs typeface="Nunito"/>
              <a:sym typeface="Nunito"/>
            </a:endParaRPr>
          </a:p>
        </p:txBody>
      </p:sp>
      <p:cxnSp>
        <p:nvCxnSpPr>
          <p:cNvPr id="347" name="Google Shape;347;p74"/>
          <p:cNvCxnSpPr/>
          <p:nvPr/>
        </p:nvCxnSpPr>
        <p:spPr>
          <a:xfrm>
            <a:off x="2805542" y="2469356"/>
            <a:ext cx="4418700" cy="0"/>
          </a:xfrm>
          <a:prstGeom prst="straightConnector1">
            <a:avLst/>
          </a:prstGeom>
          <a:noFill/>
          <a:ln w="9525" cap="flat" cmpd="sng">
            <a:solidFill>
              <a:srgbClr val="1F3864"/>
            </a:solidFill>
            <a:prstDash val="solid"/>
            <a:round/>
            <a:headEnd type="none" w="sm" len="sm"/>
            <a:tailEnd type="none" w="sm" len="sm"/>
          </a:ln>
        </p:spPr>
      </p:cxnSp>
      <p:cxnSp>
        <p:nvCxnSpPr>
          <p:cNvPr id="348" name="Google Shape;348;p74"/>
          <p:cNvCxnSpPr/>
          <p:nvPr/>
        </p:nvCxnSpPr>
        <p:spPr>
          <a:xfrm>
            <a:off x="2805542" y="3986213"/>
            <a:ext cx="4418700" cy="0"/>
          </a:xfrm>
          <a:prstGeom prst="straightConnector1">
            <a:avLst/>
          </a:prstGeom>
          <a:noFill/>
          <a:ln w="9525" cap="flat" cmpd="sng">
            <a:solidFill>
              <a:srgbClr val="1F3864"/>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75"/>
          <p:cNvSpPr/>
          <p:nvPr/>
        </p:nvSpPr>
        <p:spPr>
          <a:xfrm>
            <a:off x="641237" y="1991960"/>
            <a:ext cx="2429375" cy="2429375"/>
          </a:xfrm>
          <a:prstGeom prst="ellipse">
            <a:avLst/>
          </a:prstGeom>
          <a:solidFill>
            <a:schemeClr val="lt1"/>
          </a:solidFill>
          <a:ln>
            <a:noFill/>
          </a:ln>
        </p:spPr>
        <p:txBody>
          <a:bodyPr spcFirstLastPara="1" wrap="square" lIns="74290" tIns="37131" rIns="74290" bIns="37131" anchor="ctr" anchorCtr="0">
            <a:noAutofit/>
          </a:bodyPr>
          <a:lstStyle/>
          <a:p>
            <a:pPr defTabSz="990570" fontAlgn="auto">
              <a:spcBef>
                <a:spcPts val="0"/>
              </a:spcBef>
              <a:spcAft>
                <a:spcPts val="0"/>
              </a:spcAft>
              <a:buClr>
                <a:srgbClr val="000000"/>
              </a:buClr>
              <a:buSzPts val="1400"/>
            </a:pPr>
            <a:endParaRPr sz="1517" kern="0">
              <a:solidFill>
                <a:srgbClr val="FFFFFF"/>
              </a:solidFill>
              <a:latin typeface="Calibri"/>
              <a:ea typeface="Calibri"/>
              <a:cs typeface="Calibri"/>
              <a:sym typeface="Calibri"/>
            </a:endParaRPr>
          </a:p>
        </p:txBody>
      </p:sp>
      <p:sp>
        <p:nvSpPr>
          <p:cNvPr id="358" name="Google Shape;358;p75"/>
          <p:cNvSpPr txBox="1"/>
          <p:nvPr/>
        </p:nvSpPr>
        <p:spPr>
          <a:xfrm>
            <a:off x="4497482" y="1202967"/>
            <a:ext cx="5273125" cy="875225"/>
          </a:xfrm>
          <a:prstGeom prst="rect">
            <a:avLst/>
          </a:prstGeom>
          <a:noFill/>
          <a:ln>
            <a:noFill/>
          </a:ln>
        </p:spPr>
        <p:txBody>
          <a:bodyPr spcFirstLastPara="1" wrap="square" lIns="74290" tIns="37131" rIns="74290" bIns="37131" anchor="t" anchorCtr="0">
            <a:noAutofit/>
          </a:bodyPr>
          <a:lstStyle/>
          <a:p>
            <a:pPr algn="l" defTabSz="990570" fontAlgn="auto">
              <a:spcBef>
                <a:spcPts val="0"/>
              </a:spcBef>
              <a:spcAft>
                <a:spcPts val="0"/>
              </a:spcAft>
              <a:buClr>
                <a:srgbClr val="000000"/>
              </a:buClr>
              <a:buSzPts val="3000"/>
            </a:pPr>
            <a:r>
              <a:rPr lang="en" sz="3250" b="1" kern="0" dirty="0">
                <a:solidFill>
                  <a:srgbClr val="133763"/>
                </a:solidFill>
                <a:latin typeface="Nunito"/>
                <a:ea typeface="Nunito"/>
                <a:cs typeface="Nunito"/>
                <a:sym typeface="Nunito"/>
              </a:rPr>
              <a:t>Our guest speaker  </a:t>
            </a:r>
            <a:endParaRPr sz="1517" b="1" kern="0" dirty="0">
              <a:solidFill>
                <a:srgbClr val="000000"/>
              </a:solidFill>
              <a:latin typeface="Nunito"/>
              <a:ea typeface="Nunito"/>
              <a:cs typeface="Nunito"/>
              <a:sym typeface="Nunito"/>
            </a:endParaRPr>
          </a:p>
          <a:p>
            <a:pPr algn="l" defTabSz="990570" fontAlgn="auto">
              <a:spcBef>
                <a:spcPts val="0"/>
              </a:spcBef>
              <a:spcAft>
                <a:spcPts val="0"/>
              </a:spcAft>
              <a:buClr>
                <a:srgbClr val="000000"/>
              </a:buClr>
              <a:buSzPts val="3000"/>
            </a:pPr>
            <a:r>
              <a:rPr lang="en-GB" sz="3250" b="1" kern="0" dirty="0">
                <a:solidFill>
                  <a:srgbClr val="B71513"/>
                </a:solidFill>
                <a:latin typeface="Nunito"/>
                <a:ea typeface="Nunito"/>
                <a:cs typeface="Nunito"/>
                <a:sym typeface="Nunito"/>
              </a:rPr>
              <a:t>T</a:t>
            </a:r>
            <a:r>
              <a:rPr lang="en" sz="3250" b="1" kern="0" dirty="0">
                <a:solidFill>
                  <a:srgbClr val="B71513"/>
                </a:solidFill>
                <a:latin typeface="Nunito"/>
                <a:ea typeface="Nunito"/>
                <a:cs typeface="Nunito"/>
                <a:sym typeface="Nunito"/>
              </a:rPr>
              <a:t>oday!</a:t>
            </a:r>
            <a:endParaRPr sz="1517" b="1" kern="0" dirty="0">
              <a:solidFill>
                <a:srgbClr val="000000"/>
              </a:solidFill>
              <a:latin typeface="Nunito"/>
              <a:ea typeface="Nunito"/>
              <a:cs typeface="Nunito"/>
              <a:sym typeface="Nunito"/>
            </a:endParaRPr>
          </a:p>
        </p:txBody>
      </p:sp>
      <p:sp>
        <p:nvSpPr>
          <p:cNvPr id="359" name="Google Shape;359;p75"/>
          <p:cNvSpPr/>
          <p:nvPr/>
        </p:nvSpPr>
        <p:spPr>
          <a:xfrm>
            <a:off x="4497498" y="2432594"/>
            <a:ext cx="5117125" cy="875225"/>
          </a:xfrm>
          <a:prstGeom prst="rect">
            <a:avLst/>
          </a:prstGeom>
          <a:solidFill>
            <a:schemeClr val="lt1"/>
          </a:solidFill>
          <a:ln>
            <a:noFill/>
          </a:ln>
          <a:effectLst>
            <a:outerShdw blurRad="215900" algn="ctr" rotWithShape="0">
              <a:srgbClr val="000000">
                <a:alpha val="20000"/>
              </a:srgbClr>
            </a:outerShdw>
          </a:effectLst>
        </p:spPr>
        <p:txBody>
          <a:bodyPr spcFirstLastPara="1" wrap="square" lIns="74290" tIns="37131" rIns="74290" bIns="37131" anchor="ctr" anchorCtr="0">
            <a:noAutofit/>
          </a:bodyPr>
          <a:lstStyle/>
          <a:p>
            <a:pPr defTabSz="990570" fontAlgn="auto">
              <a:spcBef>
                <a:spcPts val="0"/>
              </a:spcBef>
              <a:spcAft>
                <a:spcPts val="0"/>
              </a:spcAft>
              <a:buClr>
                <a:srgbClr val="000000"/>
              </a:buClr>
              <a:buSzPts val="1400"/>
            </a:pPr>
            <a:endParaRPr sz="1517" kern="0">
              <a:solidFill>
                <a:srgbClr val="FFFFFF"/>
              </a:solidFill>
              <a:latin typeface="Calibri"/>
              <a:ea typeface="Calibri"/>
              <a:cs typeface="Calibri"/>
              <a:sym typeface="Calibri"/>
            </a:endParaRPr>
          </a:p>
        </p:txBody>
      </p:sp>
      <p:sp>
        <p:nvSpPr>
          <p:cNvPr id="360" name="Google Shape;360;p75"/>
          <p:cNvSpPr/>
          <p:nvPr/>
        </p:nvSpPr>
        <p:spPr>
          <a:xfrm>
            <a:off x="4497498" y="3506991"/>
            <a:ext cx="5117125" cy="875225"/>
          </a:xfrm>
          <a:prstGeom prst="rect">
            <a:avLst/>
          </a:prstGeom>
          <a:solidFill>
            <a:schemeClr val="lt1"/>
          </a:solidFill>
          <a:ln>
            <a:noFill/>
          </a:ln>
          <a:effectLst>
            <a:outerShdw blurRad="215900" algn="ctr" rotWithShape="0">
              <a:srgbClr val="000000">
                <a:alpha val="20000"/>
              </a:srgbClr>
            </a:outerShdw>
          </a:effectLst>
        </p:spPr>
        <p:txBody>
          <a:bodyPr spcFirstLastPara="1" wrap="square" lIns="74290" tIns="37131" rIns="74290" bIns="37131" anchor="ctr" anchorCtr="0">
            <a:noAutofit/>
          </a:bodyPr>
          <a:lstStyle/>
          <a:p>
            <a:pPr defTabSz="990570" fontAlgn="auto">
              <a:spcBef>
                <a:spcPts val="0"/>
              </a:spcBef>
              <a:spcAft>
                <a:spcPts val="0"/>
              </a:spcAft>
              <a:buClr>
                <a:srgbClr val="000000"/>
              </a:buClr>
              <a:buSzPts val="1400"/>
            </a:pPr>
            <a:endParaRPr sz="1517" kern="0">
              <a:solidFill>
                <a:srgbClr val="FFFFFF"/>
              </a:solidFill>
              <a:latin typeface="Calibri"/>
              <a:ea typeface="Calibri"/>
              <a:cs typeface="Calibri"/>
              <a:sym typeface="Calibri"/>
            </a:endParaRPr>
          </a:p>
        </p:txBody>
      </p:sp>
      <p:sp>
        <p:nvSpPr>
          <p:cNvPr id="361" name="Google Shape;361;p75"/>
          <p:cNvSpPr/>
          <p:nvPr/>
        </p:nvSpPr>
        <p:spPr>
          <a:xfrm>
            <a:off x="4497498" y="4581389"/>
            <a:ext cx="5117125" cy="875225"/>
          </a:xfrm>
          <a:prstGeom prst="rect">
            <a:avLst/>
          </a:prstGeom>
          <a:solidFill>
            <a:schemeClr val="lt1"/>
          </a:solidFill>
          <a:ln>
            <a:noFill/>
          </a:ln>
          <a:effectLst>
            <a:outerShdw blurRad="215900" algn="ctr" rotWithShape="0">
              <a:srgbClr val="000000">
                <a:alpha val="20000"/>
              </a:srgbClr>
            </a:outerShdw>
          </a:effectLst>
        </p:spPr>
        <p:txBody>
          <a:bodyPr spcFirstLastPara="1" wrap="square" lIns="74290" tIns="37131" rIns="74290" bIns="37131" anchor="ctr" anchorCtr="0">
            <a:noAutofit/>
          </a:bodyPr>
          <a:lstStyle/>
          <a:p>
            <a:pPr defTabSz="990570" fontAlgn="auto">
              <a:spcBef>
                <a:spcPts val="0"/>
              </a:spcBef>
              <a:spcAft>
                <a:spcPts val="0"/>
              </a:spcAft>
              <a:buClr>
                <a:srgbClr val="000000"/>
              </a:buClr>
              <a:buSzPts val="1400"/>
            </a:pPr>
            <a:endParaRPr sz="1517" kern="0">
              <a:solidFill>
                <a:srgbClr val="FFFFFF"/>
              </a:solidFill>
              <a:latin typeface="Calibri"/>
              <a:ea typeface="Calibri"/>
              <a:cs typeface="Calibri"/>
              <a:sym typeface="Calibri"/>
            </a:endParaRPr>
          </a:p>
        </p:txBody>
      </p:sp>
      <p:sp>
        <p:nvSpPr>
          <p:cNvPr id="362" name="Google Shape;362;p75"/>
          <p:cNvSpPr txBox="1"/>
          <p:nvPr/>
        </p:nvSpPr>
        <p:spPr>
          <a:xfrm>
            <a:off x="5409896" y="2429378"/>
            <a:ext cx="4204727" cy="600275"/>
          </a:xfrm>
          <a:prstGeom prst="rect">
            <a:avLst/>
          </a:prstGeom>
          <a:noFill/>
          <a:ln>
            <a:noFill/>
          </a:ln>
        </p:spPr>
        <p:txBody>
          <a:bodyPr spcFirstLastPara="1" wrap="square" lIns="74290" tIns="37131" rIns="74290" bIns="37131" anchor="t" anchorCtr="0">
            <a:noAutofit/>
          </a:bodyPr>
          <a:lstStyle/>
          <a:p>
            <a:pPr algn="l" defTabSz="990570" fontAlgn="auto">
              <a:lnSpc>
                <a:spcPct val="150000"/>
              </a:lnSpc>
              <a:spcBef>
                <a:spcPts val="0"/>
              </a:spcBef>
              <a:spcAft>
                <a:spcPts val="0"/>
              </a:spcAft>
              <a:buClr>
                <a:srgbClr val="000000"/>
              </a:buClr>
              <a:buSzPts val="1100"/>
            </a:pPr>
            <a:r>
              <a:rPr lang="en-US" sz="1200" b="1" kern="0" dirty="0">
                <a:solidFill>
                  <a:srgbClr val="000000"/>
                </a:solidFill>
                <a:highlight>
                  <a:srgbClr val="FFFFFF"/>
                </a:highlight>
                <a:latin typeface="Nunito"/>
                <a:ea typeface="Nunito"/>
                <a:cs typeface="Nunito"/>
                <a:sym typeface="Nunito"/>
              </a:rPr>
              <a:t>Experience</a:t>
            </a:r>
          </a:p>
          <a:p>
            <a:pPr marL="171450" indent="-171450" algn="l" defTabSz="990570" fontAlgn="auto">
              <a:spcBef>
                <a:spcPts val="0"/>
              </a:spcBef>
              <a:spcAft>
                <a:spcPts val="0"/>
              </a:spcAft>
              <a:buClr>
                <a:srgbClr val="000000"/>
              </a:buClr>
              <a:buSzPts val="1100"/>
              <a:buFont typeface="Arial" panose="020B0604020202020204" pitchFamily="34" charset="0"/>
              <a:buChar char="•"/>
            </a:pPr>
            <a:r>
              <a:rPr lang="en-US" sz="1200" kern="0" dirty="0">
                <a:solidFill>
                  <a:srgbClr val="000000"/>
                </a:solidFill>
                <a:highlight>
                  <a:srgbClr val="FFFFFF"/>
                </a:highlight>
                <a:latin typeface="Nunito"/>
                <a:ea typeface="Nunito"/>
                <a:cs typeface="Nunito"/>
                <a:sym typeface="Nunito"/>
              </a:rPr>
              <a:t>Former Management Consultant</a:t>
            </a:r>
          </a:p>
          <a:p>
            <a:pPr marL="171450" indent="-171450" algn="l" defTabSz="990570" fontAlgn="auto">
              <a:spcBef>
                <a:spcPts val="0"/>
              </a:spcBef>
              <a:spcAft>
                <a:spcPts val="0"/>
              </a:spcAft>
              <a:buClr>
                <a:srgbClr val="000000"/>
              </a:buClr>
              <a:buSzPts val="1100"/>
              <a:buFont typeface="Arial" panose="020B0604020202020204" pitchFamily="34" charset="0"/>
              <a:buChar char="•"/>
            </a:pPr>
            <a:r>
              <a:rPr lang="en-US" sz="1200" kern="0" dirty="0">
                <a:solidFill>
                  <a:srgbClr val="000000"/>
                </a:solidFill>
                <a:highlight>
                  <a:srgbClr val="FFFFFF"/>
                </a:highlight>
                <a:latin typeface="Nunito"/>
                <a:ea typeface="Nunito"/>
                <a:cs typeface="Nunito"/>
                <a:sym typeface="Nunito"/>
              </a:rPr>
              <a:t>Six years as chief technical audit executive Fortune 500</a:t>
            </a:r>
          </a:p>
          <a:p>
            <a:pPr marL="171450" indent="-171450" algn="l" defTabSz="990570" fontAlgn="auto">
              <a:spcBef>
                <a:spcPts val="0"/>
              </a:spcBef>
              <a:spcAft>
                <a:spcPts val="0"/>
              </a:spcAft>
              <a:buClr>
                <a:srgbClr val="000000"/>
              </a:buClr>
              <a:buSzPts val="1100"/>
              <a:buFont typeface="Arial" panose="020B0604020202020204" pitchFamily="34" charset="0"/>
              <a:buChar char="•"/>
            </a:pPr>
            <a:r>
              <a:rPr lang="en-US" sz="1200" kern="0" dirty="0">
                <a:solidFill>
                  <a:srgbClr val="000000"/>
                </a:solidFill>
                <a:highlight>
                  <a:srgbClr val="FFFFFF"/>
                </a:highlight>
                <a:latin typeface="Nunito"/>
                <a:ea typeface="Nunito"/>
                <a:cs typeface="Nunito"/>
                <a:sym typeface="Nunito"/>
              </a:rPr>
              <a:t>CEO of an AI/ML software startup</a:t>
            </a:r>
          </a:p>
          <a:p>
            <a:pPr algn="l" defTabSz="990570" fontAlgn="auto">
              <a:lnSpc>
                <a:spcPct val="150000"/>
              </a:lnSpc>
              <a:spcBef>
                <a:spcPts val="0"/>
              </a:spcBef>
              <a:spcAft>
                <a:spcPts val="0"/>
              </a:spcAft>
              <a:buClr>
                <a:srgbClr val="000000"/>
              </a:buClr>
              <a:buSzPts val="1100"/>
            </a:pPr>
            <a:endParaRPr lang="en-US" sz="1200" kern="0" dirty="0">
              <a:solidFill>
                <a:srgbClr val="000000"/>
              </a:solidFill>
              <a:highlight>
                <a:srgbClr val="FFFFFF"/>
              </a:highlight>
              <a:latin typeface="Nunito"/>
              <a:ea typeface="Nunito"/>
              <a:cs typeface="Nunito"/>
              <a:sym typeface="Nunito"/>
            </a:endParaRPr>
          </a:p>
          <a:p>
            <a:pPr algn="l" defTabSz="990570" fontAlgn="auto">
              <a:lnSpc>
                <a:spcPct val="150000"/>
              </a:lnSpc>
              <a:spcBef>
                <a:spcPts val="0"/>
              </a:spcBef>
              <a:spcAft>
                <a:spcPts val="0"/>
              </a:spcAft>
              <a:buClr>
                <a:srgbClr val="000000"/>
              </a:buClr>
              <a:buSzPts val="1100"/>
            </a:pPr>
            <a:endParaRPr sz="1200" kern="0" dirty="0">
              <a:solidFill>
                <a:srgbClr val="000000"/>
              </a:solidFill>
              <a:highlight>
                <a:srgbClr val="FFFFFF"/>
              </a:highlight>
              <a:latin typeface="Nunito"/>
              <a:ea typeface="Nunito"/>
              <a:cs typeface="Nunito"/>
              <a:sym typeface="Nunito"/>
            </a:endParaRPr>
          </a:p>
        </p:txBody>
      </p:sp>
      <p:sp>
        <p:nvSpPr>
          <p:cNvPr id="363" name="Google Shape;363;p75"/>
          <p:cNvSpPr txBox="1"/>
          <p:nvPr/>
        </p:nvSpPr>
        <p:spPr>
          <a:xfrm>
            <a:off x="5397576" y="3526229"/>
            <a:ext cx="4132375" cy="875225"/>
          </a:xfrm>
          <a:prstGeom prst="rect">
            <a:avLst/>
          </a:prstGeom>
          <a:noFill/>
          <a:ln>
            <a:noFill/>
          </a:ln>
        </p:spPr>
        <p:txBody>
          <a:bodyPr spcFirstLastPara="1" wrap="square" lIns="74290" tIns="37131" rIns="74290" bIns="37131" anchor="t" anchorCtr="0">
            <a:noAutofit/>
          </a:bodyPr>
          <a:lstStyle/>
          <a:p>
            <a:pPr algn="l" defTabSz="990570" fontAlgn="auto">
              <a:lnSpc>
                <a:spcPct val="115000"/>
              </a:lnSpc>
              <a:spcBef>
                <a:spcPts val="0"/>
              </a:spcBef>
              <a:spcAft>
                <a:spcPts val="0"/>
              </a:spcAft>
              <a:buClr>
                <a:srgbClr val="000000"/>
              </a:buClr>
              <a:buSzPts val="1100"/>
            </a:pPr>
            <a:r>
              <a:rPr lang="en-GB" sz="1200" b="1" kern="0" dirty="0">
                <a:solidFill>
                  <a:srgbClr val="000000"/>
                </a:solidFill>
                <a:highlight>
                  <a:srgbClr val="FFFFFF"/>
                </a:highlight>
                <a:latin typeface="Nunito"/>
                <a:ea typeface="Nunito"/>
                <a:cs typeface="Nunito"/>
                <a:sym typeface="Nunito"/>
              </a:rPr>
              <a:t>Credentials</a:t>
            </a:r>
          </a:p>
          <a:p>
            <a:pPr marL="285750" indent="-285750" algn="l" defTabSz="990570" fontAlgn="auto">
              <a:lnSpc>
                <a:spcPct val="115000"/>
              </a:lnSpc>
              <a:spcBef>
                <a:spcPts val="0"/>
              </a:spcBef>
              <a:spcAft>
                <a:spcPts val="0"/>
              </a:spcAft>
              <a:buClr>
                <a:srgbClr val="000000"/>
              </a:buClr>
              <a:buSzPts val="1100"/>
              <a:buFont typeface="Arial" panose="020B0604020202020204" pitchFamily="34" charset="0"/>
              <a:buChar char="•"/>
            </a:pPr>
            <a:r>
              <a:rPr lang="en-GB" sz="1200" kern="0" dirty="0">
                <a:solidFill>
                  <a:srgbClr val="000000"/>
                </a:solidFill>
                <a:highlight>
                  <a:srgbClr val="FFFFFF"/>
                </a:highlight>
                <a:latin typeface="Nunito"/>
                <a:ea typeface="Nunito"/>
                <a:cs typeface="Nunito"/>
                <a:sym typeface="Nunito"/>
              </a:rPr>
              <a:t>Certified Internal Auditor</a:t>
            </a:r>
          </a:p>
          <a:p>
            <a:pPr marL="285750" indent="-285750" algn="l" defTabSz="990570" fontAlgn="auto">
              <a:lnSpc>
                <a:spcPct val="115000"/>
              </a:lnSpc>
              <a:spcBef>
                <a:spcPts val="0"/>
              </a:spcBef>
              <a:spcAft>
                <a:spcPts val="0"/>
              </a:spcAft>
              <a:buClr>
                <a:srgbClr val="000000"/>
              </a:buClr>
              <a:buSzPts val="1100"/>
              <a:buFont typeface="Arial" panose="020B0604020202020204" pitchFamily="34" charset="0"/>
              <a:buChar char="•"/>
            </a:pPr>
            <a:r>
              <a:rPr lang="en-GB" sz="1200" kern="0" dirty="0">
                <a:solidFill>
                  <a:srgbClr val="000000"/>
                </a:solidFill>
                <a:highlight>
                  <a:srgbClr val="FFFFFF"/>
                </a:highlight>
                <a:latin typeface="Nunito"/>
                <a:ea typeface="Nunito"/>
                <a:cs typeface="Nunito"/>
                <a:sym typeface="Nunito"/>
              </a:rPr>
              <a:t>Certificate in Advanced Cybersecurity</a:t>
            </a:r>
          </a:p>
          <a:p>
            <a:pPr marL="285750" indent="-285750" algn="l" defTabSz="990570" fontAlgn="auto">
              <a:lnSpc>
                <a:spcPct val="115000"/>
              </a:lnSpc>
              <a:spcBef>
                <a:spcPts val="0"/>
              </a:spcBef>
              <a:spcAft>
                <a:spcPts val="0"/>
              </a:spcAft>
              <a:buClr>
                <a:srgbClr val="000000"/>
              </a:buClr>
              <a:buSzPts val="1100"/>
              <a:buFont typeface="Arial" panose="020B0604020202020204" pitchFamily="34" charset="0"/>
              <a:buChar char="•"/>
            </a:pPr>
            <a:r>
              <a:rPr lang="en-GB" sz="1200" kern="0" dirty="0">
                <a:solidFill>
                  <a:srgbClr val="000000"/>
                </a:solidFill>
                <a:highlight>
                  <a:srgbClr val="FFFFFF"/>
                </a:highlight>
                <a:latin typeface="Nunito"/>
                <a:ea typeface="Nunito"/>
                <a:cs typeface="Nunito"/>
                <a:sym typeface="Nunito"/>
              </a:rPr>
              <a:t>Certified Cryptocurrency Auditor</a:t>
            </a:r>
          </a:p>
          <a:p>
            <a:pPr marL="285750" indent="-285750" algn="l" defTabSz="990570" fontAlgn="auto">
              <a:lnSpc>
                <a:spcPct val="115000"/>
              </a:lnSpc>
              <a:spcBef>
                <a:spcPts val="0"/>
              </a:spcBef>
              <a:spcAft>
                <a:spcPts val="0"/>
              </a:spcAft>
              <a:buClr>
                <a:srgbClr val="000000"/>
              </a:buClr>
              <a:buSzPts val="1100"/>
              <a:buFont typeface="Arial" panose="020B0604020202020204" pitchFamily="34" charset="0"/>
              <a:buChar char="•"/>
            </a:pPr>
            <a:endParaRPr sz="1200" kern="0" dirty="0">
              <a:solidFill>
                <a:srgbClr val="000000"/>
              </a:solidFill>
              <a:highlight>
                <a:srgbClr val="FFFFFF"/>
              </a:highlight>
              <a:latin typeface="Nunito"/>
              <a:ea typeface="Nunito"/>
              <a:cs typeface="Nunito"/>
              <a:sym typeface="Nunito"/>
            </a:endParaRPr>
          </a:p>
          <a:p>
            <a:pPr algn="l" defTabSz="990570" fontAlgn="auto">
              <a:spcBef>
                <a:spcPts val="0"/>
              </a:spcBef>
              <a:spcAft>
                <a:spcPts val="1083"/>
              </a:spcAft>
              <a:buClr>
                <a:srgbClr val="000000"/>
              </a:buClr>
            </a:pPr>
            <a:endParaRPr sz="1200" kern="0" dirty="0">
              <a:solidFill>
                <a:srgbClr val="000000"/>
              </a:solidFill>
              <a:highlight>
                <a:srgbClr val="FFFFFF"/>
              </a:highlight>
              <a:latin typeface="Nunito"/>
              <a:ea typeface="Nunito"/>
              <a:cs typeface="Nunito"/>
              <a:sym typeface="Nunito"/>
            </a:endParaRPr>
          </a:p>
        </p:txBody>
      </p:sp>
      <p:sp>
        <p:nvSpPr>
          <p:cNvPr id="364" name="Google Shape;364;p75"/>
          <p:cNvSpPr txBox="1"/>
          <p:nvPr/>
        </p:nvSpPr>
        <p:spPr>
          <a:xfrm>
            <a:off x="5409896" y="4581128"/>
            <a:ext cx="4132375" cy="919100"/>
          </a:xfrm>
          <a:prstGeom prst="rect">
            <a:avLst/>
          </a:prstGeom>
          <a:noFill/>
          <a:ln>
            <a:noFill/>
          </a:ln>
        </p:spPr>
        <p:txBody>
          <a:bodyPr spcFirstLastPara="1" wrap="square" lIns="74290" tIns="37131" rIns="74290" bIns="37131" anchor="t" anchorCtr="0">
            <a:noAutofit/>
          </a:bodyPr>
          <a:lstStyle/>
          <a:p>
            <a:pPr algn="l" defTabSz="990570" fontAlgn="auto">
              <a:lnSpc>
                <a:spcPct val="115000"/>
              </a:lnSpc>
              <a:spcBef>
                <a:spcPts val="0"/>
              </a:spcBef>
              <a:spcAft>
                <a:spcPts val="0"/>
              </a:spcAft>
              <a:buClr>
                <a:srgbClr val="000000"/>
              </a:buClr>
              <a:buSzPts val="1100"/>
            </a:pPr>
            <a:r>
              <a:rPr lang="en" sz="1200" b="1" kern="0" dirty="0">
                <a:solidFill>
                  <a:srgbClr val="000000"/>
                </a:solidFill>
                <a:highlight>
                  <a:srgbClr val="FFFFFF"/>
                </a:highlight>
                <a:latin typeface="Nunito"/>
                <a:ea typeface="Nunito"/>
                <a:cs typeface="Nunito"/>
                <a:sym typeface="Nunito"/>
              </a:rPr>
              <a:t>Interests:</a:t>
            </a:r>
            <a:endParaRPr sz="1200" b="1" kern="0" dirty="0">
              <a:solidFill>
                <a:srgbClr val="000000"/>
              </a:solidFill>
              <a:highlight>
                <a:srgbClr val="FFFFFF"/>
              </a:highlight>
              <a:latin typeface="Nunito"/>
              <a:ea typeface="Nunito"/>
              <a:cs typeface="Nunito"/>
              <a:sym typeface="Nunito"/>
            </a:endParaRPr>
          </a:p>
          <a:p>
            <a:pPr marL="285750" indent="-285750" algn="l" defTabSz="990570" fontAlgn="auto">
              <a:lnSpc>
                <a:spcPct val="115000"/>
              </a:lnSpc>
              <a:spcBef>
                <a:spcPts val="0"/>
              </a:spcBef>
              <a:spcAft>
                <a:spcPts val="0"/>
              </a:spcAft>
              <a:buClr>
                <a:srgbClr val="000000"/>
              </a:buClr>
              <a:buSzPts val="1100"/>
              <a:buFont typeface="Arial" panose="020B0604020202020204" pitchFamily="34" charset="0"/>
              <a:buChar char="•"/>
            </a:pPr>
            <a:r>
              <a:rPr lang="en-US" sz="1200" kern="0" dirty="0">
                <a:solidFill>
                  <a:srgbClr val="000000"/>
                </a:solidFill>
                <a:highlight>
                  <a:srgbClr val="FFFFFF"/>
                </a:highlight>
                <a:latin typeface="Nunito"/>
                <a:ea typeface="Nunito"/>
                <a:cs typeface="Nunito"/>
                <a:sym typeface="Nunito"/>
              </a:rPr>
              <a:t>Coded a 10-player online game in Python to play over Zoom during the pandemic</a:t>
            </a:r>
          </a:p>
          <a:p>
            <a:pPr marL="285750" indent="-285750" algn="l" defTabSz="990570" fontAlgn="auto">
              <a:lnSpc>
                <a:spcPct val="115000"/>
              </a:lnSpc>
              <a:spcBef>
                <a:spcPts val="0"/>
              </a:spcBef>
              <a:spcAft>
                <a:spcPts val="0"/>
              </a:spcAft>
              <a:buClr>
                <a:srgbClr val="000000"/>
              </a:buClr>
              <a:buSzPts val="1100"/>
              <a:buFont typeface="Arial" panose="020B0604020202020204" pitchFamily="34" charset="0"/>
              <a:buChar char="•"/>
            </a:pPr>
            <a:r>
              <a:rPr lang="en-US" sz="1200" kern="0" dirty="0">
                <a:solidFill>
                  <a:srgbClr val="000000"/>
                </a:solidFill>
                <a:highlight>
                  <a:srgbClr val="FFFFFF"/>
                </a:highlight>
                <a:latin typeface="Nunito"/>
                <a:ea typeface="Nunito"/>
                <a:cs typeface="Nunito"/>
                <a:sym typeface="Nunito"/>
              </a:rPr>
              <a:t>Blockchain and Cryptocurrency Enthusiast</a:t>
            </a:r>
          </a:p>
          <a:p>
            <a:pPr marL="285750" indent="-285750" algn="l" defTabSz="990570" fontAlgn="auto">
              <a:lnSpc>
                <a:spcPct val="115000"/>
              </a:lnSpc>
              <a:spcBef>
                <a:spcPts val="0"/>
              </a:spcBef>
              <a:spcAft>
                <a:spcPts val="0"/>
              </a:spcAft>
              <a:buClr>
                <a:srgbClr val="000000"/>
              </a:buClr>
              <a:buSzPts val="1100"/>
              <a:buFont typeface="Arial" panose="020B0604020202020204" pitchFamily="34" charset="0"/>
              <a:buChar char="•"/>
            </a:pPr>
            <a:endParaRPr sz="1200" kern="0" dirty="0">
              <a:solidFill>
                <a:srgbClr val="000000"/>
              </a:solidFill>
              <a:highlight>
                <a:srgbClr val="FFFFFF"/>
              </a:highlight>
              <a:latin typeface="Nunito"/>
              <a:ea typeface="Nunito"/>
              <a:cs typeface="Nunito"/>
              <a:sym typeface="Nunito"/>
            </a:endParaRPr>
          </a:p>
          <a:p>
            <a:pPr algn="l" defTabSz="990570" fontAlgn="auto">
              <a:spcBef>
                <a:spcPts val="0"/>
              </a:spcBef>
              <a:spcAft>
                <a:spcPts val="0"/>
              </a:spcAft>
              <a:buClr>
                <a:srgbClr val="000000"/>
              </a:buClr>
            </a:pPr>
            <a:endParaRPr sz="1200" kern="0" dirty="0">
              <a:solidFill>
                <a:srgbClr val="000000"/>
              </a:solidFill>
              <a:highlight>
                <a:srgbClr val="FFFFFF"/>
              </a:highlight>
              <a:latin typeface="Nunito"/>
              <a:ea typeface="Nunito"/>
              <a:cs typeface="Nunito"/>
              <a:sym typeface="Nunito"/>
            </a:endParaRPr>
          </a:p>
          <a:p>
            <a:pPr algn="l" defTabSz="990570" fontAlgn="auto">
              <a:spcBef>
                <a:spcPts val="1083"/>
              </a:spcBef>
              <a:spcAft>
                <a:spcPts val="1083"/>
              </a:spcAft>
              <a:buClr>
                <a:srgbClr val="000000"/>
              </a:buClr>
            </a:pPr>
            <a:endParaRPr sz="1200" kern="0" dirty="0">
              <a:solidFill>
                <a:srgbClr val="000000"/>
              </a:solidFill>
              <a:highlight>
                <a:srgbClr val="FFFFFF"/>
              </a:highlight>
              <a:latin typeface="Nunito"/>
              <a:ea typeface="Nunito"/>
              <a:cs typeface="Nunito"/>
              <a:sym typeface="Nunito"/>
            </a:endParaRPr>
          </a:p>
        </p:txBody>
      </p:sp>
      <p:sp>
        <p:nvSpPr>
          <p:cNvPr id="365" name="Google Shape;365;p75"/>
          <p:cNvSpPr/>
          <p:nvPr/>
        </p:nvSpPr>
        <p:spPr>
          <a:xfrm>
            <a:off x="4504795" y="2432594"/>
            <a:ext cx="742950" cy="875225"/>
          </a:xfrm>
          <a:prstGeom prst="rect">
            <a:avLst/>
          </a:prstGeom>
          <a:solidFill>
            <a:srgbClr val="B71513"/>
          </a:solidFill>
          <a:ln>
            <a:noFill/>
          </a:ln>
        </p:spPr>
        <p:txBody>
          <a:bodyPr spcFirstLastPara="1" wrap="square" lIns="74290" tIns="37131" rIns="74290" bIns="37131" anchor="ctr" anchorCtr="0">
            <a:noAutofit/>
          </a:bodyPr>
          <a:lstStyle/>
          <a:p>
            <a:pPr defTabSz="990570" fontAlgn="auto">
              <a:spcBef>
                <a:spcPts val="0"/>
              </a:spcBef>
              <a:spcAft>
                <a:spcPts val="0"/>
              </a:spcAft>
              <a:buClr>
                <a:srgbClr val="000000"/>
              </a:buClr>
              <a:buSzPts val="1400"/>
            </a:pPr>
            <a:endParaRPr sz="1517" kern="0">
              <a:solidFill>
                <a:srgbClr val="FFFFFF"/>
              </a:solidFill>
              <a:latin typeface="Calibri"/>
              <a:ea typeface="Calibri"/>
              <a:cs typeface="Calibri"/>
              <a:sym typeface="Calibri"/>
            </a:endParaRPr>
          </a:p>
        </p:txBody>
      </p:sp>
      <p:sp>
        <p:nvSpPr>
          <p:cNvPr id="366" name="Google Shape;366;p75"/>
          <p:cNvSpPr/>
          <p:nvPr/>
        </p:nvSpPr>
        <p:spPr>
          <a:xfrm>
            <a:off x="4504795" y="3506991"/>
            <a:ext cx="742950" cy="875225"/>
          </a:xfrm>
          <a:prstGeom prst="rect">
            <a:avLst/>
          </a:prstGeom>
          <a:solidFill>
            <a:srgbClr val="B71513"/>
          </a:solidFill>
          <a:ln>
            <a:noFill/>
          </a:ln>
        </p:spPr>
        <p:txBody>
          <a:bodyPr spcFirstLastPara="1" wrap="square" lIns="74290" tIns="37131" rIns="74290" bIns="37131" anchor="ctr" anchorCtr="0">
            <a:noAutofit/>
          </a:bodyPr>
          <a:lstStyle/>
          <a:p>
            <a:pPr defTabSz="990570" fontAlgn="auto">
              <a:spcBef>
                <a:spcPts val="0"/>
              </a:spcBef>
              <a:spcAft>
                <a:spcPts val="0"/>
              </a:spcAft>
              <a:buClr>
                <a:srgbClr val="000000"/>
              </a:buClr>
              <a:buSzPts val="1400"/>
            </a:pPr>
            <a:endParaRPr sz="1517" kern="0">
              <a:solidFill>
                <a:srgbClr val="FFFFFF"/>
              </a:solidFill>
              <a:latin typeface="Calibri"/>
              <a:ea typeface="Calibri"/>
              <a:cs typeface="Calibri"/>
              <a:sym typeface="Calibri"/>
            </a:endParaRPr>
          </a:p>
        </p:txBody>
      </p:sp>
      <p:sp>
        <p:nvSpPr>
          <p:cNvPr id="367" name="Google Shape;367;p75"/>
          <p:cNvSpPr/>
          <p:nvPr/>
        </p:nvSpPr>
        <p:spPr>
          <a:xfrm>
            <a:off x="4504795" y="4581389"/>
            <a:ext cx="742950" cy="875225"/>
          </a:xfrm>
          <a:prstGeom prst="rect">
            <a:avLst/>
          </a:prstGeom>
          <a:solidFill>
            <a:srgbClr val="B71513"/>
          </a:solidFill>
          <a:ln>
            <a:noFill/>
          </a:ln>
        </p:spPr>
        <p:txBody>
          <a:bodyPr spcFirstLastPara="1" wrap="square" lIns="74290" tIns="37131" rIns="74290" bIns="37131" anchor="ctr" anchorCtr="0">
            <a:noAutofit/>
          </a:bodyPr>
          <a:lstStyle/>
          <a:p>
            <a:pPr defTabSz="990570" fontAlgn="auto">
              <a:spcBef>
                <a:spcPts val="0"/>
              </a:spcBef>
              <a:spcAft>
                <a:spcPts val="0"/>
              </a:spcAft>
              <a:buClr>
                <a:srgbClr val="000000"/>
              </a:buClr>
              <a:buSzPts val="1400"/>
            </a:pPr>
            <a:endParaRPr sz="1517" kern="0">
              <a:solidFill>
                <a:srgbClr val="FFFFFF"/>
              </a:solidFill>
              <a:latin typeface="Calibri"/>
              <a:ea typeface="Calibri"/>
              <a:cs typeface="Calibri"/>
              <a:sym typeface="Calibri"/>
            </a:endParaRPr>
          </a:p>
        </p:txBody>
      </p:sp>
      <p:pic>
        <p:nvPicPr>
          <p:cNvPr id="368" name="Google Shape;368;p75"/>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4661330" y="2655276"/>
            <a:ext cx="429878" cy="429878"/>
          </a:xfrm>
          <a:prstGeom prst="rect">
            <a:avLst/>
          </a:prstGeom>
          <a:noFill/>
          <a:ln>
            <a:noFill/>
          </a:ln>
        </p:spPr>
      </p:pic>
      <p:pic>
        <p:nvPicPr>
          <p:cNvPr id="369" name="Google Shape;369;p75"/>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4686775" y="3755118"/>
            <a:ext cx="378987" cy="378987"/>
          </a:xfrm>
          <a:prstGeom prst="rect">
            <a:avLst/>
          </a:prstGeom>
          <a:noFill/>
          <a:ln>
            <a:noFill/>
          </a:ln>
        </p:spPr>
      </p:pic>
      <p:pic>
        <p:nvPicPr>
          <p:cNvPr id="370" name="Google Shape;370;p75"/>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4677866" y="4832392"/>
            <a:ext cx="396808" cy="396808"/>
          </a:xfrm>
          <a:prstGeom prst="rect">
            <a:avLst/>
          </a:prstGeom>
          <a:noFill/>
          <a:ln>
            <a:noFill/>
          </a:ln>
        </p:spPr>
      </p:pic>
      <p:sp>
        <p:nvSpPr>
          <p:cNvPr id="372" name="Google Shape;372;p75"/>
          <p:cNvSpPr/>
          <p:nvPr/>
        </p:nvSpPr>
        <p:spPr>
          <a:xfrm>
            <a:off x="695632" y="1932745"/>
            <a:ext cx="2429375" cy="2429375"/>
          </a:xfrm>
          <a:prstGeom prst="ellipse">
            <a:avLst/>
          </a:prstGeom>
          <a:solidFill>
            <a:srgbClr val="FFFFFF"/>
          </a:solidFill>
          <a:ln>
            <a:noFill/>
          </a:ln>
        </p:spPr>
        <p:txBody>
          <a:bodyPr spcFirstLastPara="1" wrap="square" lIns="74290" tIns="37131" rIns="74290" bIns="37131" anchor="ctr" anchorCtr="0">
            <a:noAutofit/>
          </a:bodyPr>
          <a:lstStyle/>
          <a:p>
            <a:pPr defTabSz="990570" fontAlgn="auto">
              <a:spcBef>
                <a:spcPts val="0"/>
              </a:spcBef>
              <a:spcAft>
                <a:spcPts val="0"/>
              </a:spcAft>
              <a:buClr>
                <a:srgbClr val="000000"/>
              </a:buClr>
              <a:buSzPts val="1400"/>
            </a:pPr>
            <a:endParaRPr sz="1517" kern="0">
              <a:solidFill>
                <a:srgbClr val="FFFFFF"/>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278D012B-F240-F9FC-DFE4-FB547C27B4AE}"/>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 y="594087"/>
            <a:ext cx="4016896" cy="5787241"/>
          </a:xfrm>
          <a:prstGeom prst="rect">
            <a:avLst/>
          </a:prstGeom>
        </p:spPr>
      </p:pic>
      <p:sp>
        <p:nvSpPr>
          <p:cNvPr id="27" name="Google Shape;356;p75">
            <a:extLst>
              <a:ext uri="{FF2B5EF4-FFF2-40B4-BE49-F238E27FC236}">
                <a16:creationId xmlns:a16="http://schemas.microsoft.com/office/drawing/2014/main" id="{E30D5A51-9128-BA43-CC0D-6DD6109B47FD}"/>
              </a:ext>
            </a:extLst>
          </p:cNvPr>
          <p:cNvSpPr txBox="1"/>
          <p:nvPr/>
        </p:nvSpPr>
        <p:spPr>
          <a:xfrm>
            <a:off x="215956" y="5176251"/>
            <a:ext cx="3800941" cy="524875"/>
          </a:xfrm>
          <a:prstGeom prst="rect">
            <a:avLst/>
          </a:prstGeom>
          <a:noFill/>
          <a:ln>
            <a:noFill/>
          </a:ln>
        </p:spPr>
        <p:txBody>
          <a:bodyPr spcFirstLastPara="1" wrap="square" lIns="74290" tIns="37131" rIns="74290" bIns="37131" anchor="t" anchorCtr="0">
            <a:noAutofit/>
          </a:bodyPr>
          <a:lstStyle/>
          <a:p>
            <a:pPr defTabSz="990570" fontAlgn="auto">
              <a:spcBef>
                <a:spcPts val="0"/>
              </a:spcBef>
              <a:spcAft>
                <a:spcPts val="0"/>
              </a:spcAft>
              <a:buClr>
                <a:srgbClr val="000000"/>
              </a:buClr>
              <a:buSzPts val="1500"/>
            </a:pPr>
            <a:r>
              <a:rPr lang="en-GB" sz="1517" kern="0" dirty="0">
                <a:solidFill>
                  <a:srgbClr val="FFFFFF"/>
                </a:solidFill>
                <a:latin typeface="Nunito"/>
                <a:ea typeface="Nunito"/>
                <a:cs typeface="Nunito"/>
                <a:sym typeface="Nunito"/>
              </a:rPr>
              <a:t>Senior Managing Partner and Co-Founder</a:t>
            </a:r>
            <a:endParaRPr sz="1517" kern="0" dirty="0">
              <a:solidFill>
                <a:srgbClr val="FFFFFF"/>
              </a:solidFill>
              <a:latin typeface="Nunito"/>
              <a:ea typeface="Nunito"/>
              <a:cs typeface="Nunito"/>
              <a:sym typeface="Nunito"/>
            </a:endParaRPr>
          </a:p>
          <a:p>
            <a:pPr defTabSz="990570" fontAlgn="auto">
              <a:spcBef>
                <a:spcPts val="0"/>
              </a:spcBef>
              <a:spcAft>
                <a:spcPts val="0"/>
              </a:spcAft>
              <a:buClr>
                <a:srgbClr val="000000"/>
              </a:buClr>
              <a:buSzPts val="1500"/>
            </a:pPr>
            <a:r>
              <a:rPr lang="en" sz="1517" kern="0" dirty="0" err="1">
                <a:solidFill>
                  <a:srgbClr val="FFFFFF"/>
                </a:solidFill>
                <a:latin typeface="Nunito"/>
                <a:ea typeface="Nunito"/>
                <a:cs typeface="Nunito"/>
                <a:sym typeface="Nunito"/>
              </a:rPr>
              <a:t>Decise.io</a:t>
            </a:r>
            <a:endParaRPr lang="en" sz="1517" kern="0" dirty="0">
              <a:solidFill>
                <a:srgbClr val="FFFFFF"/>
              </a:solidFill>
              <a:latin typeface="Nunito"/>
              <a:ea typeface="Nunito"/>
              <a:cs typeface="Nunito"/>
              <a:sym typeface="Nunito"/>
            </a:endParaRPr>
          </a:p>
        </p:txBody>
      </p:sp>
      <p:sp>
        <p:nvSpPr>
          <p:cNvPr id="28" name="Google Shape;357;p75">
            <a:extLst>
              <a:ext uri="{FF2B5EF4-FFF2-40B4-BE49-F238E27FC236}">
                <a16:creationId xmlns:a16="http://schemas.microsoft.com/office/drawing/2014/main" id="{EF4BEFC7-DBAF-1E0A-53B7-A9DCD5EE69C6}"/>
              </a:ext>
            </a:extLst>
          </p:cNvPr>
          <p:cNvSpPr txBox="1"/>
          <p:nvPr/>
        </p:nvSpPr>
        <p:spPr>
          <a:xfrm>
            <a:off x="215961" y="4839666"/>
            <a:ext cx="3424525" cy="375050"/>
          </a:xfrm>
          <a:prstGeom prst="rect">
            <a:avLst/>
          </a:prstGeom>
          <a:noFill/>
          <a:ln>
            <a:noFill/>
          </a:ln>
        </p:spPr>
        <p:txBody>
          <a:bodyPr spcFirstLastPara="1" wrap="square" lIns="74290" tIns="37131" rIns="74290" bIns="37131" anchor="t" anchorCtr="0">
            <a:noAutofit/>
          </a:bodyPr>
          <a:lstStyle/>
          <a:p>
            <a:pPr defTabSz="990570" fontAlgn="auto">
              <a:spcBef>
                <a:spcPts val="0"/>
              </a:spcBef>
              <a:spcAft>
                <a:spcPts val="0"/>
              </a:spcAft>
              <a:buClr>
                <a:srgbClr val="000000"/>
              </a:buClr>
              <a:buSzPts val="2100"/>
            </a:pPr>
            <a:r>
              <a:rPr lang="en" sz="1787" b="1" kern="0" dirty="0">
                <a:solidFill>
                  <a:srgbClr val="B71513"/>
                </a:solidFill>
                <a:latin typeface="Nunito"/>
                <a:ea typeface="Nunito"/>
                <a:cs typeface="Nunito"/>
                <a:sym typeface="Nunito"/>
              </a:rPr>
              <a:t>Kyle Pott</a:t>
            </a:r>
            <a:endParaRPr sz="2167" b="1" kern="0" dirty="0">
              <a:solidFill>
                <a:srgbClr val="B71513"/>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4940AB-ACEA-4168-B9E8-9C901F738268}"/>
              </a:ext>
            </a:extLst>
          </p:cNvPr>
          <p:cNvSpPr>
            <a:spLocks noGrp="1"/>
          </p:cNvSpPr>
          <p:nvPr>
            <p:ph type="title"/>
          </p:nvPr>
        </p:nvSpPr>
        <p:spPr/>
        <p:txBody>
          <a:bodyPr>
            <a:normAutofit/>
          </a:bodyPr>
          <a:lstStyle/>
          <a:p>
            <a:r>
              <a:rPr lang="en-US" dirty="0"/>
              <a:t>Ground Rules and Goals</a:t>
            </a:r>
          </a:p>
        </p:txBody>
      </p:sp>
      <p:grpSp>
        <p:nvGrpSpPr>
          <p:cNvPr id="4" name="Group 3">
            <a:extLst>
              <a:ext uri="{FF2B5EF4-FFF2-40B4-BE49-F238E27FC236}">
                <a16:creationId xmlns:a16="http://schemas.microsoft.com/office/drawing/2014/main" id="{FE6D079A-E126-9BD0-4E30-6905224CC4C8}"/>
              </a:ext>
            </a:extLst>
          </p:cNvPr>
          <p:cNvGrpSpPr/>
          <p:nvPr/>
        </p:nvGrpSpPr>
        <p:grpSpPr>
          <a:xfrm>
            <a:off x="688545" y="1484784"/>
            <a:ext cx="8528909" cy="4252192"/>
            <a:chOff x="3248173" y="2089453"/>
            <a:chExt cx="6330649" cy="3090237"/>
          </a:xfrm>
        </p:grpSpPr>
        <p:sp>
          <p:nvSpPr>
            <p:cNvPr id="5" name="Arc 4">
              <a:extLst>
                <a:ext uri="{FF2B5EF4-FFF2-40B4-BE49-F238E27FC236}">
                  <a16:creationId xmlns:a16="http://schemas.microsoft.com/office/drawing/2014/main" id="{080EC85E-08BD-00E8-4F71-0CB72539B88E}"/>
                </a:ext>
              </a:extLst>
            </p:cNvPr>
            <p:cNvSpPr/>
            <p:nvPr/>
          </p:nvSpPr>
          <p:spPr>
            <a:xfrm>
              <a:off x="4242851" y="2089453"/>
              <a:ext cx="2147558" cy="2147558"/>
            </a:xfrm>
            <a:prstGeom prst="arc">
              <a:avLst>
                <a:gd name="adj1" fmla="val 10816853"/>
                <a:gd name="adj2" fmla="val 0"/>
              </a:avLst>
            </a:prstGeom>
            <a:ln w="12700">
              <a:solidFill>
                <a:srgbClr val="C00000">
                  <a:alpha val="3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chemeClr val="tx1">
                    <a:lumMod val="85000"/>
                    <a:lumOff val="15000"/>
                  </a:schemeClr>
                </a:solidFill>
                <a:latin typeface="Lato" panose="020F0502020204030203" pitchFamily="34" charset="0"/>
                <a:ea typeface="Lato Semibold" panose="020F0502020204030203" pitchFamily="34" charset="0"/>
                <a:cs typeface="Lato Semibold" panose="020F0502020204030203" pitchFamily="34" charset="0"/>
              </a:endParaRPr>
            </a:p>
          </p:txBody>
        </p:sp>
        <p:grpSp>
          <p:nvGrpSpPr>
            <p:cNvPr id="6" name="Group 5">
              <a:extLst>
                <a:ext uri="{FF2B5EF4-FFF2-40B4-BE49-F238E27FC236}">
                  <a16:creationId xmlns:a16="http://schemas.microsoft.com/office/drawing/2014/main" id="{D4DAABE3-BCFE-B7DC-BC44-FB7EFC816356}"/>
                </a:ext>
              </a:extLst>
            </p:cNvPr>
            <p:cNvGrpSpPr/>
            <p:nvPr/>
          </p:nvGrpSpPr>
          <p:grpSpPr>
            <a:xfrm>
              <a:off x="3248173" y="3387768"/>
              <a:ext cx="1942495" cy="1604034"/>
              <a:chOff x="1876573" y="3514117"/>
              <a:chExt cx="1942495" cy="1604034"/>
            </a:xfrm>
          </p:grpSpPr>
          <p:sp>
            <p:nvSpPr>
              <p:cNvPr id="20" name="Shape 3599">
                <a:extLst>
                  <a:ext uri="{FF2B5EF4-FFF2-40B4-BE49-F238E27FC236}">
                    <a16:creationId xmlns:a16="http://schemas.microsoft.com/office/drawing/2014/main" id="{DC900265-EA1D-976F-0706-5884239CBEA1}"/>
                  </a:ext>
                </a:extLst>
              </p:cNvPr>
              <p:cNvSpPr/>
              <p:nvPr/>
            </p:nvSpPr>
            <p:spPr>
              <a:xfrm>
                <a:off x="2642420" y="3514117"/>
                <a:ext cx="410797" cy="410797"/>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rgbClr val="C00000"/>
              </a:solidFill>
              <a:ln w="12700">
                <a:miter lim="400000"/>
              </a:ln>
            </p:spPr>
            <p:txBody>
              <a:bodyPr lIns="38100" tIns="38100" rIns="38100" bIns="38100" anchor="ctr"/>
              <a:lstStyle/>
              <a:p>
                <a:endParaRPr sz="2000">
                  <a:solidFill>
                    <a:schemeClr val="tx1">
                      <a:lumMod val="85000"/>
                      <a:lumOff val="15000"/>
                    </a:schemeClr>
                  </a:solidFill>
                  <a:latin typeface="Lato" panose="020F0502020204030203" pitchFamily="34" charset="0"/>
                  <a:ea typeface="Lato Semibold" panose="020F0502020204030203" pitchFamily="34" charset="0"/>
                  <a:cs typeface="Lato Semibold" panose="020F0502020204030203" pitchFamily="34" charset="0"/>
                </a:endParaRPr>
              </a:p>
            </p:txBody>
          </p:sp>
          <p:sp>
            <p:nvSpPr>
              <p:cNvPr id="21" name="TextBox 20">
                <a:extLst>
                  <a:ext uri="{FF2B5EF4-FFF2-40B4-BE49-F238E27FC236}">
                    <a16:creationId xmlns:a16="http://schemas.microsoft.com/office/drawing/2014/main" id="{405AFFAE-6BA4-29B4-6D72-23C00D16C39E}"/>
                  </a:ext>
                </a:extLst>
              </p:cNvPr>
              <p:cNvSpPr txBox="1"/>
              <p:nvPr/>
            </p:nvSpPr>
            <p:spPr>
              <a:xfrm>
                <a:off x="2487905" y="4105036"/>
                <a:ext cx="719854" cy="250514"/>
              </a:xfrm>
              <a:prstGeom prst="rect">
                <a:avLst/>
              </a:prstGeom>
              <a:noFill/>
            </p:spPr>
            <p:txBody>
              <a:bodyPr wrap="none" lIns="0" tIns="0" rIns="0" bIns="0" rtlCol="0">
                <a:spAutoFit/>
              </a:bodyPr>
              <a:lstStyle/>
              <a:p>
                <a:pPr algn="ctr">
                  <a:lnSpc>
                    <a:spcPct val="80000"/>
                  </a:lnSpc>
                </a:pPr>
                <a:r>
                  <a:rPr lang="en-US" sz="1400" b="1" spc="200" dirty="0">
                    <a:solidFill>
                      <a:schemeClr val="tx1"/>
                    </a:solidFill>
                    <a:latin typeface="Lato" panose="020F0502020204030203" pitchFamily="34" charset="0"/>
                    <a:ea typeface="Lato Semibold" panose="020F0502020204030203" pitchFamily="34" charset="0"/>
                    <a:cs typeface="Lato Semibold" panose="020F0502020204030203" pitchFamily="34" charset="0"/>
                  </a:rPr>
                  <a:t>AUDIT</a:t>
                </a:r>
                <a:br>
                  <a:rPr lang="en-US" sz="1400" b="1" spc="200" dirty="0">
                    <a:solidFill>
                      <a:schemeClr val="tx1"/>
                    </a:solidFill>
                    <a:latin typeface="Lato" panose="020F0502020204030203" pitchFamily="34" charset="0"/>
                    <a:ea typeface="Lato Semibold" panose="020F0502020204030203" pitchFamily="34" charset="0"/>
                    <a:cs typeface="Lato Semibold" panose="020F0502020204030203" pitchFamily="34" charset="0"/>
                  </a:rPr>
                </a:br>
                <a:r>
                  <a:rPr lang="en-US" sz="1400" b="1" spc="200" dirty="0">
                    <a:solidFill>
                      <a:schemeClr val="tx1"/>
                    </a:solidFill>
                    <a:latin typeface="Lato" panose="020F0502020204030203" pitchFamily="34" charset="0"/>
                    <a:ea typeface="Lato Semibold" panose="020F0502020204030203" pitchFamily="34" charset="0"/>
                    <a:cs typeface="Lato Semibold" panose="020F0502020204030203" pitchFamily="34" charset="0"/>
                  </a:rPr>
                  <a:t>SPECIFIC</a:t>
                </a:r>
              </a:p>
            </p:txBody>
          </p:sp>
          <p:sp>
            <p:nvSpPr>
              <p:cNvPr id="22" name="TextBox 21">
                <a:extLst>
                  <a:ext uri="{FF2B5EF4-FFF2-40B4-BE49-F238E27FC236}">
                    <a16:creationId xmlns:a16="http://schemas.microsoft.com/office/drawing/2014/main" id="{6EC4F8A6-3164-D03D-F175-C50CB1207795}"/>
                  </a:ext>
                </a:extLst>
              </p:cNvPr>
              <p:cNvSpPr txBox="1"/>
              <p:nvPr/>
            </p:nvSpPr>
            <p:spPr>
              <a:xfrm>
                <a:off x="1876573" y="4573693"/>
                <a:ext cx="1942495" cy="544458"/>
              </a:xfrm>
              <a:prstGeom prst="rect">
                <a:avLst/>
              </a:prstGeom>
              <a:noFill/>
            </p:spPr>
            <p:txBody>
              <a:bodyPr wrap="square" lIns="0" tIns="0" rIns="91440" bIns="0" rtlCol="0">
                <a:spAutoFit/>
              </a:bodyPr>
              <a:lstStyle/>
              <a:p>
                <a:pPr algn="ctr">
                  <a:lnSpc>
                    <a:spcPct val="120000"/>
                  </a:lnSpc>
                </a:pPr>
                <a:r>
                  <a:rPr lang="en-US" sz="1400" dirty="0">
                    <a:solidFill>
                      <a:schemeClr val="tx1"/>
                    </a:solidFill>
                    <a:latin typeface="Lato" panose="020F0502020204030203" pitchFamily="34" charset="0"/>
                    <a:ea typeface="Lato Semibold" panose="020F0502020204030203" pitchFamily="34" charset="0"/>
                    <a:cs typeface="Lato Semibold" panose="020F0502020204030203" pitchFamily="34" charset="0"/>
                  </a:rPr>
                  <a:t>Concepts, code snippets, and specifics you can apply on your next audit.</a:t>
                </a:r>
              </a:p>
            </p:txBody>
          </p:sp>
        </p:grpSp>
        <p:sp>
          <p:nvSpPr>
            <p:cNvPr id="8" name="Arc 7">
              <a:extLst>
                <a:ext uri="{FF2B5EF4-FFF2-40B4-BE49-F238E27FC236}">
                  <a16:creationId xmlns:a16="http://schemas.microsoft.com/office/drawing/2014/main" id="{F92155E3-3009-A5C4-64FD-BEF955991163}"/>
                </a:ext>
              </a:extLst>
            </p:cNvPr>
            <p:cNvSpPr/>
            <p:nvPr/>
          </p:nvSpPr>
          <p:spPr>
            <a:xfrm>
              <a:off x="6436842" y="2089453"/>
              <a:ext cx="2147558" cy="2147558"/>
            </a:xfrm>
            <a:prstGeom prst="arc">
              <a:avLst>
                <a:gd name="adj1" fmla="val 10816853"/>
                <a:gd name="adj2" fmla="val 0"/>
              </a:avLst>
            </a:prstGeom>
            <a:ln w="12700">
              <a:solidFill>
                <a:srgbClr val="C00000">
                  <a:alpha val="3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chemeClr val="tx1">
                    <a:lumMod val="85000"/>
                    <a:lumOff val="15000"/>
                  </a:schemeClr>
                </a:solidFill>
                <a:latin typeface="Lato" panose="020F0502020204030203" pitchFamily="34" charset="0"/>
                <a:ea typeface="Lato Semibold" panose="020F0502020204030203" pitchFamily="34" charset="0"/>
                <a:cs typeface="Lato Semibold" panose="020F0502020204030203" pitchFamily="34" charset="0"/>
              </a:endParaRPr>
            </a:p>
          </p:txBody>
        </p:sp>
        <p:sp>
          <p:nvSpPr>
            <p:cNvPr id="10" name="Oval 9">
              <a:extLst>
                <a:ext uri="{FF2B5EF4-FFF2-40B4-BE49-F238E27FC236}">
                  <a16:creationId xmlns:a16="http://schemas.microsoft.com/office/drawing/2014/main" id="{C11A06F3-2E28-9727-04B6-5F893F3DDBEE}"/>
                </a:ext>
              </a:extLst>
            </p:cNvPr>
            <p:cNvSpPr/>
            <p:nvPr/>
          </p:nvSpPr>
          <p:spPr>
            <a:xfrm>
              <a:off x="4194529" y="3114911"/>
              <a:ext cx="96643" cy="9664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lumMod val="85000"/>
                    <a:lumOff val="15000"/>
                  </a:schemeClr>
                </a:solidFill>
                <a:latin typeface="Lato" panose="020F0502020204030203" pitchFamily="34" charset="0"/>
                <a:ea typeface="Lato Semibold" panose="020F0502020204030203" pitchFamily="34" charset="0"/>
                <a:cs typeface="Lato Semibold" panose="020F0502020204030203" pitchFamily="34" charset="0"/>
              </a:endParaRPr>
            </a:p>
          </p:txBody>
        </p:sp>
        <p:sp>
          <p:nvSpPr>
            <p:cNvPr id="11" name="Oval 10">
              <a:extLst>
                <a:ext uri="{FF2B5EF4-FFF2-40B4-BE49-F238E27FC236}">
                  <a16:creationId xmlns:a16="http://schemas.microsoft.com/office/drawing/2014/main" id="{71D57EA3-1C8B-6338-DD4A-A2B4EC1A7841}"/>
                </a:ext>
              </a:extLst>
            </p:cNvPr>
            <p:cNvSpPr/>
            <p:nvPr/>
          </p:nvSpPr>
          <p:spPr>
            <a:xfrm>
              <a:off x="8559250" y="3114911"/>
              <a:ext cx="96643" cy="9664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lumMod val="85000"/>
                    <a:lumOff val="15000"/>
                  </a:schemeClr>
                </a:solidFill>
                <a:latin typeface="Lato" panose="020F0502020204030203" pitchFamily="34" charset="0"/>
                <a:ea typeface="Lato Semibold" panose="020F0502020204030203" pitchFamily="34" charset="0"/>
                <a:cs typeface="Lato Semibold" panose="020F0502020204030203" pitchFamily="34" charset="0"/>
              </a:endParaRPr>
            </a:p>
          </p:txBody>
        </p:sp>
        <p:sp>
          <p:nvSpPr>
            <p:cNvPr id="12" name="Oval 11">
              <a:extLst>
                <a:ext uri="{FF2B5EF4-FFF2-40B4-BE49-F238E27FC236}">
                  <a16:creationId xmlns:a16="http://schemas.microsoft.com/office/drawing/2014/main" id="{9D122EC7-8E35-8FD3-4B73-A330BBD44FE4}"/>
                </a:ext>
              </a:extLst>
            </p:cNvPr>
            <p:cNvSpPr/>
            <p:nvPr/>
          </p:nvSpPr>
          <p:spPr>
            <a:xfrm>
              <a:off x="6365304" y="3114911"/>
              <a:ext cx="96643" cy="9664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lumMod val="85000"/>
                    <a:lumOff val="15000"/>
                  </a:schemeClr>
                </a:solidFill>
                <a:latin typeface="Lato" panose="020F0502020204030203" pitchFamily="34" charset="0"/>
                <a:ea typeface="Lato Semibold" panose="020F0502020204030203" pitchFamily="34" charset="0"/>
                <a:cs typeface="Lato Semibold" panose="020F0502020204030203" pitchFamily="34" charset="0"/>
              </a:endParaRPr>
            </a:p>
          </p:txBody>
        </p:sp>
        <p:grpSp>
          <p:nvGrpSpPr>
            <p:cNvPr id="13" name="Group 12">
              <a:extLst>
                <a:ext uri="{FF2B5EF4-FFF2-40B4-BE49-F238E27FC236}">
                  <a16:creationId xmlns:a16="http://schemas.microsoft.com/office/drawing/2014/main" id="{2110B4DD-931C-BD93-41DE-1CA1D10C91F6}"/>
                </a:ext>
              </a:extLst>
            </p:cNvPr>
            <p:cNvGrpSpPr/>
            <p:nvPr/>
          </p:nvGrpSpPr>
          <p:grpSpPr>
            <a:xfrm>
              <a:off x="5442250" y="3978687"/>
              <a:ext cx="1942495" cy="1201003"/>
              <a:chOff x="4070650" y="4105036"/>
              <a:chExt cx="1942495" cy="1201003"/>
            </a:xfrm>
          </p:grpSpPr>
          <p:sp>
            <p:nvSpPr>
              <p:cNvPr id="18" name="TextBox 17">
                <a:extLst>
                  <a:ext uri="{FF2B5EF4-FFF2-40B4-BE49-F238E27FC236}">
                    <a16:creationId xmlns:a16="http://schemas.microsoft.com/office/drawing/2014/main" id="{774FF08F-54F9-96BC-0720-A78C4939A0BB}"/>
                  </a:ext>
                </a:extLst>
              </p:cNvPr>
              <p:cNvSpPr txBox="1"/>
              <p:nvPr/>
            </p:nvSpPr>
            <p:spPr>
              <a:xfrm>
                <a:off x="4548127" y="4105036"/>
                <a:ext cx="987568" cy="250515"/>
              </a:xfrm>
              <a:prstGeom prst="rect">
                <a:avLst/>
              </a:prstGeom>
              <a:noFill/>
            </p:spPr>
            <p:txBody>
              <a:bodyPr wrap="none" lIns="0" tIns="0" rIns="0" bIns="0" rtlCol="0">
                <a:spAutoFit/>
              </a:bodyPr>
              <a:lstStyle/>
              <a:p>
                <a:pPr algn="ctr">
                  <a:lnSpc>
                    <a:spcPct val="80000"/>
                  </a:lnSpc>
                </a:pPr>
                <a:r>
                  <a:rPr lang="en-US" sz="1400" b="1" spc="200" dirty="0">
                    <a:solidFill>
                      <a:schemeClr val="tx1"/>
                    </a:solidFill>
                    <a:latin typeface="Lato" panose="020F0502020204030203" pitchFamily="34" charset="0"/>
                    <a:ea typeface="Lato Semibold" panose="020F0502020204030203" pitchFamily="34" charset="0"/>
                    <a:cs typeface="Lato Semibold" panose="020F0502020204030203" pitchFamily="34" charset="0"/>
                  </a:rPr>
                  <a:t>NO CODING</a:t>
                </a:r>
                <a:br>
                  <a:rPr lang="en-US" sz="1400" b="1" spc="200" dirty="0">
                    <a:solidFill>
                      <a:schemeClr val="tx1"/>
                    </a:solidFill>
                    <a:latin typeface="Lato" panose="020F0502020204030203" pitchFamily="34" charset="0"/>
                    <a:ea typeface="Lato Semibold" panose="020F0502020204030203" pitchFamily="34" charset="0"/>
                    <a:cs typeface="Lato Semibold" panose="020F0502020204030203" pitchFamily="34" charset="0"/>
                  </a:rPr>
                </a:br>
                <a:r>
                  <a:rPr lang="en-US" sz="1400" b="1" spc="200" dirty="0">
                    <a:solidFill>
                      <a:schemeClr val="tx1"/>
                    </a:solidFill>
                    <a:latin typeface="Lato" panose="020F0502020204030203" pitchFamily="34" charset="0"/>
                    <a:ea typeface="Lato Semibold" panose="020F0502020204030203" pitchFamily="34" charset="0"/>
                    <a:cs typeface="Lato Semibold" panose="020F0502020204030203" pitchFamily="34" charset="0"/>
                  </a:rPr>
                  <a:t>EXPERIENCE</a:t>
                </a:r>
              </a:p>
            </p:txBody>
          </p:sp>
          <p:sp>
            <p:nvSpPr>
              <p:cNvPr id="19" name="TextBox 18">
                <a:extLst>
                  <a:ext uri="{FF2B5EF4-FFF2-40B4-BE49-F238E27FC236}">
                    <a16:creationId xmlns:a16="http://schemas.microsoft.com/office/drawing/2014/main" id="{00B47A61-EC97-348B-DBB4-FABAEABB550F}"/>
                  </a:ext>
                </a:extLst>
              </p:cNvPr>
              <p:cNvSpPr txBox="1"/>
              <p:nvPr/>
            </p:nvSpPr>
            <p:spPr>
              <a:xfrm>
                <a:off x="4070650" y="4573695"/>
                <a:ext cx="1942495" cy="732344"/>
              </a:xfrm>
              <a:prstGeom prst="rect">
                <a:avLst/>
              </a:prstGeom>
              <a:noFill/>
            </p:spPr>
            <p:txBody>
              <a:bodyPr wrap="square" lIns="0" tIns="0" rIns="91440" bIns="0" rtlCol="0">
                <a:spAutoFit/>
              </a:bodyPr>
              <a:lstStyle/>
              <a:p>
                <a:pPr algn="ctr">
                  <a:lnSpc>
                    <a:spcPct val="120000"/>
                  </a:lnSpc>
                </a:pPr>
                <a:r>
                  <a:rPr lang="en-US" sz="1400" dirty="0">
                    <a:solidFill>
                      <a:schemeClr val="tx1"/>
                    </a:solidFill>
                    <a:latin typeface="Lato" panose="020F0502020204030203" pitchFamily="34" charset="0"/>
                    <a:ea typeface="Lato Semibold" panose="020F0502020204030203" pitchFamily="34" charset="0"/>
                    <a:cs typeface="Lato Semibold" panose="020F0502020204030203" pitchFamily="34" charset="0"/>
                  </a:rPr>
                  <a:t>Approachable and inclusive session, coding experience and an engineering background is not expected</a:t>
                </a:r>
              </a:p>
            </p:txBody>
          </p:sp>
        </p:grpSp>
        <p:grpSp>
          <p:nvGrpSpPr>
            <p:cNvPr id="14" name="Group 13">
              <a:extLst>
                <a:ext uri="{FF2B5EF4-FFF2-40B4-BE49-F238E27FC236}">
                  <a16:creationId xmlns:a16="http://schemas.microsoft.com/office/drawing/2014/main" id="{A4F6EC1F-9AEA-BAA8-6AD3-742C5AB070E6}"/>
                </a:ext>
              </a:extLst>
            </p:cNvPr>
            <p:cNvGrpSpPr/>
            <p:nvPr/>
          </p:nvGrpSpPr>
          <p:grpSpPr>
            <a:xfrm>
              <a:off x="7636327" y="3390300"/>
              <a:ext cx="1942495" cy="1601503"/>
              <a:chOff x="6264727" y="3516649"/>
              <a:chExt cx="1942495" cy="1601503"/>
            </a:xfrm>
          </p:grpSpPr>
          <p:sp>
            <p:nvSpPr>
              <p:cNvPr id="15" name="TextBox 14">
                <a:extLst>
                  <a:ext uri="{FF2B5EF4-FFF2-40B4-BE49-F238E27FC236}">
                    <a16:creationId xmlns:a16="http://schemas.microsoft.com/office/drawing/2014/main" id="{B437A44A-09AE-526B-A8FD-ECB263188567}"/>
                  </a:ext>
                </a:extLst>
              </p:cNvPr>
              <p:cNvSpPr txBox="1"/>
              <p:nvPr/>
            </p:nvSpPr>
            <p:spPr>
              <a:xfrm>
                <a:off x="6992661" y="4105036"/>
                <a:ext cx="486645" cy="250514"/>
              </a:xfrm>
              <a:prstGeom prst="rect">
                <a:avLst/>
              </a:prstGeom>
              <a:noFill/>
            </p:spPr>
            <p:txBody>
              <a:bodyPr wrap="none" lIns="0" tIns="0" rIns="0" bIns="0" rtlCol="0">
                <a:spAutoFit/>
              </a:bodyPr>
              <a:lstStyle/>
              <a:p>
                <a:pPr algn="ctr">
                  <a:lnSpc>
                    <a:spcPct val="80000"/>
                  </a:lnSpc>
                </a:pPr>
                <a:r>
                  <a:rPr lang="en-US" sz="1400" b="1" spc="200" dirty="0">
                    <a:solidFill>
                      <a:schemeClr val="tx1"/>
                    </a:solidFill>
                    <a:latin typeface="Lato" panose="020F0502020204030203" pitchFamily="34" charset="0"/>
                    <a:ea typeface="Lato Semibold" panose="020F0502020204030203" pitchFamily="34" charset="0"/>
                    <a:cs typeface="Lato Semibold" panose="020F0502020204030203" pitchFamily="34" charset="0"/>
                  </a:rPr>
                  <a:t>NO</a:t>
                </a:r>
                <a:br>
                  <a:rPr lang="en-US" sz="1400" b="1" spc="200" dirty="0">
                    <a:solidFill>
                      <a:schemeClr val="tx1"/>
                    </a:solidFill>
                    <a:latin typeface="Lato" panose="020F0502020204030203" pitchFamily="34" charset="0"/>
                    <a:ea typeface="Lato Semibold" panose="020F0502020204030203" pitchFamily="34" charset="0"/>
                    <a:cs typeface="Lato Semibold" panose="020F0502020204030203" pitchFamily="34" charset="0"/>
                  </a:rPr>
                </a:br>
                <a:r>
                  <a:rPr lang="en-US" sz="1400" b="1" spc="200" dirty="0">
                    <a:solidFill>
                      <a:schemeClr val="tx1"/>
                    </a:solidFill>
                    <a:latin typeface="Lato" panose="020F0502020204030203" pitchFamily="34" charset="0"/>
                    <a:ea typeface="Lato Semibold" panose="020F0502020204030203" pitchFamily="34" charset="0"/>
                    <a:cs typeface="Lato Semibold" panose="020F0502020204030203" pitchFamily="34" charset="0"/>
                  </a:rPr>
                  <a:t>FLUFF</a:t>
                </a:r>
              </a:p>
            </p:txBody>
          </p:sp>
          <p:sp>
            <p:nvSpPr>
              <p:cNvPr id="16" name="TextBox 15">
                <a:extLst>
                  <a:ext uri="{FF2B5EF4-FFF2-40B4-BE49-F238E27FC236}">
                    <a16:creationId xmlns:a16="http://schemas.microsoft.com/office/drawing/2014/main" id="{53460CF0-5395-F2E7-4194-E6EC5959844F}"/>
                  </a:ext>
                </a:extLst>
              </p:cNvPr>
              <p:cNvSpPr txBox="1"/>
              <p:nvPr/>
            </p:nvSpPr>
            <p:spPr>
              <a:xfrm>
                <a:off x="6264727" y="4573694"/>
                <a:ext cx="1942495" cy="544458"/>
              </a:xfrm>
              <a:prstGeom prst="rect">
                <a:avLst/>
              </a:prstGeom>
              <a:noFill/>
            </p:spPr>
            <p:txBody>
              <a:bodyPr wrap="square" lIns="0" tIns="0" rIns="91440" bIns="0" rtlCol="0">
                <a:spAutoFit/>
              </a:bodyPr>
              <a:lstStyle/>
              <a:p>
                <a:pPr algn="ctr">
                  <a:lnSpc>
                    <a:spcPct val="120000"/>
                  </a:lnSpc>
                </a:pPr>
                <a:r>
                  <a:rPr lang="en-US" sz="1400" dirty="0">
                    <a:solidFill>
                      <a:schemeClr val="tx1"/>
                    </a:solidFill>
                    <a:latin typeface="Lato" panose="020F0502020204030203" pitchFamily="34" charset="0"/>
                    <a:ea typeface="Lato Semibold" panose="020F0502020204030203" pitchFamily="34" charset="0"/>
                    <a:cs typeface="Lato Semibold" panose="020F0502020204030203" pitchFamily="34" charset="0"/>
                  </a:rPr>
                  <a:t>No coding theory, no system administration, just applied learnings</a:t>
                </a:r>
              </a:p>
            </p:txBody>
          </p:sp>
          <p:sp>
            <p:nvSpPr>
              <p:cNvPr id="17" name="Shape 3688">
                <a:extLst>
                  <a:ext uri="{FF2B5EF4-FFF2-40B4-BE49-F238E27FC236}">
                    <a16:creationId xmlns:a16="http://schemas.microsoft.com/office/drawing/2014/main" id="{47D447C5-13A6-C9A0-08F6-3438BCFF9849}"/>
                  </a:ext>
                </a:extLst>
              </p:cNvPr>
              <p:cNvSpPr/>
              <p:nvPr/>
            </p:nvSpPr>
            <p:spPr>
              <a:xfrm>
                <a:off x="7030574" y="3516649"/>
                <a:ext cx="410797" cy="410797"/>
              </a:xfrm>
              <a:custGeom>
                <a:avLst/>
                <a:gdLst/>
                <a:ahLst/>
                <a:cxnLst>
                  <a:cxn ang="0">
                    <a:pos x="wd2" y="hd2"/>
                  </a:cxn>
                  <a:cxn ang="5400000">
                    <a:pos x="wd2" y="hd2"/>
                  </a:cxn>
                  <a:cxn ang="10800000">
                    <a:pos x="wd2" y="hd2"/>
                  </a:cxn>
                  <a:cxn ang="16200000">
                    <a:pos x="wd2" y="hd2"/>
                  </a:cxn>
                </a:cxnLst>
                <a:rect l="0" t="0" r="r" b="b"/>
                <a:pathLst>
                  <a:path w="21600" h="21600" extrusionOk="0">
                    <a:moveTo>
                      <a:pt x="17593" y="17879"/>
                    </a:moveTo>
                    <a:cubicBezTo>
                      <a:pt x="16514" y="16546"/>
                      <a:pt x="15177" y="15812"/>
                      <a:pt x="14084" y="15323"/>
                    </a:cubicBezTo>
                    <a:cubicBezTo>
                      <a:pt x="13842" y="15214"/>
                      <a:pt x="13687" y="15098"/>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6"/>
                      <a:pt x="15663" y="12629"/>
                      <a:pt x="15663" y="9051"/>
                    </a:cubicBezTo>
                    <a:cubicBezTo>
                      <a:pt x="15663" y="5000"/>
                      <a:pt x="14115" y="2945"/>
                      <a:pt x="11061" y="2945"/>
                    </a:cubicBezTo>
                    <a:cubicBezTo>
                      <a:pt x="8481" y="2945"/>
                      <a:pt x="5845" y="3643"/>
                      <a:pt x="5845" y="8806"/>
                    </a:cubicBezTo>
                    <a:cubicBezTo>
                      <a:pt x="5845" y="12556"/>
                      <a:pt x="5219" y="13279"/>
                      <a:pt x="5122" y="13367"/>
                    </a:cubicBezTo>
                    <a:cubicBezTo>
                      <a:pt x="4957" y="13417"/>
                      <a:pt x="4826" y="13551"/>
                      <a:pt x="4784" y="13723"/>
                    </a:cubicBezTo>
                    <a:cubicBezTo>
                      <a:pt x="4734" y="13934"/>
                      <a:pt x="4828" y="14154"/>
                      <a:pt x="5015" y="14262"/>
                    </a:cubicBezTo>
                    <a:cubicBezTo>
                      <a:pt x="6396" y="15064"/>
                      <a:pt x="7482" y="15136"/>
                      <a:pt x="8065" y="15092"/>
                    </a:cubicBezTo>
                    <a:cubicBezTo>
                      <a:pt x="7994" y="15151"/>
                      <a:pt x="7850" y="15241"/>
                      <a:pt x="7564" y="15335"/>
                    </a:cubicBezTo>
                    <a:cubicBezTo>
                      <a:pt x="6211" y="15776"/>
                      <a:pt x="4766" y="16808"/>
                      <a:pt x="3958" y="17835"/>
                    </a:cubicBezTo>
                    <a:cubicBezTo>
                      <a:pt x="2125" y="16050"/>
                      <a:pt x="982" y="13560"/>
                      <a:pt x="982" y="10800"/>
                    </a:cubicBezTo>
                    <a:cubicBezTo>
                      <a:pt x="982" y="5378"/>
                      <a:pt x="5377" y="982"/>
                      <a:pt x="10800" y="982"/>
                    </a:cubicBezTo>
                    <a:cubicBezTo>
                      <a:pt x="16222" y="982"/>
                      <a:pt x="20618" y="5378"/>
                      <a:pt x="20618" y="10800"/>
                    </a:cubicBezTo>
                    <a:cubicBezTo>
                      <a:pt x="20618" y="13584"/>
                      <a:pt x="19454" y="16092"/>
                      <a:pt x="17593" y="17879"/>
                    </a:cubicBezTo>
                    <a:moveTo>
                      <a:pt x="10800" y="20618"/>
                    </a:moveTo>
                    <a:cubicBezTo>
                      <a:pt x="8489" y="20618"/>
                      <a:pt x="6370" y="19816"/>
                      <a:pt x="4693" y="18480"/>
                    </a:cubicBezTo>
                    <a:cubicBezTo>
                      <a:pt x="5360" y="17605"/>
                      <a:pt x="6693" y="16652"/>
                      <a:pt x="7869" y="16268"/>
                    </a:cubicBezTo>
                    <a:cubicBezTo>
                      <a:pt x="8578" y="16037"/>
                      <a:pt x="8988" y="15688"/>
                      <a:pt x="9087" y="15233"/>
                    </a:cubicBezTo>
                    <a:cubicBezTo>
                      <a:pt x="9214" y="14656"/>
                      <a:pt x="8775" y="14230"/>
                      <a:pt x="8725" y="14184"/>
                    </a:cubicBezTo>
                    <a:cubicBezTo>
                      <a:pt x="8597" y="14066"/>
                      <a:pt x="8412" y="14025"/>
                      <a:pt x="8246" y="14074"/>
                    </a:cubicBezTo>
                    <a:cubicBezTo>
                      <a:pt x="8208" y="14087"/>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5"/>
                      <a:pt x="13097" y="13993"/>
                    </a:cubicBezTo>
                    <a:cubicBezTo>
                      <a:pt x="12883" y="13971"/>
                      <a:pt x="12690" y="14093"/>
                      <a:pt x="12605" y="14284"/>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rgbClr val="C00000"/>
              </a:solidFill>
              <a:ln w="12700">
                <a:miter lim="400000"/>
              </a:ln>
            </p:spPr>
            <p:txBody>
              <a:bodyPr lIns="38100" tIns="38100" rIns="38100" bIns="38100" anchor="ctr"/>
              <a:lstStyle/>
              <a:p>
                <a:endParaRPr sz="2000">
                  <a:solidFill>
                    <a:schemeClr val="tx1">
                      <a:lumMod val="85000"/>
                      <a:lumOff val="15000"/>
                    </a:schemeClr>
                  </a:solidFill>
                  <a:latin typeface="Lato" panose="020F0502020204030203" pitchFamily="34" charset="0"/>
                  <a:ea typeface="Lato Semibold" panose="020F0502020204030203" pitchFamily="34" charset="0"/>
                  <a:cs typeface="Lato Semibold" panose="020F0502020204030203" pitchFamily="34" charset="0"/>
                </a:endParaRPr>
              </a:p>
            </p:txBody>
          </p:sp>
        </p:grpSp>
      </p:grpSp>
      <p:pic>
        <p:nvPicPr>
          <p:cNvPr id="23" name="Graphic 22" descr="Programmer female with solid fill">
            <a:extLst>
              <a:ext uri="{FF2B5EF4-FFF2-40B4-BE49-F238E27FC236}">
                <a16:creationId xmlns:a16="http://schemas.microsoft.com/office/drawing/2014/main" id="{EB59EBD0-7C86-6F08-5411-38B817C8F2A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95069" y="3269608"/>
            <a:ext cx="566928" cy="566928"/>
          </a:xfrm>
          <a:prstGeom prst="rect">
            <a:avLst/>
          </a:prstGeom>
        </p:spPr>
      </p:pic>
    </p:spTree>
    <p:extLst>
      <p:ext uri="{BB962C8B-B14F-4D97-AF65-F5344CB8AC3E}">
        <p14:creationId xmlns:p14="http://schemas.microsoft.com/office/powerpoint/2010/main" val="2670765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4940AB-ACEA-4168-B9E8-9C901F738268}"/>
              </a:ext>
            </a:extLst>
          </p:cNvPr>
          <p:cNvSpPr>
            <a:spLocks noGrp="1"/>
          </p:cNvSpPr>
          <p:nvPr>
            <p:ph type="title"/>
          </p:nvPr>
        </p:nvSpPr>
        <p:spPr/>
        <p:txBody>
          <a:bodyPr>
            <a:normAutofit/>
          </a:bodyPr>
          <a:lstStyle/>
          <a:p>
            <a:r>
              <a:rPr lang="en-US" dirty="0"/>
              <a:t>Agenda</a:t>
            </a:r>
          </a:p>
        </p:txBody>
      </p:sp>
      <p:sp>
        <p:nvSpPr>
          <p:cNvPr id="24" name="Text Placeholder 1">
            <a:extLst>
              <a:ext uri="{FF2B5EF4-FFF2-40B4-BE49-F238E27FC236}">
                <a16:creationId xmlns:a16="http://schemas.microsoft.com/office/drawing/2014/main" id="{AB76B150-C7A3-EF56-AF16-F3DCD38CCC3C}"/>
              </a:ext>
            </a:extLst>
          </p:cNvPr>
          <p:cNvSpPr txBox="1">
            <a:spLocks/>
          </p:cNvSpPr>
          <p:nvPr/>
        </p:nvSpPr>
        <p:spPr>
          <a:xfrm>
            <a:off x="353241" y="1229421"/>
            <a:ext cx="9057459" cy="422275"/>
          </a:xfrm>
          <a:prstGeom prst="rect">
            <a:avLst/>
          </a:prstGeom>
        </p:spPr>
        <p:txBody>
          <a:bodyPr/>
          <a:lstStyle>
            <a:lvl1pPr marL="371466" indent="-371466" algn="l" defTabSz="495288" rtl="0" eaLnBrk="1" latinLnBrk="0" hangingPunct="1">
              <a:spcBef>
                <a:spcPct val="20000"/>
              </a:spcBef>
              <a:buFont typeface="Arial"/>
              <a:buChar char="•"/>
              <a:defRPr sz="2167" kern="1200">
                <a:solidFill>
                  <a:schemeClr val="accent1"/>
                </a:solidFill>
                <a:latin typeface="+mn-lt"/>
                <a:ea typeface="+mn-ea"/>
                <a:cs typeface="+mn-cs"/>
              </a:defRPr>
            </a:lvl1pPr>
            <a:lvl2pPr marL="804842" indent="-309554" algn="l" defTabSz="495288" rtl="0" eaLnBrk="1" latinLnBrk="0" hangingPunct="1">
              <a:spcBef>
                <a:spcPct val="20000"/>
              </a:spcBef>
              <a:buFont typeface="Arial"/>
              <a:buChar char="–"/>
              <a:defRPr sz="2167" kern="1200">
                <a:solidFill>
                  <a:schemeClr val="tx2"/>
                </a:solidFill>
                <a:latin typeface="+mn-lt"/>
                <a:ea typeface="+mn-ea"/>
                <a:cs typeface="+mn-cs"/>
              </a:defRPr>
            </a:lvl2pPr>
            <a:lvl3pPr marL="1238219" indent="-247644" algn="l" defTabSz="495288" rtl="0" eaLnBrk="1" latinLnBrk="0" hangingPunct="1">
              <a:spcBef>
                <a:spcPct val="20000"/>
              </a:spcBef>
              <a:buFont typeface="Arial"/>
              <a:buChar char="•"/>
              <a:defRPr sz="1950" kern="1200">
                <a:solidFill>
                  <a:schemeClr val="tx2"/>
                </a:solidFill>
                <a:latin typeface="+mn-lt"/>
                <a:ea typeface="+mn-ea"/>
                <a:cs typeface="+mn-cs"/>
              </a:defRPr>
            </a:lvl3pPr>
            <a:lvl4pPr marL="1733507" indent="-247644" algn="l" defTabSz="495288" rtl="0" eaLnBrk="1" latinLnBrk="0" hangingPunct="1">
              <a:spcBef>
                <a:spcPct val="20000"/>
              </a:spcBef>
              <a:buFont typeface="Arial"/>
              <a:buChar char="–"/>
              <a:defRPr sz="1733" kern="1200">
                <a:solidFill>
                  <a:schemeClr val="tx2"/>
                </a:solidFill>
                <a:latin typeface="+mn-lt"/>
                <a:ea typeface="+mn-ea"/>
                <a:cs typeface="+mn-cs"/>
              </a:defRPr>
            </a:lvl4pPr>
            <a:lvl5pPr marL="2228794" indent="-247644" algn="l" defTabSz="495288" rtl="0" eaLnBrk="1" latinLnBrk="0" hangingPunct="1">
              <a:spcBef>
                <a:spcPct val="20000"/>
              </a:spcBef>
              <a:buFont typeface="Arial"/>
              <a:buChar char="»"/>
              <a:defRPr sz="1517" kern="1200">
                <a:solidFill>
                  <a:schemeClr val="tx2"/>
                </a:solidFill>
                <a:latin typeface="+mn-lt"/>
                <a:ea typeface="+mn-ea"/>
                <a:cs typeface="+mn-cs"/>
              </a:defRPr>
            </a:lvl5pPr>
            <a:lvl6pPr marL="2724082" indent="-247644" algn="l" defTabSz="495288" rtl="0" eaLnBrk="1" latinLnBrk="0" hangingPunct="1">
              <a:spcBef>
                <a:spcPct val="20000"/>
              </a:spcBef>
              <a:buFont typeface="Arial"/>
              <a:buChar char="•"/>
              <a:defRPr sz="2167" kern="1200">
                <a:solidFill>
                  <a:schemeClr val="tx1"/>
                </a:solidFill>
                <a:latin typeface="+mn-lt"/>
                <a:ea typeface="+mn-ea"/>
                <a:cs typeface="+mn-cs"/>
              </a:defRPr>
            </a:lvl6pPr>
            <a:lvl7pPr marL="3219370" indent="-247644" algn="l" defTabSz="495288" rtl="0" eaLnBrk="1" latinLnBrk="0" hangingPunct="1">
              <a:spcBef>
                <a:spcPct val="20000"/>
              </a:spcBef>
              <a:buFont typeface="Arial"/>
              <a:buChar char="•"/>
              <a:defRPr sz="2167" kern="1200">
                <a:solidFill>
                  <a:schemeClr val="tx1"/>
                </a:solidFill>
                <a:latin typeface="+mn-lt"/>
                <a:ea typeface="+mn-ea"/>
                <a:cs typeface="+mn-cs"/>
              </a:defRPr>
            </a:lvl7pPr>
            <a:lvl8pPr marL="3714657" indent="-247644" algn="l" defTabSz="495288" rtl="0" eaLnBrk="1" latinLnBrk="0" hangingPunct="1">
              <a:spcBef>
                <a:spcPct val="20000"/>
              </a:spcBef>
              <a:buFont typeface="Arial"/>
              <a:buChar char="•"/>
              <a:defRPr sz="2167" kern="1200">
                <a:solidFill>
                  <a:schemeClr val="tx1"/>
                </a:solidFill>
                <a:latin typeface="+mn-lt"/>
                <a:ea typeface="+mn-ea"/>
                <a:cs typeface="+mn-cs"/>
              </a:defRPr>
            </a:lvl8pPr>
            <a:lvl9pPr marL="4209944" indent="-247644" algn="l" defTabSz="495288" rtl="0" eaLnBrk="1" latinLnBrk="0" hangingPunct="1">
              <a:spcBef>
                <a:spcPct val="20000"/>
              </a:spcBef>
              <a:buFont typeface="Arial"/>
              <a:buChar char="•"/>
              <a:defRPr sz="2167" kern="1200">
                <a:solidFill>
                  <a:schemeClr val="tx1"/>
                </a:solidFill>
                <a:latin typeface="+mn-lt"/>
                <a:ea typeface="+mn-ea"/>
                <a:cs typeface="+mn-cs"/>
              </a:defRPr>
            </a:lvl9pPr>
          </a:lstStyle>
          <a:p>
            <a:pPr marL="0" indent="0" fontAlgn="auto">
              <a:spcAft>
                <a:spcPts val="0"/>
              </a:spcAft>
              <a:buNone/>
            </a:pPr>
            <a:r>
              <a:rPr lang="en-US" sz="2000" i="1" dirty="0"/>
              <a:t>All code demonstrated in today’s session will be available at </a:t>
            </a:r>
            <a:r>
              <a:rPr lang="en-US" sz="2000" i="1" dirty="0" err="1"/>
              <a:t>github.com</a:t>
            </a:r>
            <a:r>
              <a:rPr lang="en-US" sz="2000" i="1" dirty="0"/>
              <a:t>/</a:t>
            </a:r>
            <a:r>
              <a:rPr lang="en-US" sz="2000" i="1" dirty="0" err="1"/>
              <a:t>kylepott</a:t>
            </a:r>
            <a:r>
              <a:rPr lang="en-US" sz="2000" i="1" dirty="0"/>
              <a:t>/python-for-auditors</a:t>
            </a:r>
            <a:endParaRPr lang="en-US" sz="2000" b="1" i="1" dirty="0">
              <a:solidFill>
                <a:schemeClr val="accent4"/>
              </a:solidFill>
            </a:endParaRPr>
          </a:p>
        </p:txBody>
      </p:sp>
      <p:sp>
        <p:nvSpPr>
          <p:cNvPr id="25" name="Text Placeholder 3">
            <a:extLst>
              <a:ext uri="{FF2B5EF4-FFF2-40B4-BE49-F238E27FC236}">
                <a16:creationId xmlns:a16="http://schemas.microsoft.com/office/drawing/2014/main" id="{D2B75951-8839-C794-E0BF-6A8FD13E5D15}"/>
              </a:ext>
            </a:extLst>
          </p:cNvPr>
          <p:cNvSpPr txBox="1">
            <a:spLocks/>
          </p:cNvSpPr>
          <p:nvPr/>
        </p:nvSpPr>
        <p:spPr>
          <a:xfrm>
            <a:off x="344488" y="2204864"/>
            <a:ext cx="5153654" cy="3045625"/>
          </a:xfrm>
          <a:prstGeom prst="rect">
            <a:avLst/>
          </a:prstGeom>
        </p:spPr>
        <p:txBody>
          <a:bodyPr/>
          <a:lstStyle>
            <a:lvl1pPr marL="371466" indent="-371466" algn="l" defTabSz="495288" rtl="0" eaLnBrk="1" latinLnBrk="0" hangingPunct="1">
              <a:spcBef>
                <a:spcPct val="20000"/>
              </a:spcBef>
              <a:buFont typeface="Arial"/>
              <a:buChar char="•"/>
              <a:defRPr sz="2167" kern="1200">
                <a:solidFill>
                  <a:schemeClr val="accent1"/>
                </a:solidFill>
                <a:latin typeface="+mn-lt"/>
                <a:ea typeface="+mn-ea"/>
                <a:cs typeface="+mn-cs"/>
              </a:defRPr>
            </a:lvl1pPr>
            <a:lvl2pPr marL="804842" indent="-309554" algn="l" defTabSz="495288" rtl="0" eaLnBrk="1" latinLnBrk="0" hangingPunct="1">
              <a:spcBef>
                <a:spcPct val="20000"/>
              </a:spcBef>
              <a:buFont typeface="Arial"/>
              <a:buChar char="–"/>
              <a:defRPr sz="2167" kern="1200">
                <a:solidFill>
                  <a:schemeClr val="tx2"/>
                </a:solidFill>
                <a:latin typeface="+mn-lt"/>
                <a:ea typeface="+mn-ea"/>
                <a:cs typeface="+mn-cs"/>
              </a:defRPr>
            </a:lvl2pPr>
            <a:lvl3pPr marL="1238219" indent="-247644" algn="l" defTabSz="495288" rtl="0" eaLnBrk="1" latinLnBrk="0" hangingPunct="1">
              <a:spcBef>
                <a:spcPct val="20000"/>
              </a:spcBef>
              <a:buFont typeface="Arial"/>
              <a:buChar char="•"/>
              <a:defRPr sz="1950" kern="1200">
                <a:solidFill>
                  <a:schemeClr val="tx2"/>
                </a:solidFill>
                <a:latin typeface="+mn-lt"/>
                <a:ea typeface="+mn-ea"/>
                <a:cs typeface="+mn-cs"/>
              </a:defRPr>
            </a:lvl3pPr>
            <a:lvl4pPr marL="1733507" indent="-247644" algn="l" defTabSz="495288" rtl="0" eaLnBrk="1" latinLnBrk="0" hangingPunct="1">
              <a:spcBef>
                <a:spcPct val="20000"/>
              </a:spcBef>
              <a:buFont typeface="Arial"/>
              <a:buChar char="–"/>
              <a:defRPr sz="1733" kern="1200">
                <a:solidFill>
                  <a:schemeClr val="tx2"/>
                </a:solidFill>
                <a:latin typeface="+mn-lt"/>
                <a:ea typeface="+mn-ea"/>
                <a:cs typeface="+mn-cs"/>
              </a:defRPr>
            </a:lvl4pPr>
            <a:lvl5pPr marL="2228794" indent="-247644" algn="l" defTabSz="495288" rtl="0" eaLnBrk="1" latinLnBrk="0" hangingPunct="1">
              <a:spcBef>
                <a:spcPct val="20000"/>
              </a:spcBef>
              <a:buFont typeface="Arial"/>
              <a:buChar char="»"/>
              <a:defRPr sz="1517" kern="1200">
                <a:solidFill>
                  <a:schemeClr val="tx2"/>
                </a:solidFill>
                <a:latin typeface="+mn-lt"/>
                <a:ea typeface="+mn-ea"/>
                <a:cs typeface="+mn-cs"/>
              </a:defRPr>
            </a:lvl5pPr>
            <a:lvl6pPr marL="2724082" indent="-247644" algn="l" defTabSz="495288" rtl="0" eaLnBrk="1" latinLnBrk="0" hangingPunct="1">
              <a:spcBef>
                <a:spcPct val="20000"/>
              </a:spcBef>
              <a:buFont typeface="Arial"/>
              <a:buChar char="•"/>
              <a:defRPr sz="2167" kern="1200">
                <a:solidFill>
                  <a:schemeClr val="tx1"/>
                </a:solidFill>
                <a:latin typeface="+mn-lt"/>
                <a:ea typeface="+mn-ea"/>
                <a:cs typeface="+mn-cs"/>
              </a:defRPr>
            </a:lvl6pPr>
            <a:lvl7pPr marL="3219370" indent="-247644" algn="l" defTabSz="495288" rtl="0" eaLnBrk="1" latinLnBrk="0" hangingPunct="1">
              <a:spcBef>
                <a:spcPct val="20000"/>
              </a:spcBef>
              <a:buFont typeface="Arial"/>
              <a:buChar char="•"/>
              <a:defRPr sz="2167" kern="1200">
                <a:solidFill>
                  <a:schemeClr val="tx1"/>
                </a:solidFill>
                <a:latin typeface="+mn-lt"/>
                <a:ea typeface="+mn-ea"/>
                <a:cs typeface="+mn-cs"/>
              </a:defRPr>
            </a:lvl7pPr>
            <a:lvl8pPr marL="3714657" indent="-247644" algn="l" defTabSz="495288" rtl="0" eaLnBrk="1" latinLnBrk="0" hangingPunct="1">
              <a:spcBef>
                <a:spcPct val="20000"/>
              </a:spcBef>
              <a:buFont typeface="Arial"/>
              <a:buChar char="•"/>
              <a:defRPr sz="2167" kern="1200">
                <a:solidFill>
                  <a:schemeClr val="tx1"/>
                </a:solidFill>
                <a:latin typeface="+mn-lt"/>
                <a:ea typeface="+mn-ea"/>
                <a:cs typeface="+mn-cs"/>
              </a:defRPr>
            </a:lvl8pPr>
            <a:lvl9pPr marL="4209944" indent="-247644" algn="l" defTabSz="495288" rtl="0" eaLnBrk="1" latinLnBrk="0" hangingPunct="1">
              <a:spcBef>
                <a:spcPct val="20000"/>
              </a:spcBef>
              <a:buFont typeface="Arial"/>
              <a:buChar char="•"/>
              <a:defRPr sz="2167" kern="1200">
                <a:solidFill>
                  <a:schemeClr val="tx1"/>
                </a:solidFill>
                <a:latin typeface="+mn-lt"/>
                <a:ea typeface="+mn-ea"/>
                <a:cs typeface="+mn-cs"/>
              </a:defRPr>
            </a:lvl9pPr>
          </a:lstStyle>
          <a:p>
            <a:pPr fontAlgn="auto">
              <a:spcAft>
                <a:spcPts val="0"/>
              </a:spcAft>
            </a:pPr>
            <a:r>
              <a:rPr lang="en-US" dirty="0">
                <a:solidFill>
                  <a:schemeClr val="tx1"/>
                </a:solidFill>
              </a:rPr>
              <a:t>The Case for Python</a:t>
            </a:r>
          </a:p>
          <a:p>
            <a:pPr fontAlgn="auto">
              <a:spcAft>
                <a:spcPts val="0"/>
              </a:spcAft>
            </a:pPr>
            <a:r>
              <a:rPr lang="en-US" dirty="0">
                <a:solidFill>
                  <a:schemeClr val="tx1"/>
                </a:solidFill>
              </a:rPr>
              <a:t>Getting Started</a:t>
            </a:r>
          </a:p>
          <a:p>
            <a:pPr fontAlgn="auto">
              <a:spcAft>
                <a:spcPts val="0"/>
              </a:spcAft>
            </a:pPr>
            <a:r>
              <a:rPr lang="en-US" dirty="0">
                <a:solidFill>
                  <a:schemeClr val="tx1"/>
                </a:solidFill>
              </a:rPr>
              <a:t>Creating Work Papers</a:t>
            </a:r>
          </a:p>
          <a:p>
            <a:pPr fontAlgn="auto">
              <a:spcAft>
                <a:spcPts val="0"/>
              </a:spcAft>
            </a:pPr>
            <a:r>
              <a:rPr lang="en-US" dirty="0">
                <a:solidFill>
                  <a:schemeClr val="tx1"/>
                </a:solidFill>
              </a:rPr>
              <a:t>Importing Data</a:t>
            </a:r>
          </a:p>
          <a:p>
            <a:pPr fontAlgn="auto">
              <a:spcAft>
                <a:spcPts val="0"/>
              </a:spcAft>
            </a:pPr>
            <a:r>
              <a:rPr lang="en-US" dirty="0">
                <a:solidFill>
                  <a:schemeClr val="tx1"/>
                </a:solidFill>
              </a:rPr>
              <a:t>Analyzing Data</a:t>
            </a:r>
          </a:p>
          <a:p>
            <a:pPr fontAlgn="auto">
              <a:spcAft>
                <a:spcPts val="0"/>
              </a:spcAft>
            </a:pPr>
            <a:r>
              <a:rPr lang="en-US" dirty="0">
                <a:solidFill>
                  <a:schemeClr val="tx1"/>
                </a:solidFill>
              </a:rPr>
              <a:t>Graphing and Visualizations</a:t>
            </a:r>
          </a:p>
          <a:p>
            <a:pPr fontAlgn="auto">
              <a:spcAft>
                <a:spcPts val="0"/>
              </a:spcAft>
            </a:pPr>
            <a:r>
              <a:rPr lang="en-US" dirty="0">
                <a:solidFill>
                  <a:schemeClr val="tx1"/>
                </a:solidFill>
              </a:rPr>
              <a:t>10M+ Structured Data Examples</a:t>
            </a:r>
          </a:p>
          <a:p>
            <a:pPr fontAlgn="auto">
              <a:spcAft>
                <a:spcPts val="0"/>
              </a:spcAft>
            </a:pPr>
            <a:r>
              <a:rPr lang="en-US" dirty="0">
                <a:solidFill>
                  <a:schemeClr val="tx1"/>
                </a:solidFill>
              </a:rPr>
              <a:t>Q&amp;A</a:t>
            </a:r>
          </a:p>
        </p:txBody>
      </p:sp>
      <p:sp>
        <p:nvSpPr>
          <p:cNvPr id="26" name="Rectangle 25">
            <a:extLst>
              <a:ext uri="{FF2B5EF4-FFF2-40B4-BE49-F238E27FC236}">
                <a16:creationId xmlns:a16="http://schemas.microsoft.com/office/drawing/2014/main" id="{7C0ACE18-CAE3-D80F-B271-1C62EA6FCB3C}"/>
              </a:ext>
            </a:extLst>
          </p:cNvPr>
          <p:cNvSpPr/>
          <p:nvPr/>
        </p:nvSpPr>
        <p:spPr>
          <a:xfrm>
            <a:off x="4568042" y="2060848"/>
            <a:ext cx="4979358" cy="377623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111F3EF2-0790-CC4D-237A-59D68CD4C85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72199" y="2218305"/>
            <a:ext cx="4564427" cy="3423320"/>
          </a:xfrm>
          <a:prstGeom prst="rect">
            <a:avLst/>
          </a:prstGeom>
        </p:spPr>
      </p:pic>
    </p:spTree>
    <p:extLst>
      <p:ext uri="{BB962C8B-B14F-4D97-AF65-F5344CB8AC3E}">
        <p14:creationId xmlns:p14="http://schemas.microsoft.com/office/powerpoint/2010/main" val="1779985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4940AB-ACEA-4168-B9E8-9C901F738268}"/>
              </a:ext>
            </a:extLst>
          </p:cNvPr>
          <p:cNvSpPr>
            <a:spLocks noGrp="1"/>
          </p:cNvSpPr>
          <p:nvPr>
            <p:ph type="title"/>
          </p:nvPr>
        </p:nvSpPr>
        <p:spPr/>
        <p:txBody>
          <a:bodyPr>
            <a:normAutofit/>
          </a:bodyPr>
          <a:lstStyle/>
          <a:p>
            <a:r>
              <a:rPr lang="en-US" dirty="0"/>
              <a:t>The Case for Python</a:t>
            </a:r>
          </a:p>
        </p:txBody>
      </p:sp>
      <p:sp>
        <p:nvSpPr>
          <p:cNvPr id="24" name="Text Placeholder 1">
            <a:extLst>
              <a:ext uri="{FF2B5EF4-FFF2-40B4-BE49-F238E27FC236}">
                <a16:creationId xmlns:a16="http://schemas.microsoft.com/office/drawing/2014/main" id="{AB76B150-C7A3-EF56-AF16-F3DCD38CCC3C}"/>
              </a:ext>
            </a:extLst>
          </p:cNvPr>
          <p:cNvSpPr txBox="1">
            <a:spLocks/>
          </p:cNvSpPr>
          <p:nvPr/>
        </p:nvSpPr>
        <p:spPr>
          <a:xfrm>
            <a:off x="353241" y="1229421"/>
            <a:ext cx="9057459" cy="422275"/>
          </a:xfrm>
          <a:prstGeom prst="rect">
            <a:avLst/>
          </a:prstGeom>
        </p:spPr>
        <p:txBody>
          <a:bodyPr/>
          <a:lstStyle>
            <a:lvl1pPr marL="371466" indent="-371466" algn="l" defTabSz="495288" rtl="0" eaLnBrk="1" latinLnBrk="0" hangingPunct="1">
              <a:spcBef>
                <a:spcPct val="20000"/>
              </a:spcBef>
              <a:buFont typeface="Arial"/>
              <a:buChar char="•"/>
              <a:defRPr sz="2167" kern="1200">
                <a:solidFill>
                  <a:schemeClr val="accent1"/>
                </a:solidFill>
                <a:latin typeface="+mn-lt"/>
                <a:ea typeface="+mn-ea"/>
                <a:cs typeface="+mn-cs"/>
              </a:defRPr>
            </a:lvl1pPr>
            <a:lvl2pPr marL="804842" indent="-309554" algn="l" defTabSz="495288" rtl="0" eaLnBrk="1" latinLnBrk="0" hangingPunct="1">
              <a:spcBef>
                <a:spcPct val="20000"/>
              </a:spcBef>
              <a:buFont typeface="Arial"/>
              <a:buChar char="–"/>
              <a:defRPr sz="2167" kern="1200">
                <a:solidFill>
                  <a:schemeClr val="tx2"/>
                </a:solidFill>
                <a:latin typeface="+mn-lt"/>
                <a:ea typeface="+mn-ea"/>
                <a:cs typeface="+mn-cs"/>
              </a:defRPr>
            </a:lvl2pPr>
            <a:lvl3pPr marL="1238219" indent="-247644" algn="l" defTabSz="495288" rtl="0" eaLnBrk="1" latinLnBrk="0" hangingPunct="1">
              <a:spcBef>
                <a:spcPct val="20000"/>
              </a:spcBef>
              <a:buFont typeface="Arial"/>
              <a:buChar char="•"/>
              <a:defRPr sz="1950" kern="1200">
                <a:solidFill>
                  <a:schemeClr val="tx2"/>
                </a:solidFill>
                <a:latin typeface="+mn-lt"/>
                <a:ea typeface="+mn-ea"/>
                <a:cs typeface="+mn-cs"/>
              </a:defRPr>
            </a:lvl3pPr>
            <a:lvl4pPr marL="1733507" indent="-247644" algn="l" defTabSz="495288" rtl="0" eaLnBrk="1" latinLnBrk="0" hangingPunct="1">
              <a:spcBef>
                <a:spcPct val="20000"/>
              </a:spcBef>
              <a:buFont typeface="Arial"/>
              <a:buChar char="–"/>
              <a:defRPr sz="1733" kern="1200">
                <a:solidFill>
                  <a:schemeClr val="tx2"/>
                </a:solidFill>
                <a:latin typeface="+mn-lt"/>
                <a:ea typeface="+mn-ea"/>
                <a:cs typeface="+mn-cs"/>
              </a:defRPr>
            </a:lvl4pPr>
            <a:lvl5pPr marL="2228794" indent="-247644" algn="l" defTabSz="495288" rtl="0" eaLnBrk="1" latinLnBrk="0" hangingPunct="1">
              <a:spcBef>
                <a:spcPct val="20000"/>
              </a:spcBef>
              <a:buFont typeface="Arial"/>
              <a:buChar char="»"/>
              <a:defRPr sz="1517" kern="1200">
                <a:solidFill>
                  <a:schemeClr val="tx2"/>
                </a:solidFill>
                <a:latin typeface="+mn-lt"/>
                <a:ea typeface="+mn-ea"/>
                <a:cs typeface="+mn-cs"/>
              </a:defRPr>
            </a:lvl5pPr>
            <a:lvl6pPr marL="2724082" indent="-247644" algn="l" defTabSz="495288" rtl="0" eaLnBrk="1" latinLnBrk="0" hangingPunct="1">
              <a:spcBef>
                <a:spcPct val="20000"/>
              </a:spcBef>
              <a:buFont typeface="Arial"/>
              <a:buChar char="•"/>
              <a:defRPr sz="2167" kern="1200">
                <a:solidFill>
                  <a:schemeClr val="tx1"/>
                </a:solidFill>
                <a:latin typeface="+mn-lt"/>
                <a:ea typeface="+mn-ea"/>
                <a:cs typeface="+mn-cs"/>
              </a:defRPr>
            </a:lvl6pPr>
            <a:lvl7pPr marL="3219370" indent="-247644" algn="l" defTabSz="495288" rtl="0" eaLnBrk="1" latinLnBrk="0" hangingPunct="1">
              <a:spcBef>
                <a:spcPct val="20000"/>
              </a:spcBef>
              <a:buFont typeface="Arial"/>
              <a:buChar char="•"/>
              <a:defRPr sz="2167" kern="1200">
                <a:solidFill>
                  <a:schemeClr val="tx1"/>
                </a:solidFill>
                <a:latin typeface="+mn-lt"/>
                <a:ea typeface="+mn-ea"/>
                <a:cs typeface="+mn-cs"/>
              </a:defRPr>
            </a:lvl7pPr>
            <a:lvl8pPr marL="3714657" indent="-247644" algn="l" defTabSz="495288" rtl="0" eaLnBrk="1" latinLnBrk="0" hangingPunct="1">
              <a:spcBef>
                <a:spcPct val="20000"/>
              </a:spcBef>
              <a:buFont typeface="Arial"/>
              <a:buChar char="•"/>
              <a:defRPr sz="2167" kern="1200">
                <a:solidFill>
                  <a:schemeClr val="tx1"/>
                </a:solidFill>
                <a:latin typeface="+mn-lt"/>
                <a:ea typeface="+mn-ea"/>
                <a:cs typeface="+mn-cs"/>
              </a:defRPr>
            </a:lvl8pPr>
            <a:lvl9pPr marL="4209944" indent="-247644" algn="l" defTabSz="495288" rtl="0" eaLnBrk="1" latinLnBrk="0" hangingPunct="1">
              <a:spcBef>
                <a:spcPct val="20000"/>
              </a:spcBef>
              <a:buFont typeface="Arial"/>
              <a:buChar char="•"/>
              <a:defRPr sz="2167" kern="1200">
                <a:solidFill>
                  <a:schemeClr val="tx1"/>
                </a:solidFill>
                <a:latin typeface="+mn-lt"/>
                <a:ea typeface="+mn-ea"/>
                <a:cs typeface="+mn-cs"/>
              </a:defRPr>
            </a:lvl9pPr>
          </a:lstStyle>
          <a:p>
            <a:pPr marL="0" indent="0" fontAlgn="auto">
              <a:spcAft>
                <a:spcPts val="0"/>
              </a:spcAft>
              <a:buNone/>
            </a:pPr>
            <a:r>
              <a:rPr lang="en-US" sz="2000" i="1" dirty="0"/>
              <a:t>What happens when the data set is larger than 1,048,576 records? </a:t>
            </a:r>
          </a:p>
          <a:p>
            <a:pPr marL="0" indent="0" fontAlgn="auto">
              <a:spcAft>
                <a:spcPts val="0"/>
              </a:spcAft>
              <a:buNone/>
            </a:pPr>
            <a:endParaRPr lang="en-US" sz="2000" i="1" dirty="0"/>
          </a:p>
        </p:txBody>
      </p:sp>
      <p:sp>
        <p:nvSpPr>
          <p:cNvPr id="25" name="Text Placeholder 3">
            <a:extLst>
              <a:ext uri="{FF2B5EF4-FFF2-40B4-BE49-F238E27FC236}">
                <a16:creationId xmlns:a16="http://schemas.microsoft.com/office/drawing/2014/main" id="{D2B75951-8839-C794-E0BF-6A8FD13E5D15}"/>
              </a:ext>
            </a:extLst>
          </p:cNvPr>
          <p:cNvSpPr txBox="1">
            <a:spLocks/>
          </p:cNvSpPr>
          <p:nvPr/>
        </p:nvSpPr>
        <p:spPr>
          <a:xfrm>
            <a:off x="344488" y="1895544"/>
            <a:ext cx="4132284" cy="3045625"/>
          </a:xfrm>
          <a:prstGeom prst="rect">
            <a:avLst/>
          </a:prstGeom>
        </p:spPr>
        <p:txBody>
          <a:bodyPr/>
          <a:lstStyle>
            <a:lvl1pPr marL="371466" indent="-371466" algn="l" defTabSz="495288" rtl="0" eaLnBrk="1" latinLnBrk="0" hangingPunct="1">
              <a:spcBef>
                <a:spcPct val="20000"/>
              </a:spcBef>
              <a:buFont typeface="Arial"/>
              <a:buChar char="•"/>
              <a:defRPr sz="2167" kern="1200">
                <a:solidFill>
                  <a:schemeClr val="accent1"/>
                </a:solidFill>
                <a:latin typeface="+mn-lt"/>
                <a:ea typeface="+mn-ea"/>
                <a:cs typeface="+mn-cs"/>
              </a:defRPr>
            </a:lvl1pPr>
            <a:lvl2pPr marL="804842" indent="-309554" algn="l" defTabSz="495288" rtl="0" eaLnBrk="1" latinLnBrk="0" hangingPunct="1">
              <a:spcBef>
                <a:spcPct val="20000"/>
              </a:spcBef>
              <a:buFont typeface="Arial"/>
              <a:buChar char="–"/>
              <a:defRPr sz="2167" kern="1200">
                <a:solidFill>
                  <a:schemeClr val="tx2"/>
                </a:solidFill>
                <a:latin typeface="+mn-lt"/>
                <a:ea typeface="+mn-ea"/>
                <a:cs typeface="+mn-cs"/>
              </a:defRPr>
            </a:lvl2pPr>
            <a:lvl3pPr marL="1238219" indent="-247644" algn="l" defTabSz="495288" rtl="0" eaLnBrk="1" latinLnBrk="0" hangingPunct="1">
              <a:spcBef>
                <a:spcPct val="20000"/>
              </a:spcBef>
              <a:buFont typeface="Arial"/>
              <a:buChar char="•"/>
              <a:defRPr sz="1950" kern="1200">
                <a:solidFill>
                  <a:schemeClr val="tx2"/>
                </a:solidFill>
                <a:latin typeface="+mn-lt"/>
                <a:ea typeface="+mn-ea"/>
                <a:cs typeface="+mn-cs"/>
              </a:defRPr>
            </a:lvl3pPr>
            <a:lvl4pPr marL="1733507" indent="-247644" algn="l" defTabSz="495288" rtl="0" eaLnBrk="1" latinLnBrk="0" hangingPunct="1">
              <a:spcBef>
                <a:spcPct val="20000"/>
              </a:spcBef>
              <a:buFont typeface="Arial"/>
              <a:buChar char="–"/>
              <a:defRPr sz="1733" kern="1200">
                <a:solidFill>
                  <a:schemeClr val="tx2"/>
                </a:solidFill>
                <a:latin typeface="+mn-lt"/>
                <a:ea typeface="+mn-ea"/>
                <a:cs typeface="+mn-cs"/>
              </a:defRPr>
            </a:lvl4pPr>
            <a:lvl5pPr marL="2228794" indent="-247644" algn="l" defTabSz="495288" rtl="0" eaLnBrk="1" latinLnBrk="0" hangingPunct="1">
              <a:spcBef>
                <a:spcPct val="20000"/>
              </a:spcBef>
              <a:buFont typeface="Arial"/>
              <a:buChar char="»"/>
              <a:defRPr sz="1517" kern="1200">
                <a:solidFill>
                  <a:schemeClr val="tx2"/>
                </a:solidFill>
                <a:latin typeface="+mn-lt"/>
                <a:ea typeface="+mn-ea"/>
                <a:cs typeface="+mn-cs"/>
              </a:defRPr>
            </a:lvl5pPr>
            <a:lvl6pPr marL="2724082" indent="-247644" algn="l" defTabSz="495288" rtl="0" eaLnBrk="1" latinLnBrk="0" hangingPunct="1">
              <a:spcBef>
                <a:spcPct val="20000"/>
              </a:spcBef>
              <a:buFont typeface="Arial"/>
              <a:buChar char="•"/>
              <a:defRPr sz="2167" kern="1200">
                <a:solidFill>
                  <a:schemeClr val="tx1"/>
                </a:solidFill>
                <a:latin typeface="+mn-lt"/>
                <a:ea typeface="+mn-ea"/>
                <a:cs typeface="+mn-cs"/>
              </a:defRPr>
            </a:lvl6pPr>
            <a:lvl7pPr marL="3219370" indent="-247644" algn="l" defTabSz="495288" rtl="0" eaLnBrk="1" latinLnBrk="0" hangingPunct="1">
              <a:spcBef>
                <a:spcPct val="20000"/>
              </a:spcBef>
              <a:buFont typeface="Arial"/>
              <a:buChar char="•"/>
              <a:defRPr sz="2167" kern="1200">
                <a:solidFill>
                  <a:schemeClr val="tx1"/>
                </a:solidFill>
                <a:latin typeface="+mn-lt"/>
                <a:ea typeface="+mn-ea"/>
                <a:cs typeface="+mn-cs"/>
              </a:defRPr>
            </a:lvl7pPr>
            <a:lvl8pPr marL="3714657" indent="-247644" algn="l" defTabSz="495288" rtl="0" eaLnBrk="1" latinLnBrk="0" hangingPunct="1">
              <a:spcBef>
                <a:spcPct val="20000"/>
              </a:spcBef>
              <a:buFont typeface="Arial"/>
              <a:buChar char="•"/>
              <a:defRPr sz="2167" kern="1200">
                <a:solidFill>
                  <a:schemeClr val="tx1"/>
                </a:solidFill>
                <a:latin typeface="+mn-lt"/>
                <a:ea typeface="+mn-ea"/>
                <a:cs typeface="+mn-cs"/>
              </a:defRPr>
            </a:lvl8pPr>
            <a:lvl9pPr marL="4209944" indent="-247644" algn="l" defTabSz="495288" rtl="0" eaLnBrk="1" latinLnBrk="0" hangingPunct="1">
              <a:spcBef>
                <a:spcPct val="20000"/>
              </a:spcBef>
              <a:buFont typeface="Arial"/>
              <a:buChar char="•"/>
              <a:defRPr sz="2167" kern="1200">
                <a:solidFill>
                  <a:schemeClr val="tx1"/>
                </a:solidFill>
                <a:latin typeface="+mn-lt"/>
                <a:ea typeface="+mn-ea"/>
                <a:cs typeface="+mn-cs"/>
              </a:defRPr>
            </a:lvl9pPr>
          </a:lstStyle>
          <a:p>
            <a:r>
              <a:rPr lang="en-US" sz="2000" dirty="0">
                <a:solidFill>
                  <a:schemeClr val="tx1"/>
                </a:solidFill>
              </a:rPr>
              <a:t>Approachable for non-engineers</a:t>
            </a:r>
          </a:p>
          <a:p>
            <a:r>
              <a:rPr lang="en-US" sz="2000" dirty="0">
                <a:solidFill>
                  <a:schemeClr val="tx1"/>
                </a:solidFill>
              </a:rPr>
              <a:t>Beginner friendly</a:t>
            </a:r>
          </a:p>
          <a:p>
            <a:r>
              <a:rPr lang="en-US" sz="2000" dirty="0">
                <a:solidFill>
                  <a:schemeClr val="tx1"/>
                </a:solidFill>
              </a:rPr>
              <a:t>Free, open-source</a:t>
            </a:r>
          </a:p>
          <a:p>
            <a:r>
              <a:rPr lang="en-US" sz="2000" dirty="0">
                <a:solidFill>
                  <a:schemeClr val="tx1"/>
                </a:solidFill>
              </a:rPr>
              <a:t>Same tools used by enterprise data scientists</a:t>
            </a:r>
          </a:p>
          <a:p>
            <a:r>
              <a:rPr lang="en-US" sz="2000" dirty="0">
                <a:solidFill>
                  <a:schemeClr val="tx1"/>
                </a:solidFill>
              </a:rPr>
              <a:t>Usually accessible inside enterprise open-source governance programs</a:t>
            </a:r>
          </a:p>
          <a:p>
            <a:r>
              <a:rPr lang="en-US" sz="2000" dirty="0">
                <a:solidFill>
                  <a:schemeClr val="tx1"/>
                </a:solidFill>
              </a:rPr>
              <a:t>Extremely extensible with libraries</a:t>
            </a:r>
          </a:p>
          <a:p>
            <a:r>
              <a:rPr lang="en-US" sz="2000" dirty="0">
                <a:solidFill>
                  <a:schemeClr val="tx1"/>
                </a:solidFill>
              </a:rPr>
              <a:t>Powerful for structured and unstructured use cases</a:t>
            </a:r>
          </a:p>
          <a:p>
            <a:r>
              <a:rPr lang="en-US" sz="2000" dirty="0">
                <a:solidFill>
                  <a:schemeClr val="tx1"/>
                </a:solidFill>
              </a:rPr>
              <a:t>Quick analysis, easy visualizations</a:t>
            </a:r>
          </a:p>
          <a:p>
            <a:r>
              <a:rPr lang="en-US" sz="2000" dirty="0">
                <a:solidFill>
                  <a:schemeClr val="tx1"/>
                </a:solidFill>
              </a:rPr>
              <a:t>Does not require super computers</a:t>
            </a:r>
          </a:p>
        </p:txBody>
      </p:sp>
      <p:sp>
        <p:nvSpPr>
          <p:cNvPr id="26" name="Rectangle 25">
            <a:extLst>
              <a:ext uri="{FF2B5EF4-FFF2-40B4-BE49-F238E27FC236}">
                <a16:creationId xmlns:a16="http://schemas.microsoft.com/office/drawing/2014/main" id="{7C0ACE18-CAE3-D80F-B271-1C62EA6FCB3C}"/>
              </a:ext>
            </a:extLst>
          </p:cNvPr>
          <p:cNvSpPr/>
          <p:nvPr/>
        </p:nvSpPr>
        <p:spPr>
          <a:xfrm>
            <a:off x="4568042" y="2060849"/>
            <a:ext cx="4979358" cy="27363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FB2B938-32E9-0AE6-1E17-7A6E1C2F7922}"/>
              </a:ext>
            </a:extLst>
          </p:cNvPr>
          <p:cNvPicPr>
            <a:picLocks noChangeAspect="1"/>
          </p:cNvPicPr>
          <p:nvPr/>
        </p:nvPicPr>
        <p:blipFill>
          <a:blip r:embed="rId3"/>
          <a:stretch>
            <a:fillRect/>
          </a:stretch>
        </p:blipFill>
        <p:spPr>
          <a:xfrm>
            <a:off x="4659312" y="2171016"/>
            <a:ext cx="4796818" cy="2494680"/>
          </a:xfrm>
          <a:prstGeom prst="rect">
            <a:avLst/>
          </a:prstGeom>
        </p:spPr>
      </p:pic>
    </p:spTree>
    <p:extLst>
      <p:ext uri="{BB962C8B-B14F-4D97-AF65-F5344CB8AC3E}">
        <p14:creationId xmlns:p14="http://schemas.microsoft.com/office/powerpoint/2010/main" val="3379555745"/>
      </p:ext>
    </p:extLst>
  </p:cSld>
  <p:clrMapOvr>
    <a:masterClrMapping/>
  </p:clrMapOvr>
</p:sld>
</file>

<file path=ppt/theme/theme1.xml><?xml version="1.0" encoding="utf-8"?>
<a:theme xmlns:a="http://schemas.openxmlformats.org/drawingml/2006/main" name="Black Master">
  <a:themeElements>
    <a:clrScheme name="RCD">
      <a:dk1>
        <a:sysClr val="windowText" lastClr="000000"/>
      </a:dk1>
      <a:lt1>
        <a:sysClr val="window" lastClr="FFFFFF"/>
      </a:lt1>
      <a:dk2>
        <a:srgbClr val="003399"/>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95000"/>
            <a:lumOff val="5000"/>
            <a:alpha val="20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bwMode="auto">
        <a:noFill/>
        <a:ln w="9525">
          <a:noFill/>
          <a:miter lim="800000"/>
          <a:headEnd/>
          <a:tailEnd/>
        </a:ln>
      </a:spPr>
      <a:bodyPr wrap="square" rtlCol="0" anchor="ctr">
        <a:spAutoFit/>
      </a:bodyPr>
      <a:lstStyle>
        <a:defPPr marL="0" marR="0" indent="0" defTabSz="914400" eaLnBrk="1" fontAlgn="auto" latinLnBrk="0" hangingPunct="1">
          <a:lnSpc>
            <a:spcPct val="85000"/>
          </a:lnSpc>
          <a:spcBef>
            <a:spcPts val="0"/>
          </a:spcBef>
          <a:spcAft>
            <a:spcPts val="0"/>
          </a:spcAft>
          <a:buClrTx/>
          <a:buSzTx/>
          <a:buFontTx/>
          <a:buNone/>
          <a:tabLst>
            <a:tab pos="804863" algn="l"/>
            <a:tab pos="2870200" algn="l"/>
          </a:tabLst>
          <a:defRPr kumimoji="1" sz="1200" kern="0" dirty="0" smtClean="0">
            <a:solidFill>
              <a:schemeClr val="tx1"/>
            </a:solidFill>
            <a:ea typeface="HGP創英角ｺﾞｼｯｸUB" pitchFamily="50" charset="-128"/>
            <a:cs typeface="Calibri" panose="020F0502020204030204" pitchFamily="34" charset="0"/>
          </a:defRPr>
        </a:defPPr>
      </a:lstStyle>
    </a:txDef>
  </a:objectDefaults>
  <a:extraClrSchemeLst/>
</a:theme>
</file>

<file path=ppt/theme/theme2.xml><?xml version="1.0" encoding="utf-8"?>
<a:theme xmlns:a="http://schemas.openxmlformats.org/drawingml/2006/main" name="28_Office Theme">
  <a:themeElements>
    <a:clrScheme name="Custom 2">
      <a:dk1>
        <a:srgbClr val="000000"/>
      </a:dk1>
      <a:lt1>
        <a:srgbClr val="FFFFFF"/>
      </a:lt1>
      <a:dk2>
        <a:srgbClr val="003399"/>
      </a:dk2>
      <a:lt2>
        <a:srgbClr val="A5A5A5"/>
      </a:lt2>
      <a:accent1>
        <a:srgbClr val="D8D8D8"/>
      </a:accent1>
      <a:accent2>
        <a:srgbClr val="003399"/>
      </a:accent2>
      <a:accent3>
        <a:srgbClr val="FFFFFF"/>
      </a:accent3>
      <a:accent4>
        <a:srgbClr val="000000"/>
      </a:accent4>
      <a:accent5>
        <a:srgbClr val="FFFFFF"/>
      </a:accent5>
      <a:accent6>
        <a:srgbClr val="FF6600"/>
      </a:accent6>
      <a:hlink>
        <a:srgbClr val="003399"/>
      </a:hlink>
      <a:folHlink>
        <a:srgbClr val="003399"/>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6350" cap="flat" cmpd="sng" algn="ctr">
          <a:solidFill>
            <a:schemeClr val="bg2"/>
          </a:solidFill>
          <a:prstDash val="solid"/>
          <a:round/>
          <a:headEnd type="none" w="med" len="med"/>
          <a:tailEnd type="none" w="med" len="med"/>
        </a:ln>
        <a:effectLst/>
      </a:spPr>
      <a:bodyPr vert="horz" wrap="none" lIns="72000" tIns="72000" rIns="72000" bIns="72000" numCol="1" rtlCol="0"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0" sz="1600" b="0" i="0" u="none" strike="noStrike" cap="none" normalizeH="0" baseline="0" dirty="0" err="1"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bg2"/>
          </a:solidFill>
          <a:prstDash val="solid"/>
          <a:round/>
          <a:headEnd type="none" w="med" len="med"/>
          <a:tailEnd type="none" w="med" len="med"/>
        </a:ln>
        <a:effectLst/>
      </a:spPr>
      <a:bodyPr vert="horz" wrap="none" lIns="72000" tIns="72000" rIns="72000" bIns="72000" numCol="1"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bg1"/>
            </a:solidFill>
            <a:effectLst/>
            <a:latin typeface="Calibri" pitchFamily="34" charset="0"/>
          </a:defRPr>
        </a:defPPr>
      </a:lstStyle>
    </a:lnDef>
    <a:txDef>
      <a:spPr bwMode="auto">
        <a:noFill/>
        <a:ln w="9525">
          <a:noFill/>
          <a:miter lim="800000"/>
          <a:headEnd/>
          <a:tailEnd/>
        </a:ln>
        <a:effectLst/>
      </a:spPr>
      <a:bodyPr>
        <a:noAutofit/>
      </a:bodyPr>
      <a:lstStyle>
        <a:defPPr algn="l">
          <a:lnSpc>
            <a:spcPct val="150000"/>
          </a:lnSpc>
          <a:spcBef>
            <a:spcPct val="50000"/>
          </a:spcBef>
          <a:buFont typeface="Arial" pitchFamily="34" charset="0"/>
          <a:buChar char="•"/>
          <a:defRPr sz="1400" dirty="0" smtClean="0">
            <a:solidFill>
              <a:schemeClr val="tx1"/>
            </a:solidFill>
            <a:latin typeface="+mn-lt"/>
            <a:ea typeface="ＭＳ Ｐゴシック" charset="-128"/>
          </a:defRPr>
        </a:defPPr>
      </a:lstStyle>
    </a:tx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8_Office Theme">
  <a:themeElements>
    <a:clrScheme name="Custom 2">
      <a:dk1>
        <a:srgbClr val="000000"/>
      </a:dk1>
      <a:lt1>
        <a:srgbClr val="FFFFFF"/>
      </a:lt1>
      <a:dk2>
        <a:srgbClr val="003399"/>
      </a:dk2>
      <a:lt2>
        <a:srgbClr val="A5A5A5"/>
      </a:lt2>
      <a:accent1>
        <a:srgbClr val="D8D8D8"/>
      </a:accent1>
      <a:accent2>
        <a:srgbClr val="003399"/>
      </a:accent2>
      <a:accent3>
        <a:srgbClr val="FFFFFF"/>
      </a:accent3>
      <a:accent4>
        <a:srgbClr val="000000"/>
      </a:accent4>
      <a:accent5>
        <a:srgbClr val="FFFFFF"/>
      </a:accent5>
      <a:accent6>
        <a:srgbClr val="FF6600"/>
      </a:accent6>
      <a:hlink>
        <a:srgbClr val="003399"/>
      </a:hlink>
      <a:folHlink>
        <a:srgbClr val="003399"/>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6350" cap="flat" cmpd="sng" algn="ctr">
          <a:solidFill>
            <a:schemeClr val="bg2"/>
          </a:solidFill>
          <a:prstDash val="solid"/>
          <a:round/>
          <a:headEnd type="none" w="med" len="med"/>
          <a:tailEnd type="none" w="med" len="med"/>
        </a:ln>
        <a:effectLst/>
      </a:spPr>
      <a:bodyPr vert="horz" wrap="none" lIns="72000" tIns="72000" rIns="72000" bIns="72000" numCol="1" rtlCol="0"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0" sz="1600" b="0" i="0" u="none" strike="noStrike" cap="none" normalizeH="0" baseline="0" dirty="0" err="1"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bg2"/>
          </a:solidFill>
          <a:prstDash val="solid"/>
          <a:round/>
          <a:headEnd type="none" w="med" len="med"/>
          <a:tailEnd type="none" w="med" len="med"/>
        </a:ln>
        <a:effectLst/>
      </a:spPr>
      <a:bodyPr vert="horz" wrap="none" lIns="72000" tIns="72000" rIns="72000" bIns="72000" numCol="1"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bg1"/>
            </a:solidFill>
            <a:effectLst/>
            <a:latin typeface="Calibri" pitchFamily="34" charset="0"/>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9_Office Theme">
  <a:themeElements>
    <a:clrScheme name="Custom 2">
      <a:dk1>
        <a:srgbClr val="000000"/>
      </a:dk1>
      <a:lt1>
        <a:srgbClr val="FFFFFF"/>
      </a:lt1>
      <a:dk2>
        <a:srgbClr val="003399"/>
      </a:dk2>
      <a:lt2>
        <a:srgbClr val="A5A5A5"/>
      </a:lt2>
      <a:accent1>
        <a:srgbClr val="D8D8D8"/>
      </a:accent1>
      <a:accent2>
        <a:srgbClr val="003399"/>
      </a:accent2>
      <a:accent3>
        <a:srgbClr val="FFFFFF"/>
      </a:accent3>
      <a:accent4>
        <a:srgbClr val="000000"/>
      </a:accent4>
      <a:accent5>
        <a:srgbClr val="FFFFFF"/>
      </a:accent5>
      <a:accent6>
        <a:srgbClr val="FF6600"/>
      </a:accent6>
      <a:hlink>
        <a:srgbClr val="003399"/>
      </a:hlink>
      <a:folHlink>
        <a:srgbClr val="003399"/>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6350" cap="flat" cmpd="sng" algn="ctr">
          <a:solidFill>
            <a:schemeClr val="bg2"/>
          </a:solidFill>
          <a:prstDash val="solid"/>
          <a:round/>
          <a:headEnd type="none" w="med" len="med"/>
          <a:tailEnd type="none" w="med" len="med"/>
        </a:ln>
        <a:effectLst/>
      </a:spPr>
      <a:bodyPr vert="horz" wrap="none" lIns="72000" tIns="72000" rIns="72000" bIns="72000" numCol="1" rtlCol="0"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0" sz="1600" b="0" i="0" u="none" strike="noStrike" cap="none" normalizeH="0" baseline="0" dirty="0" err="1"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bg2"/>
          </a:solidFill>
          <a:prstDash val="solid"/>
          <a:round/>
          <a:headEnd type="none" w="med" len="med"/>
          <a:tailEnd type="none" w="med" len="med"/>
        </a:ln>
        <a:effectLst/>
      </a:spPr>
      <a:bodyPr vert="horz" wrap="none" lIns="72000" tIns="72000" rIns="72000" bIns="72000" numCol="1"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bg1"/>
            </a:solidFill>
            <a:effectLst/>
            <a:latin typeface="Calibri" pitchFamily="34" charset="0"/>
          </a:defRPr>
        </a:defPPr>
      </a:lstStyle>
    </a:lnDef>
    <a:txDef>
      <a:spPr bwMode="auto">
        <a:noFill/>
        <a:ln w="9525">
          <a:noFill/>
          <a:miter lim="800000"/>
          <a:headEnd/>
          <a:tailEnd/>
        </a:ln>
        <a:effectLst/>
      </a:spPr>
      <a:bodyPr>
        <a:noAutofit/>
      </a:bodyPr>
      <a:lstStyle>
        <a:defPPr algn="l">
          <a:lnSpc>
            <a:spcPct val="150000"/>
          </a:lnSpc>
          <a:spcBef>
            <a:spcPct val="50000"/>
          </a:spcBef>
          <a:buFont typeface="Arial" pitchFamily="34" charset="0"/>
          <a:buChar char="•"/>
          <a:defRPr sz="1400" dirty="0" smtClean="0">
            <a:solidFill>
              <a:schemeClr val="tx1"/>
            </a:solidFill>
            <a:latin typeface="+mn-lt"/>
            <a:ea typeface="ＭＳ Ｐゴシック" charset="-128"/>
          </a:defRPr>
        </a:defPPr>
      </a:lstStyle>
    </a:tx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0_Office Theme">
  <a:themeElements>
    <a:clrScheme name="Custom 2">
      <a:dk1>
        <a:srgbClr val="000000"/>
      </a:dk1>
      <a:lt1>
        <a:srgbClr val="FFFFFF"/>
      </a:lt1>
      <a:dk2>
        <a:srgbClr val="003399"/>
      </a:dk2>
      <a:lt2>
        <a:srgbClr val="A5A5A5"/>
      </a:lt2>
      <a:accent1>
        <a:srgbClr val="D8D8D8"/>
      </a:accent1>
      <a:accent2>
        <a:srgbClr val="003399"/>
      </a:accent2>
      <a:accent3>
        <a:srgbClr val="FFFFFF"/>
      </a:accent3>
      <a:accent4>
        <a:srgbClr val="000000"/>
      </a:accent4>
      <a:accent5>
        <a:srgbClr val="FFFFFF"/>
      </a:accent5>
      <a:accent6>
        <a:srgbClr val="FF6600"/>
      </a:accent6>
      <a:hlink>
        <a:srgbClr val="003399"/>
      </a:hlink>
      <a:folHlink>
        <a:srgbClr val="003399"/>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6350" cap="flat" cmpd="sng" algn="ctr">
          <a:solidFill>
            <a:schemeClr val="bg2"/>
          </a:solidFill>
          <a:prstDash val="solid"/>
          <a:round/>
          <a:headEnd type="none" w="med" len="med"/>
          <a:tailEnd type="none" w="med" len="med"/>
        </a:ln>
        <a:effectLst/>
      </a:spPr>
      <a:bodyPr vert="horz" wrap="none" lIns="72000" tIns="72000" rIns="72000" bIns="72000" numCol="1" rtlCol="0"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0" sz="1600" b="0" i="0" u="none" strike="noStrike" cap="none" normalizeH="0" baseline="0" dirty="0" err="1"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bg2"/>
          </a:solidFill>
          <a:prstDash val="solid"/>
          <a:round/>
          <a:headEnd type="none" w="med" len="med"/>
          <a:tailEnd type="none" w="med" len="med"/>
        </a:ln>
        <a:effectLst/>
      </a:spPr>
      <a:bodyPr vert="horz" wrap="none" lIns="72000" tIns="72000" rIns="72000" bIns="72000" numCol="1"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0" lang="en-GB" sz="1600" b="0" i="0" u="none" strike="noStrike" cap="none" normalizeH="0" baseline="0" smtClean="0">
            <a:ln>
              <a:noFill/>
            </a:ln>
            <a:solidFill>
              <a:schemeClr val="bg1"/>
            </a:solidFill>
            <a:effectLst/>
            <a:latin typeface="Calibri" pitchFamily="34" charset="0"/>
          </a:defRPr>
        </a:defPPr>
      </a:lstStyle>
    </a:lnDef>
    <a:txDef>
      <a:spPr bwMode="auto">
        <a:noFill/>
        <a:ln w="9525">
          <a:noFill/>
          <a:miter lim="800000"/>
          <a:headEnd/>
          <a:tailEnd/>
        </a:ln>
        <a:effectLst/>
      </a:spPr>
      <a:bodyPr>
        <a:noAutofit/>
      </a:bodyPr>
      <a:lstStyle>
        <a:defPPr algn="l">
          <a:lnSpc>
            <a:spcPct val="150000"/>
          </a:lnSpc>
          <a:spcBef>
            <a:spcPct val="50000"/>
          </a:spcBef>
          <a:buFont typeface="Arial" pitchFamily="34" charset="0"/>
          <a:buChar char="•"/>
          <a:defRPr sz="1400" dirty="0" smtClean="0">
            <a:solidFill>
              <a:schemeClr val="tx1"/>
            </a:solidFill>
            <a:latin typeface="+mn-lt"/>
            <a:ea typeface="ＭＳ Ｐゴシック" charset="-128"/>
          </a:defRPr>
        </a:defPPr>
      </a:lstStyle>
    </a:tx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TJC_PowerPoint_Template_16x9_2019">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8C4FC43B-26F8-48E4-A599-20F6CCA09DFD}" vid="{87C86E3B-F678-4D4F-B671-99694AA1F33E}"/>
    </a:ext>
  </a:extLst>
</a:theme>
</file>

<file path=ppt/theme/theme7.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612</Words>
  <Application>Microsoft Macintosh PowerPoint</Application>
  <PresentationFormat>A4 Paper (210x297 mm)</PresentationFormat>
  <Paragraphs>130</Paragraphs>
  <Slides>14</Slides>
  <Notes>12</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14</vt:i4>
      </vt:variant>
    </vt:vector>
  </HeadingPairs>
  <TitlesOfParts>
    <vt:vector size="29" baseType="lpstr">
      <vt:lpstr>Arial</vt:lpstr>
      <vt:lpstr>Calibri</vt:lpstr>
      <vt:lpstr>Franklin Gothic Heavy</vt:lpstr>
      <vt:lpstr>Lato</vt:lpstr>
      <vt:lpstr>Montserrat</vt:lpstr>
      <vt:lpstr>Nunito</vt:lpstr>
      <vt:lpstr>Roboto</vt:lpstr>
      <vt:lpstr>SST</vt:lpstr>
      <vt:lpstr>Black Master</vt:lpstr>
      <vt:lpstr>28_Office Theme</vt:lpstr>
      <vt:lpstr>18_Office Theme</vt:lpstr>
      <vt:lpstr>29_Office Theme</vt:lpstr>
      <vt:lpstr>30_Office Theme</vt:lpstr>
      <vt:lpstr>1_TJC_PowerPoint_Template_16x9_2019</vt:lpstr>
      <vt:lpstr>Office Theme</vt:lpstr>
      <vt:lpstr>PowerPoint Presentation</vt:lpstr>
      <vt:lpstr>Ice breaker: where are you now?</vt:lpstr>
      <vt:lpstr>Why this Webclass?</vt:lpstr>
      <vt:lpstr>PowerPoint Presentation</vt:lpstr>
      <vt:lpstr>PowerPoint Presentation</vt:lpstr>
      <vt:lpstr>PowerPoint Presentation</vt:lpstr>
      <vt:lpstr>Ground Rules and Goals</vt:lpstr>
      <vt:lpstr>Agenda</vt:lpstr>
      <vt:lpstr>The Case for Python</vt:lpstr>
      <vt:lpstr>Outcomes Unlocked</vt:lpstr>
      <vt:lpstr>Let’s Go</vt:lpstr>
      <vt:lpstr>Closing</vt:lpstr>
      <vt:lpstr>Q&amp;A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2021-07-06T08:32:06Z</dcterms:created>
  <dcterms:modified xsi:type="dcterms:W3CDTF">2022-06-07T02:45:26Z</dcterms:modified>
</cp:coreProperties>
</file>