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62" r:id="rId4"/>
    <p:sldId id="263" r:id="rId5"/>
    <p:sldId id="265" r:id="rId6"/>
    <p:sldId id="264" r:id="rId7"/>
    <p:sldId id="266" r:id="rId8"/>
    <p:sldId id="268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67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Introduction to Quality Code and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7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8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5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5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1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to Bad Code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 to Good Code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9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0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62</Words>
  <Application>Microsoft Macintosh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HelveticaNeue</vt:lpstr>
      <vt:lpstr>Lato Light</vt:lpstr>
      <vt:lpstr>Muli</vt:lpstr>
      <vt:lpstr>Office Theme</vt:lpstr>
      <vt:lpstr>Introduction to Quality Code and Optimization</vt:lpstr>
      <vt:lpstr>Basics</vt:lpstr>
      <vt:lpstr>Documentation</vt:lpstr>
      <vt:lpstr>Variable Naming</vt:lpstr>
      <vt:lpstr>Good Code to Bad Code Excercise</vt:lpstr>
      <vt:lpstr>Bad Code to Good Code Exercise</vt:lpstr>
      <vt:lpstr>Simple Profiling</vt:lpstr>
      <vt:lpstr>Algorithm Selection</vt:lpstr>
      <vt:lpstr>Example</vt:lpstr>
      <vt:lpstr>Data Structure Selection</vt:lpstr>
      <vt:lpstr>Example</vt:lpstr>
      <vt:lpstr>Code Motion</vt:lpstr>
      <vt:lpstr>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14</cp:revision>
  <dcterms:created xsi:type="dcterms:W3CDTF">2018-09-20T19:09:12Z</dcterms:created>
  <dcterms:modified xsi:type="dcterms:W3CDTF">2018-09-22T03:38:57Z</dcterms:modified>
</cp:coreProperties>
</file>