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367" autoAdjust="0"/>
  </p:normalViewPr>
  <p:slideViewPr>
    <p:cSldViewPr snapToGrid="0">
      <p:cViewPr varScale="1">
        <p:scale>
          <a:sx n="105" d="100"/>
          <a:sy n="105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9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we just have 1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3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7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other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2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/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0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3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Python / C++ / Java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9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65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HelveticaNeue</vt:lpstr>
      <vt:lpstr>Lato Light</vt:lpstr>
      <vt:lpstr>Muli</vt:lpstr>
      <vt:lpstr>Office Theme</vt:lpstr>
      <vt:lpstr>Programming Languages</vt:lpstr>
      <vt:lpstr>What is C++ good for?</vt:lpstr>
      <vt:lpstr>Why can’t we just have 1 programming language?</vt:lpstr>
      <vt:lpstr>C vs. C++</vt:lpstr>
      <vt:lpstr>What are some other programming languages?</vt:lpstr>
      <vt:lpstr>HTML / CSS / Javascript</vt:lpstr>
      <vt:lpstr>Python</vt:lpstr>
      <vt:lpstr>Java</vt:lpstr>
      <vt:lpstr>Comparing Python / C++ / Java Code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Kyle Romero</cp:lastModifiedBy>
  <cp:revision>14</cp:revision>
  <dcterms:created xsi:type="dcterms:W3CDTF">2018-09-20T19:09:12Z</dcterms:created>
  <dcterms:modified xsi:type="dcterms:W3CDTF">2018-09-22T15:40:46Z</dcterms:modified>
</cp:coreProperties>
</file>