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74" r:id="rId4"/>
    <p:sldId id="257" r:id="rId5"/>
    <p:sldId id="275" r:id="rId6"/>
    <p:sldId id="276" r:id="rId7"/>
    <p:sldId id="277" r:id="rId8"/>
    <p:sldId id="278" r:id="rId9"/>
    <p:sldId id="281" r:id="rId10"/>
    <p:sldId id="279" r:id="rId11"/>
    <p:sldId id="282" r:id="rId12"/>
    <p:sldId id="280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335" autoAdjust="0"/>
  </p:normalViewPr>
  <p:slideViewPr>
    <p:cSldViewPr snapToGrid="0">
      <p:cViewPr varScale="1">
        <p:scale>
          <a:sx n="68" d="100"/>
          <a:sy n="68" d="100"/>
        </p:scale>
        <p:origin x="536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6384"/>
            <a:ext cx="9144000" cy="983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Using the Debugger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5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0" y="2601798"/>
            <a:ext cx="4475054" cy="34209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6849A-9F6F-4312-B2A8-20B926BBF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3784"/>
          <a:stretch/>
        </p:blipFill>
        <p:spPr>
          <a:xfrm>
            <a:off x="6248400" y="3181893"/>
            <a:ext cx="4310195" cy="22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1"/>
          <a:stretch/>
        </p:blipFill>
        <p:spPr>
          <a:xfrm>
            <a:off x="664872" y="2854060"/>
            <a:ext cx="5184584" cy="273386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1871C-602F-4AF0-A982-48CD71910E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3"/>
          <a:stretch/>
        </p:blipFill>
        <p:spPr>
          <a:xfrm>
            <a:off x="6343506" y="2854060"/>
            <a:ext cx="5180637" cy="27338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667856" y="1657096"/>
            <a:ext cx="467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Before Step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502924" y="1657096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After Step Out</a:t>
            </a:r>
          </a:p>
        </p:txBody>
      </p:sp>
    </p:spTree>
    <p:extLst>
      <p:ext uri="{BB962C8B-B14F-4D97-AF65-F5344CB8AC3E}">
        <p14:creationId xmlns:p14="http://schemas.microsoft.com/office/powerpoint/2010/main" val="150276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Over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2749"/>
            <a:ext cx="4342984" cy="35993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9B63C2-D232-4010-B7DF-E1A646771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3784"/>
          <a:stretch/>
        </p:blipFill>
        <p:spPr>
          <a:xfrm>
            <a:off x="6248400" y="3225684"/>
            <a:ext cx="4372475" cy="22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0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Over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1871C-602F-4AF0-A982-48CD71910E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06" y="2882867"/>
            <a:ext cx="5180637" cy="26762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667856" y="1657096"/>
            <a:ext cx="467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Before Step 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502924" y="1657096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After Step Over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B02BC2-06B2-47C8-A6F9-C846046912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8" y="2882867"/>
            <a:ext cx="5331517" cy="2676253"/>
          </a:xfrm>
        </p:spPr>
      </p:pic>
    </p:spTree>
    <p:extLst>
      <p:ext uri="{BB962C8B-B14F-4D97-AF65-F5344CB8AC3E}">
        <p14:creationId xmlns:p14="http://schemas.microsoft.com/office/powerpoint/2010/main" val="33597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Debugger?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455" cy="4351338"/>
          </a:xfrm>
        </p:spPr>
        <p:txBody>
          <a:bodyPr/>
          <a:lstStyle/>
          <a:p>
            <a:r>
              <a:rPr lang="en-US" dirty="0"/>
              <a:t>It is a utility used to test your code and look at the program’s execution</a:t>
            </a:r>
          </a:p>
          <a:p>
            <a:r>
              <a:rPr lang="en-US" dirty="0">
                <a:solidFill>
                  <a:schemeClr val="tx2"/>
                </a:solidFill>
              </a:rPr>
              <a:t>Allows you to put </a:t>
            </a:r>
            <a:r>
              <a:rPr lang="en-US" dirty="0">
                <a:solidFill>
                  <a:schemeClr val="accent1"/>
                </a:solidFill>
              </a:rPr>
              <a:t>breakpoints</a:t>
            </a:r>
            <a:r>
              <a:rPr lang="en-US" dirty="0">
                <a:solidFill>
                  <a:schemeClr val="tx2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which stop the programs execution at a specific line of code</a:t>
            </a:r>
          </a:p>
          <a:p>
            <a:r>
              <a:rPr lang="en-US" dirty="0">
                <a:solidFill>
                  <a:schemeClr val="tx2"/>
                </a:solidFill>
              </a:rPr>
              <a:t>Lets you run the code line-by-line and look at all the variables at that point in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C5B95-DF29-468F-9F2C-48C04C83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93" y="1825625"/>
            <a:ext cx="3481736" cy="34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Another method of debugging</a:t>
            </a:r>
          </a:p>
          <a:p>
            <a:r>
              <a:rPr lang="en-US" dirty="0">
                <a:solidFill>
                  <a:schemeClr val="tx2"/>
                </a:solidFill>
              </a:rPr>
              <a:t>Must include the library &lt;</a:t>
            </a:r>
            <a:r>
              <a:rPr lang="en-US" dirty="0" err="1">
                <a:solidFill>
                  <a:schemeClr val="tx2"/>
                </a:solidFill>
              </a:rPr>
              <a:t>cassert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</a:rPr>
              <a:t>They are formatted as follows: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assert(&lt;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expression&gt;);</a:t>
            </a:r>
          </a:p>
          <a:p>
            <a:r>
              <a:rPr lang="en-US" dirty="0">
                <a:solidFill>
                  <a:schemeClr val="tx2"/>
                </a:solidFill>
              </a:rPr>
              <a:t>If the </a:t>
            </a:r>
            <a:r>
              <a:rPr lang="en-US" dirty="0" err="1">
                <a:solidFill>
                  <a:schemeClr val="tx2"/>
                </a:solidFill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expression is false, the program throws an exception and crashes</a:t>
            </a:r>
          </a:p>
          <a:p>
            <a:r>
              <a:rPr lang="en-US" dirty="0">
                <a:solidFill>
                  <a:schemeClr val="tx2"/>
                </a:solidFill>
              </a:rPr>
              <a:t>If the expression is true the program continues as normal</a:t>
            </a:r>
          </a:p>
        </p:txBody>
      </p:sp>
    </p:spTree>
    <p:extLst>
      <p:ext uri="{BB962C8B-B14F-4D97-AF65-F5344CB8AC3E}">
        <p14:creationId xmlns:p14="http://schemas.microsoft.com/office/powerpoint/2010/main" val="301703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 Making a Breakpoint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7" y="2365329"/>
            <a:ext cx="4307109" cy="366052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901995C-E65A-4A6B-901A-31A53EE8ED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r="29597"/>
          <a:stretch/>
        </p:blipFill>
        <p:spPr>
          <a:xfrm>
            <a:off x="6248400" y="2374510"/>
            <a:ext cx="4871072" cy="375136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5E90E64-7156-4684-A484-18DCD8133AF1}"/>
              </a:ext>
            </a:extLst>
          </p:cNvPr>
          <p:cNvCxnSpPr>
            <a:cxnSpLocks/>
          </p:cNvCxnSpPr>
          <p:nvPr/>
        </p:nvCxnSpPr>
        <p:spPr>
          <a:xfrm>
            <a:off x="838200" y="3010970"/>
            <a:ext cx="2121816" cy="1361440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62A920F-A7D9-400A-A36E-327B6C2C2C14}"/>
              </a:ext>
            </a:extLst>
          </p:cNvPr>
          <p:cNvSpPr txBox="1">
            <a:spLocks/>
          </p:cNvSpPr>
          <p:nvPr/>
        </p:nvSpPr>
        <p:spPr>
          <a:xfrm>
            <a:off x="2941162" y="4250193"/>
            <a:ext cx="2105621" cy="319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Tap this sidebar</a:t>
            </a:r>
          </a:p>
        </p:txBody>
      </p:sp>
    </p:spTree>
    <p:extLst>
      <p:ext uri="{BB962C8B-B14F-4D97-AF65-F5344CB8AC3E}">
        <p14:creationId xmlns:p14="http://schemas.microsoft.com/office/powerpoint/2010/main" val="327679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Starting the Debugging Session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5329"/>
            <a:ext cx="4274649" cy="3660522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84A851-A174-4E2F-AD22-C85A0B122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9"/>
          <a:stretch/>
        </p:blipFill>
        <p:spPr>
          <a:xfrm>
            <a:off x="6248400" y="2365329"/>
            <a:ext cx="4274649" cy="36605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9327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Variable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6" y="3125648"/>
            <a:ext cx="5025201" cy="2092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B08E2-4D0D-468C-8922-7521C52B7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Traversing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Into: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Goes into the function at the current 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Allows you to traverse the lines at the current function</a:t>
            </a:r>
          </a:p>
          <a:p>
            <a:r>
              <a:rPr lang="en-US" dirty="0">
                <a:solidFill>
                  <a:schemeClr val="tx2"/>
                </a:solidFill>
              </a:rPr>
              <a:t>Step Out: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Exits the current function, skipping the rest of the lines in the current function</a:t>
            </a:r>
          </a:p>
          <a:p>
            <a:r>
              <a:rPr lang="en-US" dirty="0">
                <a:solidFill>
                  <a:schemeClr val="tx2"/>
                </a:solidFill>
              </a:rPr>
              <a:t>Step Over: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Executes the current line and goes to the next 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there is a function at the current line, it will just be skipped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Avoid traversing the lines inside some function</a:t>
            </a:r>
          </a:p>
        </p:txBody>
      </p:sp>
    </p:spTree>
    <p:extLst>
      <p:ext uri="{BB962C8B-B14F-4D97-AF65-F5344CB8AC3E}">
        <p14:creationId xmlns:p14="http://schemas.microsoft.com/office/powerpoint/2010/main" val="15900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Into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5" y="2722048"/>
            <a:ext cx="4640429" cy="3300724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C556B-BAFF-482E-B932-19043D7D6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3784"/>
          <a:stretch/>
        </p:blipFill>
        <p:spPr>
          <a:xfrm>
            <a:off x="6248400" y="3104137"/>
            <a:ext cx="4835950" cy="25365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838200" y="1639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248400" y="167224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On Mac</a:t>
            </a:r>
          </a:p>
        </p:txBody>
      </p:sp>
    </p:spTree>
    <p:extLst>
      <p:ext uri="{BB962C8B-B14F-4D97-AF65-F5344CB8AC3E}">
        <p14:creationId xmlns:p14="http://schemas.microsoft.com/office/powerpoint/2010/main" val="41286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Step Into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1ADBC0-64F9-4211-AFF6-69B73B4F0C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98"/>
          <a:stretch/>
        </p:blipFill>
        <p:spPr>
          <a:xfrm>
            <a:off x="667856" y="2887022"/>
            <a:ext cx="5049766" cy="280736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1871C-602F-4AF0-A982-48CD71910E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2" r="16411"/>
          <a:stretch/>
        </p:blipFill>
        <p:spPr>
          <a:xfrm>
            <a:off x="6342544" y="2887022"/>
            <a:ext cx="5181600" cy="28073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EF97D-97D2-444F-AC67-256BA5BF6637}"/>
              </a:ext>
            </a:extLst>
          </p:cNvPr>
          <p:cNvSpPr txBox="1"/>
          <p:nvPr/>
        </p:nvSpPr>
        <p:spPr>
          <a:xfrm>
            <a:off x="667856" y="1657096"/>
            <a:ext cx="467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Before Step Into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0165A-E050-4C26-B72E-9891F8D701B0}"/>
              </a:ext>
            </a:extLst>
          </p:cNvPr>
          <p:cNvSpPr txBox="1"/>
          <p:nvPr/>
        </p:nvSpPr>
        <p:spPr>
          <a:xfrm>
            <a:off x="6502924" y="1657096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18D5E"/>
                </a:solidFill>
              </a:rPr>
              <a:t>After Step Into</a:t>
            </a:r>
          </a:p>
        </p:txBody>
      </p:sp>
    </p:spTree>
    <p:extLst>
      <p:ext uri="{BB962C8B-B14F-4D97-AF65-F5344CB8AC3E}">
        <p14:creationId xmlns:p14="http://schemas.microsoft.com/office/powerpoint/2010/main" val="252787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255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HelveticaNeue</vt:lpstr>
      <vt:lpstr>Lato Light</vt:lpstr>
      <vt:lpstr>Muli</vt:lpstr>
      <vt:lpstr>Office Theme</vt:lpstr>
      <vt:lpstr>Using the Debugger</vt:lpstr>
      <vt:lpstr>What is the Debugger?</vt:lpstr>
      <vt:lpstr>Assert Statements</vt:lpstr>
      <vt:lpstr> Making a Breakpoint</vt:lpstr>
      <vt:lpstr>Starting the Debugging Session</vt:lpstr>
      <vt:lpstr>Variable Window</vt:lpstr>
      <vt:lpstr>Methods of Traversing the Program</vt:lpstr>
      <vt:lpstr>Step Into</vt:lpstr>
      <vt:lpstr>Step Into</vt:lpstr>
      <vt:lpstr>Step Out</vt:lpstr>
      <vt:lpstr>Step Out</vt:lpstr>
      <vt:lpstr>Step Over</vt:lpstr>
      <vt:lpstr>Step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Jair Hinojosa</cp:lastModifiedBy>
  <cp:revision>40</cp:revision>
  <dcterms:created xsi:type="dcterms:W3CDTF">2018-09-20T19:09:12Z</dcterms:created>
  <dcterms:modified xsi:type="dcterms:W3CDTF">2018-11-03T00:14:08Z</dcterms:modified>
</cp:coreProperties>
</file>