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335" autoAdjust="0"/>
  </p:normalViewPr>
  <p:slideViewPr>
    <p:cSldViewPr snapToGrid="0">
      <p:cViewPr varScale="1">
        <p:scale>
          <a:sx n="63" d="100"/>
          <a:sy n="63" d="100"/>
        </p:scale>
        <p:origin x="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Linux Servers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2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/>
              <a:t>The Linux servers are a bunch of machines that are running the Linux operating system</a:t>
            </a:r>
          </a:p>
          <a:p>
            <a:r>
              <a:rPr lang="en-US" dirty="0"/>
              <a:t>They have software that is useful and necessary for UCLA computer science courses</a:t>
            </a:r>
          </a:p>
          <a:p>
            <a:r>
              <a:rPr lang="en-US" dirty="0">
                <a:solidFill>
                  <a:schemeClr val="accent1"/>
                </a:solidFill>
              </a:rPr>
              <a:t>Professors test student code using these servers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94" y="1825625"/>
            <a:ext cx="3179445" cy="3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88F5-B1DE-49D7-A7E4-3D0260F2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520" y="2162800"/>
            <a:ext cx="5181600" cy="4330075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Need to download Putty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WinSCP</a:t>
            </a: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  <a:p>
            <a:pPr lvl="1"/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36182-C2F5-4EFB-A8D5-196B613D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62800"/>
            <a:ext cx="5181600" cy="4014162"/>
          </a:xfrm>
        </p:spPr>
        <p:txBody>
          <a:bodyPr/>
          <a:lstStyle/>
          <a:p>
            <a:r>
              <a:rPr lang="en-US" dirty="0">
                <a:solidFill>
                  <a:srgbClr val="5A504A"/>
                </a:solidFill>
              </a:rPr>
              <a:t>Use the Terminal app to login to the server</a:t>
            </a:r>
          </a:p>
          <a:p>
            <a:r>
              <a:rPr lang="en-US" dirty="0">
                <a:solidFill>
                  <a:srgbClr val="5A504A"/>
                </a:solidFill>
              </a:rPr>
              <a:t>Optional download: </a:t>
            </a:r>
            <a:r>
              <a:rPr lang="en-US" dirty="0" err="1">
                <a:solidFill>
                  <a:srgbClr val="5A504A"/>
                </a:solidFill>
              </a:rPr>
              <a:t>Cyberduck</a:t>
            </a:r>
            <a:endParaRPr lang="en-US" dirty="0">
              <a:solidFill>
                <a:srgbClr val="5A504A"/>
              </a:solidFill>
            </a:endParaRPr>
          </a:p>
          <a:p>
            <a:pPr lvl="1"/>
            <a:r>
              <a:rPr lang="en-US" dirty="0">
                <a:solidFill>
                  <a:srgbClr val="5A504A"/>
                </a:solidFill>
              </a:rPr>
              <a:t>Used to transfer files to/from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469718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5CB3-CD2B-4F7E-8BD9-502F464E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E69CF-0D0D-4AFE-9F03-2224F86F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561"/>
            <a:ext cx="4978510" cy="466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9CD2-1D6A-4B0E-B638-385833844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2909" r="2767" b="18905"/>
          <a:stretch/>
        </p:blipFill>
        <p:spPr>
          <a:xfrm>
            <a:off x="7406640" y="3678725"/>
            <a:ext cx="4155440" cy="3556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A89783C-4C69-4F31-9E6E-78203DC2555D}"/>
              </a:ext>
            </a:extLst>
          </p:cNvPr>
          <p:cNvSpPr/>
          <p:nvPr/>
        </p:nvSpPr>
        <p:spPr>
          <a:xfrm rot="16200000">
            <a:off x="8918924" y="2948979"/>
            <a:ext cx="268893" cy="23148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21956C5-AAA5-488C-8480-BA5AB056A72C}"/>
              </a:ext>
            </a:extLst>
          </p:cNvPr>
          <p:cNvSpPr/>
          <p:nvPr/>
        </p:nvSpPr>
        <p:spPr>
          <a:xfrm rot="5400000">
            <a:off x="7544610" y="3357877"/>
            <a:ext cx="152398" cy="4892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74AB8-4146-42A4-925A-74D97B453881}"/>
              </a:ext>
            </a:extLst>
          </p:cNvPr>
          <p:cNvSpPr txBox="1"/>
          <p:nvPr/>
        </p:nvSpPr>
        <p:spPr>
          <a:xfrm>
            <a:off x="7914640" y="434943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 of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FD150-98BD-42BE-84E7-BAF136E78AA4}"/>
              </a:ext>
            </a:extLst>
          </p:cNvPr>
          <p:cNvSpPr txBox="1"/>
          <p:nvPr/>
        </p:nvSpPr>
        <p:spPr>
          <a:xfrm>
            <a:off x="6482516" y="30484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SEASnet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username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FF47417-84F8-48D1-A3F0-788749D17902}"/>
              </a:ext>
            </a:extLst>
          </p:cNvPr>
          <p:cNvCxnSpPr>
            <a:cxnSpLocks/>
          </p:cNvCxnSpPr>
          <p:nvPr/>
        </p:nvCxnSpPr>
        <p:spPr>
          <a:xfrm>
            <a:off x="4236720" y="2529840"/>
            <a:ext cx="2997200" cy="1361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44"/>
            <a:ext cx="5817507" cy="38149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7840" y="2365555"/>
            <a:ext cx="5181600" cy="27561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A504A"/>
                </a:solidFill>
              </a:rPr>
              <a:t>Type in your </a:t>
            </a:r>
            <a:r>
              <a:rPr lang="en-US" dirty="0" err="1">
                <a:solidFill>
                  <a:srgbClr val="5A504A"/>
                </a:solidFill>
              </a:rPr>
              <a:t>SEASnet</a:t>
            </a:r>
            <a:r>
              <a:rPr lang="en-US" dirty="0">
                <a:solidFill>
                  <a:srgbClr val="5A504A"/>
                </a:solidFill>
              </a:rPr>
              <a:t> password</a:t>
            </a:r>
          </a:p>
          <a:p>
            <a:r>
              <a:rPr lang="en-US" dirty="0">
                <a:solidFill>
                  <a:srgbClr val="5A504A"/>
                </a:solidFill>
              </a:rPr>
              <a:t>If no characters appear, don’t worry, that is normal</a:t>
            </a:r>
          </a:p>
          <a:p>
            <a:r>
              <a:rPr lang="en-US" dirty="0">
                <a:solidFill>
                  <a:srgbClr val="5A504A"/>
                </a:solidFill>
              </a:rPr>
              <a:t>Hit enter when you are done</a:t>
            </a:r>
          </a:p>
          <a:p>
            <a:endParaRPr lang="en-US" dirty="0">
              <a:solidFill>
                <a:srgbClr val="5A504A"/>
              </a:solidFill>
            </a:endParaRP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D5C6-A209-48F2-B95E-F4E7DCD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In: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58C9-B860-4C96-86E3-D8BEB1A0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8110" cy="37497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1BBF6-3BC0-49D0-811D-B0E3E97B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1430" y="3095403"/>
            <a:ext cx="4377050" cy="94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A504A"/>
                </a:solidFill>
              </a:rPr>
              <a:t>If you see a page similar to this, you are done!</a:t>
            </a:r>
          </a:p>
          <a:p>
            <a:endParaRPr lang="en-US" dirty="0">
              <a:solidFill>
                <a:srgbClr val="5A5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2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HelveticaNeue</vt:lpstr>
      <vt:lpstr>Lato Light</vt:lpstr>
      <vt:lpstr>Muli</vt:lpstr>
      <vt:lpstr>Office Theme</vt:lpstr>
      <vt:lpstr>Using the Linux Servers</vt:lpstr>
      <vt:lpstr>What are they?</vt:lpstr>
      <vt:lpstr>Software Used</vt:lpstr>
      <vt:lpstr>Signing In: Windows </vt:lpstr>
      <vt:lpstr>Signing In: Windows</vt:lpstr>
      <vt:lpstr>Signing In: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13</cp:revision>
  <dcterms:created xsi:type="dcterms:W3CDTF">2018-09-20T19:09:12Z</dcterms:created>
  <dcterms:modified xsi:type="dcterms:W3CDTF">2018-09-20T22:01:55Z</dcterms:modified>
</cp:coreProperties>
</file>