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13"/>
  </p:notesMasterIdLst>
  <p:sldIdLst>
    <p:sldId id="256" r:id="rId2"/>
    <p:sldId id="285" r:id="rId3"/>
    <p:sldId id="294" r:id="rId4"/>
    <p:sldId id="297" r:id="rId5"/>
    <p:sldId id="258" r:id="rId6"/>
    <p:sldId id="274" r:id="rId7"/>
    <p:sldId id="295" r:id="rId8"/>
    <p:sldId id="276" r:id="rId9"/>
    <p:sldId id="286" r:id="rId10"/>
    <p:sldId id="296" r:id="rId11"/>
    <p:sldId id="29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7FC3"/>
    <a:srgbClr val="5A504A"/>
    <a:srgbClr val="E18D5E"/>
    <a:srgbClr val="463F3A"/>
    <a:srgbClr val="92837A"/>
    <a:srgbClr val="F0EC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341" autoAdjust="0"/>
  </p:normalViewPr>
  <p:slideViewPr>
    <p:cSldViewPr snapToGrid="0">
      <p:cViewPr varScale="1">
        <p:scale>
          <a:sx n="121" d="100"/>
          <a:sy n="121" d="100"/>
        </p:scale>
        <p:origin x="23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B741F-222D-A24A-96CB-8C155F879940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82BBF-5C83-424F-94BF-9107DFA2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2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Clear indentations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Comments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weird names</a:t>
            </a:r>
          </a:p>
          <a:p>
            <a:pPr marL="171450" indent="-171450">
              <a:buFontTx/>
              <a:buChar char="-"/>
            </a:pPr>
            <a:r>
              <a:rPr lang="en-US" dirty="0"/>
              <a:t>Using a while loop instead of for loop increases clarity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one line checking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82BBF-5C83-424F-94BF-9107DFA21C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86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4327-79F9-454E-B185-139550C4C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BBF1B-3DA8-408D-9983-EC5696340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FBD12-E0D2-4C8D-A57F-6634CC68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85620-19D2-4DBE-A6FB-AFE6F5A5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8148E-E22D-4D0B-996A-A66EB82C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9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EA48-F8CB-472E-BB87-46649B25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026E8-E794-4412-A641-CF634D756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B0B75-3756-4E9E-B63A-D805CF8D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B457E-73CE-4F40-8E9D-D6321D52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B69C1-5226-4D15-BFAE-3B054AF6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6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180E0-3240-4401-BC8C-0AE7D71EC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FE053-88AD-47D5-BFA2-7FEE071E5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5B67F-DF44-40B0-BDF8-76C73591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615B6-1D5D-4173-9A54-8142EB84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18991-0C52-4403-8BDF-07B2227B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6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BE6D-D591-4049-BA11-B313E302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D1A6A-1526-4C77-86D0-3018C5C2C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C28C1-7CE7-42E4-A62C-D7C1FD80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14835-778F-4938-AEC2-03DD5EB0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5B146-2B73-427A-B27E-53E73475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D9FD-B194-4D5D-A411-23125FB3A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74C2D-F697-4613-AD1E-2735735FE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B5FAD-C84E-43D2-958D-91112C92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9F6BC-1530-49E4-864B-D1DC0C58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22D50-6DB9-4108-A860-3DC07B06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3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C46B-3310-445E-B411-D5F0BC9E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C3398-ACE7-4DA9-BDD4-7B191EAFF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7890F-8910-4C8A-B7D5-C85CF2CDF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9533A-1719-4F29-BD38-791B1079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28C34-8D58-4652-8B33-42FEC7A91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27A66-BE6B-42CF-9CC1-5C2C152A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5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C269-ED67-419E-A187-DD22F223E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EF893-F272-4B0D-A901-BBCE0E80B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E919E-E537-415E-B83C-ED9B64C0D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8097C2-F82D-4A56-A828-FC47E7EFD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AA9ED-8F8B-48B1-94B1-9279ABA4B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B0051-C830-4899-BCF6-F3435538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CEBF0B-7F3D-46C8-9501-324D76E4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677BD-4419-4361-A461-CB1184BA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4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097B-9156-4EE1-9E93-023FEE1A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2CF29-6451-4C37-81DD-AFF35B64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A9FF9-4F9C-4C82-BA0A-3181FCC2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DDC84-44AD-44AC-94A1-4243EF7D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7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CD700-3DA7-43B3-8985-012BA950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EA4A0-7EBB-40BF-BA77-7668A4B9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D932D-4442-476B-972F-44428AAC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8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37F1-9EE9-48EF-9D34-41AC13675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915D7-4B1B-4651-99B7-47F6786EA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0AFDB-C8BA-44BC-B00B-500AA9969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10E6C-DF4E-45E6-A5DF-822B6F95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EB89E-6066-4186-A242-8E6BE8E3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7AE6F-E8C5-4129-851B-080C30B7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8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06E46-B4CF-45C3-89E5-8E4E747F8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A1ED0-0434-4E79-B7A9-CF1FC06F2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91593-7E9F-4CEB-82CF-8FE2AB438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365D9-B007-47B8-80FA-F562057C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B558E-0596-4D1B-89BB-1F358261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CC791-9ABC-4961-9D28-4347C242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3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2527B-E26D-4B55-8D25-4DE5C71C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39F8A-125D-487B-9671-BD605AF08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FF900-F6AA-496A-9765-D2CD7C385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8DADD-FAEC-4C43-8F31-16C972EDC559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5C8BB-7882-4BEF-83E6-464AD8439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98A3E-B464-4A2C-88C6-15870618F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7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rvalds/linux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install-git#window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help.github.com/articles/checking-for-existing-ssh-key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nsorflow/magenta.git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49D8-0E07-4C71-81B6-5B85777F9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6384"/>
            <a:ext cx="9144000" cy="9835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18D5E"/>
                </a:solidFill>
                <a:latin typeface="HelveticaNeue" panose="00000400000000000000" pitchFamily="2" charset="0"/>
              </a:rPr>
              <a:t>GitHub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549EF-CE40-41DF-B573-24EAFFE75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51488"/>
          </a:xfrm>
        </p:spPr>
        <p:txBody>
          <a:bodyPr/>
          <a:lstStyle/>
          <a:p>
            <a:r>
              <a:rPr lang="en-US" dirty="0">
                <a:solidFill>
                  <a:srgbClr val="92837A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Code Camp Week 9</a:t>
            </a:r>
          </a:p>
        </p:txBody>
      </p:sp>
    </p:spTree>
    <p:extLst>
      <p:ext uri="{BB962C8B-B14F-4D97-AF65-F5344CB8AC3E}">
        <p14:creationId xmlns:p14="http://schemas.microsoft.com/office/powerpoint/2010/main" val="2715188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2796-CB65-4733-911F-F8017DBF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84"/>
            <a:ext cx="10515600" cy="1325563"/>
          </a:xfrm>
        </p:spPr>
        <p:txBody>
          <a:bodyPr/>
          <a:lstStyle/>
          <a:p>
            <a:r>
              <a:rPr lang="en-US" dirty="0"/>
              <a:t>Other Common Git Commands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4501F-F714-6140-B12D-1BAE50529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22408" cy="4480582"/>
          </a:xfrm>
        </p:spPr>
        <p:txBody>
          <a:bodyPr>
            <a:normAutofit/>
          </a:bodyPr>
          <a:lstStyle/>
          <a:p>
            <a:r>
              <a:rPr lang="en-US" dirty="0"/>
              <a:t>’git status’ – Allows you to see staged/</a:t>
            </a:r>
            <a:r>
              <a:rPr lang="en-US" dirty="0" err="1"/>
              <a:t>unstaged</a:t>
            </a:r>
            <a:r>
              <a:rPr lang="en-US" dirty="0"/>
              <a:t> changes to your repository. </a:t>
            </a:r>
          </a:p>
          <a:p>
            <a:r>
              <a:rPr lang="en-US" dirty="0"/>
              <a:t>‘git log’ – Allows you to see a log of previous commits in this repository</a:t>
            </a:r>
          </a:p>
          <a:p>
            <a:r>
              <a:rPr lang="en-US" dirty="0"/>
              <a:t>‘git diff’ – Very versatile command for understanding changes between different commits and branches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981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2796-CB65-4733-911F-F8017DBF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84"/>
            <a:ext cx="10515600" cy="1325563"/>
          </a:xfrm>
        </p:spPr>
        <p:txBody>
          <a:bodyPr/>
          <a:lstStyle/>
          <a:p>
            <a:r>
              <a:rPr lang="en-US" dirty="0"/>
              <a:t>Collaboration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4501F-F714-6140-B12D-1BAE50529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22408" cy="4480582"/>
          </a:xfrm>
        </p:spPr>
        <p:txBody>
          <a:bodyPr>
            <a:normAutofit/>
          </a:bodyPr>
          <a:lstStyle/>
          <a:p>
            <a:r>
              <a:rPr lang="en-US" dirty="0"/>
              <a:t>Two general approaches, depending on scope of changes:</a:t>
            </a:r>
          </a:p>
          <a:p>
            <a:pPr lvl="1"/>
            <a:r>
              <a:rPr lang="en-US" dirty="0"/>
              <a:t>Pushing directly to the master branch</a:t>
            </a:r>
          </a:p>
          <a:p>
            <a:pPr lvl="1"/>
            <a:r>
              <a:rPr lang="en-US" dirty="0"/>
              <a:t>Creating branches for different features and then merging</a:t>
            </a:r>
          </a:p>
          <a:p>
            <a:r>
              <a:rPr lang="en-US" dirty="0"/>
              <a:t>Pushing directly to the master branch</a:t>
            </a:r>
          </a:p>
          <a:p>
            <a:pPr lvl="1"/>
            <a:r>
              <a:rPr lang="en-US" dirty="0"/>
              <a:t>Use ‘git pull origin master’ to get changes from remote</a:t>
            </a:r>
          </a:p>
          <a:p>
            <a:pPr lvl="1"/>
            <a:r>
              <a:rPr lang="en-US" dirty="0"/>
              <a:t>To push use:</a:t>
            </a:r>
          </a:p>
          <a:p>
            <a:pPr lvl="2"/>
            <a:r>
              <a:rPr lang="en-US" dirty="0"/>
              <a:t>‘git add .’</a:t>
            </a:r>
          </a:p>
          <a:p>
            <a:pPr lvl="2"/>
            <a:r>
              <a:rPr lang="en-US" dirty="0"/>
              <a:t>‘git commit –m “message”’</a:t>
            </a:r>
          </a:p>
          <a:p>
            <a:pPr lvl="2"/>
            <a:r>
              <a:rPr lang="en-US" dirty="0"/>
              <a:t>‘git push origin master’</a:t>
            </a:r>
          </a:p>
          <a:p>
            <a:r>
              <a:rPr lang="en-US" dirty="0"/>
              <a:t>Branching – more complex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4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0E717-4F22-B84C-8F79-37C6F443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C43A4-DA95-0A48-9747-FC67B87496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Git is a version control system for tracking changes in computer files and coordinating work on those files among multiple peoples.</a:t>
            </a:r>
          </a:p>
        </p:txBody>
      </p:sp>
    </p:spTree>
    <p:extLst>
      <p:ext uri="{BB962C8B-B14F-4D97-AF65-F5344CB8AC3E}">
        <p14:creationId xmlns:p14="http://schemas.microsoft.com/office/powerpoint/2010/main" val="165050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0E717-4F22-B84C-8F79-37C6F443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C43A4-DA95-0A48-9747-FC67B87496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GitHub is a web-based hosting service for version control using Git.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2"/>
              </a:rPr>
              <a:t>https://github.com/torvalds/linux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273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2796-CB65-4733-911F-F8017DBF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84"/>
            <a:ext cx="10515600" cy="1325563"/>
          </a:xfrm>
        </p:spPr>
        <p:txBody>
          <a:bodyPr/>
          <a:lstStyle/>
          <a:p>
            <a:r>
              <a:rPr lang="en-US" dirty="0"/>
              <a:t>Git Terminology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4501F-F714-6140-B12D-1BAE50529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22408" cy="4480582"/>
          </a:xfrm>
        </p:spPr>
        <p:txBody>
          <a:bodyPr>
            <a:normAutofit/>
          </a:bodyPr>
          <a:lstStyle/>
          <a:p>
            <a:r>
              <a:rPr lang="en-US" dirty="0"/>
              <a:t>”Git repository” – A directory which has been initialized with Git</a:t>
            </a:r>
          </a:p>
          <a:p>
            <a:r>
              <a:rPr lang="en-US" dirty="0"/>
              <a:t>”Commit” – A ‘checkpoint’ in the lifetime of your project. Usually commits are made when features are finished or you are at a point in development that you might want to return to in the future.</a:t>
            </a:r>
          </a:p>
          <a:p>
            <a:r>
              <a:rPr lang="en-US" dirty="0"/>
              <a:t>“Push/Pull” – Sending/receiving a new version of a repository from a remote repository</a:t>
            </a:r>
          </a:p>
          <a:p>
            <a:r>
              <a:rPr lang="en-US" dirty="0"/>
              <a:t>“Remote vs. Local Repository” – GitHub hosted vs. on your local machine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48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Git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8E0428-75D3-454C-BF91-54D512FD4A52}"/>
              </a:ext>
            </a:extLst>
          </p:cNvPr>
          <p:cNvSpPr txBox="1">
            <a:spLocks/>
          </p:cNvSpPr>
          <p:nvPr/>
        </p:nvSpPr>
        <p:spPr>
          <a:xfrm>
            <a:off x="1002792" y="1356233"/>
            <a:ext cx="9201912" cy="469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25A458F-BCA7-5F4F-8E2D-528CF9DDE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08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MacOS</a:t>
            </a:r>
          </a:p>
          <a:p>
            <a:r>
              <a:rPr lang="en-US" dirty="0">
                <a:solidFill>
                  <a:schemeClr val="tx2"/>
                </a:solidFill>
              </a:rPr>
              <a:t>Type “git –version” in Terminal</a:t>
            </a:r>
          </a:p>
          <a:p>
            <a:r>
              <a:rPr lang="en-US" dirty="0">
                <a:solidFill>
                  <a:schemeClr val="tx2"/>
                </a:solidFill>
              </a:rPr>
              <a:t>Otherwise, see Kyle for help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908F475-2427-0440-8662-13BF678BC5CE}"/>
              </a:ext>
            </a:extLst>
          </p:cNvPr>
          <p:cNvSpPr txBox="1">
            <a:spLocks/>
          </p:cNvSpPr>
          <p:nvPr/>
        </p:nvSpPr>
        <p:spPr>
          <a:xfrm>
            <a:off x="6316717" y="1825625"/>
            <a:ext cx="50370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/>
                </a:solidFill>
              </a:rPr>
              <a:t>Windows</a:t>
            </a:r>
          </a:p>
          <a:p>
            <a:r>
              <a:rPr lang="en-US" dirty="0">
                <a:solidFill>
                  <a:schemeClr val="tx2"/>
                </a:solidFill>
                <a:hlinkClick r:id="rId3"/>
              </a:rPr>
              <a:t>https://www.atlassian.com/git/tutorials/install-git#windows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Follow instructions above, make sure the box ’git bash’ is checked when installing</a:t>
            </a:r>
          </a:p>
          <a:p>
            <a:r>
              <a:rPr lang="en-US" dirty="0">
                <a:solidFill>
                  <a:schemeClr val="tx2"/>
                </a:solidFill>
              </a:rPr>
              <a:t>Otherwise, see Jair for help</a:t>
            </a:r>
          </a:p>
        </p:txBody>
      </p:sp>
    </p:spTree>
    <p:extLst>
      <p:ext uri="{BB962C8B-B14F-4D97-AF65-F5344CB8AC3E}">
        <p14:creationId xmlns:p14="http://schemas.microsoft.com/office/powerpoint/2010/main" val="339150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GitHub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Go to </a:t>
            </a:r>
            <a:r>
              <a:rPr lang="en-US" dirty="0">
                <a:solidFill>
                  <a:schemeClr val="tx2"/>
                </a:solidFill>
                <a:hlinkClick r:id="rId2"/>
              </a:rPr>
              <a:t>https://github.com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Click ‘Sign Up’</a:t>
            </a:r>
          </a:p>
          <a:p>
            <a:r>
              <a:rPr lang="en-US" dirty="0">
                <a:solidFill>
                  <a:schemeClr val="tx2"/>
                </a:solidFill>
              </a:rPr>
              <a:t>Create your account</a:t>
            </a:r>
          </a:p>
        </p:txBody>
      </p:sp>
    </p:spTree>
    <p:extLst>
      <p:ext uri="{BB962C8B-B14F-4D97-AF65-F5344CB8AC3E}">
        <p14:creationId xmlns:p14="http://schemas.microsoft.com/office/powerpoint/2010/main" val="301703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GitHub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62702"/>
            <a:ext cx="10515600" cy="2508853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Setting Up SSH Keys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hlinkClick r:id="rId2"/>
              </a:rPr>
              <a:t>https://help.github.com/articles/checking-for-existing-ssh-keys/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Note: Not required, but recommended if you plan on using GitHub more and don’t to enter your password every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78B311-FA70-E34C-8CDE-3DB77DEFF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1894845"/>
            <a:ext cx="76962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06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2796-CB65-4733-911F-F8017DBF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84"/>
            <a:ext cx="10515600" cy="1325563"/>
          </a:xfrm>
        </p:spPr>
        <p:txBody>
          <a:bodyPr/>
          <a:lstStyle/>
          <a:p>
            <a:r>
              <a:rPr lang="en-US" dirty="0"/>
              <a:t>Cloning a Repository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4501F-F714-6140-B12D-1BAE50529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22408" cy="4351338"/>
          </a:xfrm>
        </p:spPr>
        <p:txBody>
          <a:bodyPr/>
          <a:lstStyle/>
          <a:p>
            <a:r>
              <a:rPr lang="en-US" dirty="0"/>
              <a:t>Navigate to your Desktop in a terminal</a:t>
            </a:r>
          </a:p>
          <a:p>
            <a:r>
              <a:rPr lang="en-US" dirty="0"/>
              <a:t>Type ‘git clone </a:t>
            </a:r>
            <a:r>
              <a:rPr lang="en-US" dirty="0">
                <a:hlinkClick r:id="rId2"/>
              </a:rPr>
              <a:t>https://github.com/tensorflow/magenta.git</a:t>
            </a:r>
            <a:r>
              <a:rPr lang="en-US" dirty="0"/>
              <a:t>’</a:t>
            </a:r>
          </a:p>
          <a:p>
            <a:endParaRPr lang="en-US" dirty="0"/>
          </a:p>
          <a:p>
            <a:r>
              <a:rPr lang="en-US" dirty="0"/>
              <a:t>Now, you have a copy of this code on your computer that you can play with!</a:t>
            </a:r>
          </a:p>
        </p:txBody>
      </p:sp>
    </p:spTree>
    <p:extLst>
      <p:ext uri="{BB962C8B-B14F-4D97-AF65-F5344CB8AC3E}">
        <p14:creationId xmlns:p14="http://schemas.microsoft.com/office/powerpoint/2010/main" val="2009960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2796-CB65-4733-911F-F8017DBF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84"/>
            <a:ext cx="10515600" cy="1325563"/>
          </a:xfrm>
        </p:spPr>
        <p:txBody>
          <a:bodyPr/>
          <a:lstStyle/>
          <a:p>
            <a:r>
              <a:rPr lang="en-US" dirty="0"/>
              <a:t>Adding a CS31 Project to GitHub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4501F-F714-6140-B12D-1BAE50529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22408" cy="44805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 to GitHub; click on the + in the upper-right hand corner</a:t>
            </a:r>
          </a:p>
          <a:p>
            <a:r>
              <a:rPr lang="en-US" dirty="0"/>
              <a:t>Click on ‘New Repository’ and give it a name</a:t>
            </a:r>
          </a:p>
          <a:p>
            <a:pPr lvl="1"/>
            <a:r>
              <a:rPr lang="en-US" dirty="0"/>
              <a:t>Do not initialize with a README</a:t>
            </a:r>
          </a:p>
          <a:p>
            <a:r>
              <a:rPr lang="en-US" dirty="0"/>
              <a:t>Go to terminal and navigate to the project working directory</a:t>
            </a:r>
          </a:p>
          <a:p>
            <a:r>
              <a:rPr lang="en-US" dirty="0"/>
              <a:t>Type</a:t>
            </a:r>
          </a:p>
          <a:p>
            <a:pPr lvl="1"/>
            <a:r>
              <a:rPr lang="en-US" dirty="0"/>
              <a:t>‘git </a:t>
            </a:r>
            <a:r>
              <a:rPr lang="en-US" dirty="0" err="1"/>
              <a:t>init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’git add .’</a:t>
            </a:r>
          </a:p>
          <a:p>
            <a:pPr lvl="1"/>
            <a:r>
              <a:rPr lang="en-US" dirty="0"/>
              <a:t>‘git commit –m “This is my first commit.”’</a:t>
            </a:r>
          </a:p>
          <a:p>
            <a:pPr lvl="1"/>
            <a:endParaRPr lang="en-US" dirty="0"/>
          </a:p>
          <a:p>
            <a:r>
              <a:rPr lang="en-US" dirty="0"/>
              <a:t>Go back to GitHub and type the commands under ‘push an existing repository from the command line’</a:t>
            </a:r>
          </a:p>
        </p:txBody>
      </p:sp>
    </p:spTree>
    <p:extLst>
      <p:ext uri="{BB962C8B-B14F-4D97-AF65-F5344CB8AC3E}">
        <p14:creationId xmlns:p14="http://schemas.microsoft.com/office/powerpoint/2010/main" val="3150166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463F3A"/>
      </a:dk1>
      <a:lt1>
        <a:srgbClr val="F0ECEA"/>
      </a:lt1>
      <a:dk2>
        <a:srgbClr val="463F3A"/>
      </a:dk2>
      <a:lt2>
        <a:srgbClr val="F0ECEA"/>
      </a:lt2>
      <a:accent1>
        <a:srgbClr val="E18D5E"/>
      </a:accent1>
      <a:accent2>
        <a:srgbClr val="BCB8B1"/>
      </a:accent2>
      <a:accent3>
        <a:srgbClr val="8A817C"/>
      </a:accent3>
      <a:accent4>
        <a:srgbClr val="8496B0"/>
      </a:accent4>
      <a:accent5>
        <a:srgbClr val="8098CF"/>
      </a:accent5>
      <a:accent6>
        <a:srgbClr val="B9C7E5"/>
      </a:accent6>
      <a:hlink>
        <a:srgbClr val="0563C1"/>
      </a:hlink>
      <a:folHlink>
        <a:srgbClr val="954F72"/>
      </a:folHlink>
    </a:clrScheme>
    <a:fontScheme name="Custom 2">
      <a:majorFont>
        <a:latin typeface="HelveticaNeue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3290</TotalTime>
  <Words>538</Words>
  <Application>Microsoft Macintosh PowerPoint</Application>
  <PresentationFormat>Widescreen</PresentationFormat>
  <Paragraphs>67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HelveticaNeue</vt:lpstr>
      <vt:lpstr>Lato Light</vt:lpstr>
      <vt:lpstr>Muli</vt:lpstr>
      <vt:lpstr>Office Theme</vt:lpstr>
      <vt:lpstr>GitHub for Beginners</vt:lpstr>
      <vt:lpstr>What is Git?</vt:lpstr>
      <vt:lpstr>What is GitHub?</vt:lpstr>
      <vt:lpstr>Git Terminology</vt:lpstr>
      <vt:lpstr>How to Install Git</vt:lpstr>
      <vt:lpstr>Creating a GitHub Account</vt:lpstr>
      <vt:lpstr>More GitHub Setup</vt:lpstr>
      <vt:lpstr>Cloning a Repository</vt:lpstr>
      <vt:lpstr>Adding a CS31 Project to GitHub</vt:lpstr>
      <vt:lpstr>Other Common Git Commands</vt:lpstr>
      <vt:lpstr>Collaboration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Jair Hinojosa</dc:creator>
  <cp:lastModifiedBy>Kyle Romero</cp:lastModifiedBy>
  <cp:revision>53</cp:revision>
  <dcterms:created xsi:type="dcterms:W3CDTF">2018-09-20T19:09:12Z</dcterms:created>
  <dcterms:modified xsi:type="dcterms:W3CDTF">2018-11-29T00:34:55Z</dcterms:modified>
</cp:coreProperties>
</file>