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3744c3c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3744c3c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83744c7e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83744c7e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down on graphs, less details on slides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ed2a43b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ed2a43b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Lessen the amount of text on results slides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d57b6e1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d57b6e1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ed2a43b7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ed2a43b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37492f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837492f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3744c3c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3744c3c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83744c7e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83744c7e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970b986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970b986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83744c3c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83744c3c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as a purpose, make more clear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83744c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83744c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6b17ae4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6b17ae4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d57b6e1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d57b6e1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83744c7e5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83744c7e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2335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3416725"/>
            <a:ext cx="9144000" cy="17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>
            <p:ph type="ctrTitle"/>
          </p:nvPr>
        </p:nvSpPr>
        <p:spPr>
          <a:xfrm>
            <a:off x="461800" y="837725"/>
            <a:ext cx="8232900" cy="10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Discovering the Impact of Social Media Sentiment on the Covid-19 Infection Rate Using Machine Learning</a:t>
            </a:r>
            <a:endParaRPr sz="2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311700" y="36931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2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1391400" y="2409550"/>
            <a:ext cx="63612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5D5B67"/>
                </a:solidFill>
                <a:latin typeface="Open Sans"/>
                <a:ea typeface="Open Sans"/>
                <a:cs typeface="Open Sans"/>
                <a:sym typeface="Open Sans"/>
              </a:rPr>
              <a:t>Final Presentation</a:t>
            </a:r>
            <a:endParaRPr b="1" sz="2300">
              <a:solidFill>
                <a:srgbClr val="5D5B6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305475" y="144700"/>
            <a:ext cx="76281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Negative Tweets vs. Infection Rate (Delay)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445875" y="4188100"/>
            <a:ext cx="8320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Figure 4.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The change in correlation for negative tweets vs. infection rate as the number of days offset is increased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Figure 5.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Negative tweets vs. infection rate after a delay. The red dots represent the 3rd degree model that best fits the data.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64850"/>
            <a:ext cx="4456274" cy="29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074" y="1064850"/>
            <a:ext cx="4230526" cy="28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5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305475" y="144700"/>
            <a:ext cx="6375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(Negative Tweets)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610275" y="1228675"/>
            <a:ext cx="81042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Peak in correlation (0.481) at 15 days after Initial Tweet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Takes on average 2-14 days to show symptoms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RMSE of 9311, R^2 of 0.32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Shows correlation, but hard to predict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5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6"/>
          <p:cNvSpPr txBox="1"/>
          <p:nvPr/>
        </p:nvSpPr>
        <p:spPr>
          <a:xfrm>
            <a:off x="305475" y="144700"/>
            <a:ext cx="75690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Positive</a:t>
            </a: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Tweets vs. Infection Rate (Delay)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485675" y="4188100"/>
            <a:ext cx="8280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Figure 6</a:t>
            </a: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The change in correlation for positive tweets vs. infection rate as the number of days offset is increased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Figure 7.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Positive tweets vs. infection rate after a delay. The red dots represent the 3rd degree model that best fits the data.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64850"/>
            <a:ext cx="4456274" cy="29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1074" y="1064850"/>
            <a:ext cx="4230526" cy="282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/>
        </p:nvSpPr>
        <p:spPr>
          <a:xfrm>
            <a:off x="305475" y="144700"/>
            <a:ext cx="6375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Analysis </a:t>
            </a: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(Positive Tweets)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610275" y="1228675"/>
            <a:ext cx="81042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Peak in negative correlation at 21 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days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Positive sentiment = decrease in cases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RMSE of 13055, R^2 of 0.17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High error - Low accuracy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5" name="Google Shape;27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7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8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8"/>
          <p:cNvSpPr txBox="1"/>
          <p:nvPr/>
        </p:nvSpPr>
        <p:spPr>
          <a:xfrm>
            <a:off x="305475" y="144700"/>
            <a:ext cx="6375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Impact of Negative Tweets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610275" y="1228675"/>
            <a:ext cx="81042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Negative tweets correlate strongly with infection rate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15 days after tweet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Don’t let words dictate actions that endanger other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Future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Location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Sentiment Analyzers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8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6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305475" y="144700"/>
            <a:ext cx="62994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Sentiment Around Covid-19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71875" y="1141238"/>
            <a:ext cx="80298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600k+ deaths worldwide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325" y="1743288"/>
            <a:ext cx="24574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2965650" y="2230750"/>
            <a:ext cx="51657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Predicted 100k cases a day (US)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1775" y="3084575"/>
            <a:ext cx="1632076" cy="163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2420950" y="3600675"/>
            <a:ext cx="53952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Impact of User Sentiment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7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/>
        </p:nvSpPr>
        <p:spPr>
          <a:xfrm>
            <a:off x="305475" y="144700"/>
            <a:ext cx="48441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Related Works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610275" y="1228675"/>
            <a:ext cx="80298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Sentiment Analysis in different fields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Stock Market, customer reviews, etc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Algorithm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for Sentiment Analysis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Reveals Limitations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7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875" y="2280650"/>
            <a:ext cx="2364701" cy="23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8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305475" y="144700"/>
            <a:ext cx="66660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Sentiment Analysis Approach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514950" y="4097625"/>
            <a:ext cx="8014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Figure 1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. A diagram representing an approach to sentiment analysis.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Final Presentation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2163" y="1131563"/>
            <a:ext cx="2880375" cy="28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305475" y="144700"/>
            <a:ext cx="48441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Purpose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610275" y="1228675"/>
            <a:ext cx="81042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Does user sentiment impact Covid-19 infection rate?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Inform the public on the impact of social media sentiment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Accurately portray user sentiment on social media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305475" y="144700"/>
            <a:ext cx="48441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Process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610275" y="1228675"/>
            <a:ext cx="81042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718" y="1220100"/>
            <a:ext cx="8237206" cy="30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305475" y="144700"/>
            <a:ext cx="6375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Pearson’s r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610275" y="1228675"/>
            <a:ext cx="81042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Analyze correlation after data is shifted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31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0175" y="2120475"/>
            <a:ext cx="47244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/>
          <p:nvPr/>
        </p:nvSpPr>
        <p:spPr>
          <a:xfrm>
            <a:off x="3224650" y="4060650"/>
            <a:ext cx="1562400" cy="5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negative tweets</a:t>
            </a: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6226350" y="1473000"/>
            <a:ext cx="1934700" cy="59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Covid-19 cases</a:t>
            </a:r>
            <a:endParaRPr/>
          </a:p>
        </p:txBody>
      </p:sp>
      <p:cxnSp>
        <p:nvCxnSpPr>
          <p:cNvPr id="193" name="Google Shape;193;p31"/>
          <p:cNvCxnSpPr/>
          <p:nvPr/>
        </p:nvCxnSpPr>
        <p:spPr>
          <a:xfrm flipH="1" rot="10800000">
            <a:off x="4005850" y="3535050"/>
            <a:ext cx="6900" cy="5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31"/>
          <p:cNvCxnSpPr/>
          <p:nvPr/>
        </p:nvCxnSpPr>
        <p:spPr>
          <a:xfrm flipH="1">
            <a:off x="5525675" y="2070150"/>
            <a:ext cx="692700" cy="3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/>
          <p:nvPr/>
        </p:nvSpPr>
        <p:spPr>
          <a:xfrm>
            <a:off x="6409475" y="3941225"/>
            <a:ext cx="692700" cy="4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</a:t>
            </a:r>
            <a:endParaRPr/>
          </a:p>
        </p:txBody>
      </p:sp>
      <p:cxnSp>
        <p:nvCxnSpPr>
          <p:cNvPr id="196" name="Google Shape;196;p31"/>
          <p:cNvCxnSpPr>
            <a:stCxn id="195" idx="0"/>
          </p:cNvCxnSpPr>
          <p:nvPr/>
        </p:nvCxnSpPr>
        <p:spPr>
          <a:xfrm rot="10800000">
            <a:off x="6449225" y="3216725"/>
            <a:ext cx="306600" cy="72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305475" y="144700"/>
            <a:ext cx="6784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Degree of Polynomial vs. R^2 / RMSE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743550" y="4188100"/>
            <a:ext cx="8189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Figure 2.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The change in R^2 as the degree of polynomial increases from 1 to 50. Each line represents a different graph.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Figure 3.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The change in RMSE as the degree of polynomial increases from 1 to 50. Each line represents a different graph.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64850"/>
            <a:ext cx="4456274" cy="29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8675" y="1064850"/>
            <a:ext cx="4390325" cy="292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0" y="-6500"/>
            <a:ext cx="9144000" cy="9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305475" y="144700"/>
            <a:ext cx="6375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 (Regression)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610275" y="1228675"/>
            <a:ext cx="81042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Best fit: 3rd degree polynomial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 RMSE, high R^2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High degree vulnerable to overfitting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1675" y="260400"/>
            <a:ext cx="564924" cy="41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-6200" y="4829475"/>
            <a:ext cx="9144000" cy="314100"/>
          </a:xfrm>
          <a:prstGeom prst="rect">
            <a:avLst/>
          </a:prstGeom>
          <a:solidFill>
            <a:srgbClr val="7D8D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84565" l="0" r="94247" t="0"/>
          <a:stretch/>
        </p:blipFill>
        <p:spPr>
          <a:xfrm>
            <a:off x="3112238" y="4829475"/>
            <a:ext cx="2919525" cy="3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3432400" y="4589241"/>
            <a:ext cx="21144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Lecture 1.1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305475" y="4829475"/>
            <a:ext cx="2420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Kyler Kang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6604725" y="4829475"/>
            <a:ext cx="2035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6: Final Presentation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