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Extreme Chess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660" y="2530548"/>
            <a:ext cx="6804838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000" dirty="0"/>
              <a:t>To add new strategy to the classic game of chess while reinventing it to appeal to a wider variety of people</a:t>
            </a:r>
          </a:p>
        </p:txBody>
      </p:sp>
      <p:pic>
        <p:nvPicPr>
          <p:cNvPr id="1028" name="Picture 4" descr="http://www.clipartlord.com/wp-content/uploads/2014/04/chess-pie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24" y="2530548"/>
            <a:ext cx="2058286" cy="411657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Two-player, desktop game of chess</a:t>
            </a:r>
          </a:p>
          <a:p>
            <a:pPr>
              <a:lnSpc>
                <a:spcPct val="150000"/>
              </a:lnSpc>
            </a:pPr>
            <a:r>
              <a:rPr lang="en-US" dirty="0"/>
              <a:t>Power-ups to alter the way pieces move</a:t>
            </a:r>
          </a:p>
          <a:p>
            <a:pPr>
              <a:lnSpc>
                <a:spcPct val="150000"/>
              </a:lnSpc>
            </a:pPr>
            <a:r>
              <a:rPr lang="en-US" dirty="0"/>
              <a:t>Graveyard to track lost pieces</a:t>
            </a:r>
          </a:p>
          <a:p>
            <a:pPr>
              <a:lnSpc>
                <a:spcPct val="150000"/>
              </a:lnSpc>
            </a:pPr>
            <a:r>
              <a:rPr lang="en-US" dirty="0"/>
              <a:t>List of previous moves</a:t>
            </a:r>
          </a:p>
          <a:p>
            <a:endParaRPr lang="en-US" dirty="0"/>
          </a:p>
        </p:txBody>
      </p:sp>
      <p:pic>
        <p:nvPicPr>
          <p:cNvPr id="4" name="Picture 4" descr="http://www.clipartlord.com/wp-content/uploads/2014/04/chess-pie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24" y="2530548"/>
            <a:ext cx="2058286" cy="411657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Insert video here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0231" y="2336872"/>
            <a:ext cx="3338623" cy="4102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Menu</a:t>
            </a:r>
          </a:p>
          <a:p>
            <a:r>
              <a:rPr lang="en-US" dirty="0"/>
              <a:t>Click New Game</a:t>
            </a:r>
          </a:p>
          <a:p>
            <a:r>
              <a:rPr lang="en-US" dirty="0"/>
              <a:t>Enter player names</a:t>
            </a:r>
          </a:p>
          <a:p>
            <a:r>
              <a:rPr lang="en-US" dirty="0"/>
              <a:t>Open and look through Help</a:t>
            </a:r>
          </a:p>
          <a:p>
            <a:r>
              <a:rPr lang="en-US" dirty="0"/>
              <a:t>Move a few pieces</a:t>
            </a:r>
          </a:p>
          <a:p>
            <a:r>
              <a:rPr lang="en-US" dirty="0"/>
              <a:t>Activate a power-up and move that piece</a:t>
            </a:r>
          </a:p>
          <a:p>
            <a:r>
              <a:rPr lang="en-US" dirty="0"/>
              <a:t>Fast forward to king in check then checkmate</a:t>
            </a:r>
          </a:p>
          <a:p>
            <a:r>
              <a:rPr lang="en-US" dirty="0"/>
              <a:t>Show end game screen</a:t>
            </a:r>
          </a:p>
        </p:txBody>
      </p:sp>
    </p:spTree>
    <p:extLst>
      <p:ext uri="{BB962C8B-B14F-4D97-AF65-F5344CB8AC3E}">
        <p14:creationId xmlns:p14="http://schemas.microsoft.com/office/powerpoint/2010/main" val="392769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Created using the Unity 5 Engine</a:t>
            </a:r>
          </a:p>
          <a:p>
            <a:pPr>
              <a:lnSpc>
                <a:spcPct val="150000"/>
              </a:lnSpc>
            </a:pPr>
            <a:r>
              <a:rPr lang="en-US" dirty="0"/>
              <a:t>Scripts coded in C#</a:t>
            </a:r>
          </a:p>
          <a:p>
            <a:pPr>
              <a:lnSpc>
                <a:spcPct val="150000"/>
              </a:lnSpc>
            </a:pPr>
            <a:r>
              <a:rPr lang="en-US" dirty="0"/>
              <a:t>Playable on Windows 10</a:t>
            </a:r>
          </a:p>
        </p:txBody>
      </p:sp>
      <p:pic>
        <p:nvPicPr>
          <p:cNvPr id="4" name="Picture 4" descr="http://www.clipartlord.com/wp-content/uploads/2014/04/chess-pie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124" y="2530548"/>
            <a:ext cx="2058286" cy="411657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067479"/>
              </p:ext>
            </p:extLst>
          </p:nvPr>
        </p:nvGraphicFramePr>
        <p:xfrm>
          <a:off x="372141" y="2273003"/>
          <a:ext cx="10749515" cy="440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903">
                  <a:extLst>
                    <a:ext uri="{9D8B030D-6E8A-4147-A177-3AD203B41FA5}">
                      <a16:colId xmlns:a16="http://schemas.microsoft.com/office/drawing/2014/main" val="2472478810"/>
                    </a:ext>
                  </a:extLst>
                </a:gridCol>
                <a:gridCol w="2149903">
                  <a:extLst>
                    <a:ext uri="{9D8B030D-6E8A-4147-A177-3AD203B41FA5}">
                      <a16:colId xmlns:a16="http://schemas.microsoft.com/office/drawing/2014/main" val="3505475975"/>
                    </a:ext>
                  </a:extLst>
                </a:gridCol>
                <a:gridCol w="2149903">
                  <a:extLst>
                    <a:ext uri="{9D8B030D-6E8A-4147-A177-3AD203B41FA5}">
                      <a16:colId xmlns:a16="http://schemas.microsoft.com/office/drawing/2014/main" val="4024526836"/>
                    </a:ext>
                  </a:extLst>
                </a:gridCol>
                <a:gridCol w="2149903">
                  <a:extLst>
                    <a:ext uri="{9D8B030D-6E8A-4147-A177-3AD203B41FA5}">
                      <a16:colId xmlns:a16="http://schemas.microsoft.com/office/drawing/2014/main" val="1200008070"/>
                    </a:ext>
                  </a:extLst>
                </a:gridCol>
                <a:gridCol w="2149903">
                  <a:extLst>
                    <a:ext uri="{9D8B030D-6E8A-4147-A177-3AD203B41FA5}">
                      <a16:colId xmlns:a16="http://schemas.microsoft.com/office/drawing/2014/main" val="200859138"/>
                    </a:ext>
                  </a:extLst>
                </a:gridCol>
              </a:tblGrid>
              <a:tr h="258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86155"/>
                  </a:ext>
                </a:extLst>
              </a:tr>
              <a:tr h="1815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Kyle </a:t>
                      </a:r>
                      <a:r>
                        <a:rPr lang="en-US" dirty="0" err="1"/>
                        <a:t>Sarre</a:t>
                      </a:r>
                      <a:endParaRPr lang="en-US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Main game logic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Piece movement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Check</a:t>
                      </a:r>
                      <a:r>
                        <a:rPr lang="en-US" sz="1600" baseline="0" dirty="0"/>
                        <a:t> logic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 Anderson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Game design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Check</a:t>
                      </a:r>
                      <a:r>
                        <a:rPr lang="en-US" sz="1600" baseline="0" dirty="0"/>
                        <a:t> logic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Power-up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Gabriel</a:t>
                      </a:r>
                      <a:r>
                        <a:rPr lang="en-US" baseline="0" dirty="0"/>
                        <a:t> Davis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Hanna Cunningham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UI design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UI</a:t>
                      </a:r>
                      <a:r>
                        <a:rPr lang="en-US" sz="1600" baseline="0" dirty="0"/>
                        <a:t> programming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Power-up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Plaisance</a:t>
                      </a:r>
                      <a:endParaRPr lang="en-US" baseline="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UI design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UI programming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368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280</TotalTime>
  <Words>140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Extreme Chess</vt:lpstr>
      <vt:lpstr>Purpose</vt:lpstr>
      <vt:lpstr>Features</vt:lpstr>
      <vt:lpstr>Demo</vt:lpstr>
      <vt:lpstr>Technical Details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Chess</dc:title>
  <dc:creator>Spring Cunningham</dc:creator>
  <cp:lastModifiedBy>Spring Cunningham</cp:lastModifiedBy>
  <cp:revision>8</cp:revision>
  <dcterms:created xsi:type="dcterms:W3CDTF">2016-11-27T19:30:51Z</dcterms:created>
  <dcterms:modified xsi:type="dcterms:W3CDTF">2016-11-28T00:11:49Z</dcterms:modified>
</cp:coreProperties>
</file>