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80" r:id="rId3"/>
    <p:sldId id="257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64" r:id="rId12"/>
    <p:sldId id="281" r:id="rId13"/>
    <p:sldId id="265" r:id="rId14"/>
    <p:sldId id="282" r:id="rId15"/>
    <p:sldId id="272" r:id="rId16"/>
    <p:sldId id="270" r:id="rId17"/>
    <p:sldId id="271" r:id="rId18"/>
    <p:sldId id="275" r:id="rId19"/>
    <p:sldId id="273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3"/>
  </p:normalViewPr>
  <p:slideViewPr>
    <p:cSldViewPr snapToGrid="0">
      <p:cViewPr varScale="1">
        <p:scale>
          <a:sx n="113" d="100"/>
          <a:sy n="113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2F8CF-2430-42D1-9B0B-7B483AC5FBA9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269478F-E893-4946-B8C3-0122CDFFDE93}">
      <dgm:prSet/>
      <dgm:spPr/>
      <dgm:t>
        <a:bodyPr/>
        <a:lstStyle/>
        <a:p>
          <a:r>
            <a:rPr lang="en-US" dirty="0"/>
            <a:t>Twitter’s important role in political climate</a:t>
          </a:r>
        </a:p>
      </dgm:t>
    </dgm:pt>
    <dgm:pt modelId="{F102B529-75B1-47D8-A020-39C2CC143DB7}" type="parTrans" cxnId="{99E309C5-3948-4AFA-8BE4-ABC61BDB3F3F}">
      <dgm:prSet/>
      <dgm:spPr/>
      <dgm:t>
        <a:bodyPr/>
        <a:lstStyle/>
        <a:p>
          <a:endParaRPr lang="en-US"/>
        </a:p>
      </dgm:t>
    </dgm:pt>
    <dgm:pt modelId="{59DF7EF7-41C9-45D9-9D0C-D9AAAF99D3A6}" type="sibTrans" cxnId="{99E309C5-3948-4AFA-8BE4-ABC61BDB3F3F}">
      <dgm:prSet/>
      <dgm:spPr/>
      <dgm:t>
        <a:bodyPr/>
        <a:lstStyle/>
        <a:p>
          <a:endParaRPr lang="en-US"/>
        </a:p>
      </dgm:t>
    </dgm:pt>
    <dgm:pt modelId="{E3C8DA0B-FB49-48D4-AAAC-6A1D494D0064}">
      <dgm:prSet/>
      <dgm:spPr/>
      <dgm:t>
        <a:bodyPr/>
        <a:lstStyle/>
        <a:p>
          <a:r>
            <a:rPr lang="en-US" dirty="0"/>
            <a:t>Large party divide</a:t>
          </a:r>
        </a:p>
      </dgm:t>
    </dgm:pt>
    <dgm:pt modelId="{E514FC99-EBBB-4776-B115-043D30BCD177}" type="parTrans" cxnId="{143AE048-B9FB-4F83-84CC-48DC05D7EB24}">
      <dgm:prSet/>
      <dgm:spPr/>
      <dgm:t>
        <a:bodyPr/>
        <a:lstStyle/>
        <a:p>
          <a:endParaRPr lang="en-US"/>
        </a:p>
      </dgm:t>
    </dgm:pt>
    <dgm:pt modelId="{794BF3C6-9A01-412C-9DEC-D40B6604A9D8}" type="sibTrans" cxnId="{143AE048-B9FB-4F83-84CC-48DC05D7EB24}">
      <dgm:prSet/>
      <dgm:spPr/>
      <dgm:t>
        <a:bodyPr/>
        <a:lstStyle/>
        <a:p>
          <a:endParaRPr lang="en-US"/>
        </a:p>
      </dgm:t>
    </dgm:pt>
    <dgm:pt modelId="{836690E2-54EA-4344-8E91-A8EB724B5273}">
      <dgm:prSet/>
      <dgm:spPr/>
      <dgm:t>
        <a:bodyPr/>
        <a:lstStyle/>
        <a:p>
          <a:r>
            <a:rPr lang="en-US" dirty="0"/>
            <a:t>Can I predict a user’s party by their tweets, specifically lawmakers and government figures?</a:t>
          </a:r>
        </a:p>
      </dgm:t>
    </dgm:pt>
    <dgm:pt modelId="{F01800B7-A1D0-439F-BF47-12FABE5E1F08}" type="parTrans" cxnId="{3A5A6A8A-257A-4CCE-B0AE-A31770041540}">
      <dgm:prSet/>
      <dgm:spPr/>
      <dgm:t>
        <a:bodyPr/>
        <a:lstStyle/>
        <a:p>
          <a:endParaRPr lang="en-US"/>
        </a:p>
      </dgm:t>
    </dgm:pt>
    <dgm:pt modelId="{9F2D9E40-CB51-49B5-805E-9338C94A6F76}" type="sibTrans" cxnId="{3A5A6A8A-257A-4CCE-B0AE-A31770041540}">
      <dgm:prSet/>
      <dgm:spPr/>
      <dgm:t>
        <a:bodyPr/>
        <a:lstStyle/>
        <a:p>
          <a:endParaRPr lang="en-US"/>
        </a:p>
      </dgm:t>
    </dgm:pt>
    <dgm:pt modelId="{D8486152-A2BB-8848-AAC5-40F3B24D2D23}" type="pres">
      <dgm:prSet presAssocID="{A532F8CF-2430-42D1-9B0B-7B483AC5FBA9}" presName="outerComposite" presStyleCnt="0">
        <dgm:presLayoutVars>
          <dgm:chMax val="5"/>
          <dgm:dir/>
          <dgm:resizeHandles val="exact"/>
        </dgm:presLayoutVars>
      </dgm:prSet>
      <dgm:spPr/>
    </dgm:pt>
    <dgm:pt modelId="{88E396A2-A077-6D40-97E3-4A503460EED9}" type="pres">
      <dgm:prSet presAssocID="{A532F8CF-2430-42D1-9B0B-7B483AC5FBA9}" presName="dummyMaxCanvas" presStyleCnt="0">
        <dgm:presLayoutVars/>
      </dgm:prSet>
      <dgm:spPr/>
    </dgm:pt>
    <dgm:pt modelId="{1F87A5E8-94E2-E14F-A115-1E9FB4574B98}" type="pres">
      <dgm:prSet presAssocID="{A532F8CF-2430-42D1-9B0B-7B483AC5FBA9}" presName="ThreeNodes_1" presStyleLbl="node1" presStyleIdx="0" presStyleCnt="3">
        <dgm:presLayoutVars>
          <dgm:bulletEnabled val="1"/>
        </dgm:presLayoutVars>
      </dgm:prSet>
      <dgm:spPr/>
    </dgm:pt>
    <dgm:pt modelId="{B32934DA-967A-0E46-8E08-1E839F683A28}" type="pres">
      <dgm:prSet presAssocID="{A532F8CF-2430-42D1-9B0B-7B483AC5FBA9}" presName="ThreeNodes_2" presStyleLbl="node1" presStyleIdx="1" presStyleCnt="3">
        <dgm:presLayoutVars>
          <dgm:bulletEnabled val="1"/>
        </dgm:presLayoutVars>
      </dgm:prSet>
      <dgm:spPr/>
    </dgm:pt>
    <dgm:pt modelId="{6186D5B9-6F5D-E64D-89B7-9652DD7BAB46}" type="pres">
      <dgm:prSet presAssocID="{A532F8CF-2430-42D1-9B0B-7B483AC5FBA9}" presName="ThreeNodes_3" presStyleLbl="node1" presStyleIdx="2" presStyleCnt="3">
        <dgm:presLayoutVars>
          <dgm:bulletEnabled val="1"/>
        </dgm:presLayoutVars>
      </dgm:prSet>
      <dgm:spPr/>
    </dgm:pt>
    <dgm:pt modelId="{6A0F3052-FC1D-0D44-AC36-9ACA0E26B4C7}" type="pres">
      <dgm:prSet presAssocID="{A532F8CF-2430-42D1-9B0B-7B483AC5FBA9}" presName="ThreeConn_1-2" presStyleLbl="fgAccFollowNode1" presStyleIdx="0" presStyleCnt="2">
        <dgm:presLayoutVars>
          <dgm:bulletEnabled val="1"/>
        </dgm:presLayoutVars>
      </dgm:prSet>
      <dgm:spPr/>
    </dgm:pt>
    <dgm:pt modelId="{850A4553-7234-8942-B520-5DBD3A1916AC}" type="pres">
      <dgm:prSet presAssocID="{A532F8CF-2430-42D1-9B0B-7B483AC5FBA9}" presName="ThreeConn_2-3" presStyleLbl="fgAccFollowNode1" presStyleIdx="1" presStyleCnt="2">
        <dgm:presLayoutVars>
          <dgm:bulletEnabled val="1"/>
        </dgm:presLayoutVars>
      </dgm:prSet>
      <dgm:spPr/>
    </dgm:pt>
    <dgm:pt modelId="{5B079936-9391-404A-A387-BE9BF9CBCAB5}" type="pres">
      <dgm:prSet presAssocID="{A532F8CF-2430-42D1-9B0B-7B483AC5FBA9}" presName="ThreeNodes_1_text" presStyleLbl="node1" presStyleIdx="2" presStyleCnt="3">
        <dgm:presLayoutVars>
          <dgm:bulletEnabled val="1"/>
        </dgm:presLayoutVars>
      </dgm:prSet>
      <dgm:spPr/>
    </dgm:pt>
    <dgm:pt modelId="{7428EAF4-E985-5A41-9FAD-DE79C5E5ED4F}" type="pres">
      <dgm:prSet presAssocID="{A532F8CF-2430-42D1-9B0B-7B483AC5FBA9}" presName="ThreeNodes_2_text" presStyleLbl="node1" presStyleIdx="2" presStyleCnt="3">
        <dgm:presLayoutVars>
          <dgm:bulletEnabled val="1"/>
        </dgm:presLayoutVars>
      </dgm:prSet>
      <dgm:spPr/>
    </dgm:pt>
    <dgm:pt modelId="{A0D7206B-0165-794B-95E5-E5BE4648622E}" type="pres">
      <dgm:prSet presAssocID="{A532F8CF-2430-42D1-9B0B-7B483AC5FBA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43FB246-6544-334E-AA79-A33F4A796906}" type="presOf" srcId="{3269478F-E893-4946-B8C3-0122CDFFDE93}" destId="{1F87A5E8-94E2-E14F-A115-1E9FB4574B98}" srcOrd="0" destOrd="0" presId="urn:microsoft.com/office/officeart/2005/8/layout/vProcess5"/>
    <dgm:cxn modelId="{143AE048-B9FB-4F83-84CC-48DC05D7EB24}" srcId="{A532F8CF-2430-42D1-9B0B-7B483AC5FBA9}" destId="{E3C8DA0B-FB49-48D4-AAAC-6A1D494D0064}" srcOrd="1" destOrd="0" parTransId="{E514FC99-EBBB-4776-B115-043D30BCD177}" sibTransId="{794BF3C6-9A01-412C-9DEC-D40B6604A9D8}"/>
    <dgm:cxn modelId="{0A97E057-8ABA-9D4B-B7E2-2823F5C07A32}" type="presOf" srcId="{836690E2-54EA-4344-8E91-A8EB724B5273}" destId="{A0D7206B-0165-794B-95E5-E5BE4648622E}" srcOrd="1" destOrd="0" presId="urn:microsoft.com/office/officeart/2005/8/layout/vProcess5"/>
    <dgm:cxn modelId="{A375A35D-9A90-8549-B19A-9BB934657A17}" type="presOf" srcId="{3269478F-E893-4946-B8C3-0122CDFFDE93}" destId="{5B079936-9391-404A-A387-BE9BF9CBCAB5}" srcOrd="1" destOrd="0" presId="urn:microsoft.com/office/officeart/2005/8/layout/vProcess5"/>
    <dgm:cxn modelId="{58B8C976-6F6F-4042-A911-51DDC20D7B30}" type="presOf" srcId="{E3C8DA0B-FB49-48D4-AAAC-6A1D494D0064}" destId="{B32934DA-967A-0E46-8E08-1E839F683A28}" srcOrd="0" destOrd="0" presId="urn:microsoft.com/office/officeart/2005/8/layout/vProcess5"/>
    <dgm:cxn modelId="{71A8F07B-3A67-4245-9086-DF12C63BBB17}" type="presOf" srcId="{A532F8CF-2430-42D1-9B0B-7B483AC5FBA9}" destId="{D8486152-A2BB-8848-AAC5-40F3B24D2D23}" srcOrd="0" destOrd="0" presId="urn:microsoft.com/office/officeart/2005/8/layout/vProcess5"/>
    <dgm:cxn modelId="{0990428A-BD96-4F44-8F5E-9F1325DDBFDC}" type="presOf" srcId="{794BF3C6-9A01-412C-9DEC-D40B6604A9D8}" destId="{850A4553-7234-8942-B520-5DBD3A1916AC}" srcOrd="0" destOrd="0" presId="urn:microsoft.com/office/officeart/2005/8/layout/vProcess5"/>
    <dgm:cxn modelId="{3A5A6A8A-257A-4CCE-B0AE-A31770041540}" srcId="{A532F8CF-2430-42D1-9B0B-7B483AC5FBA9}" destId="{836690E2-54EA-4344-8E91-A8EB724B5273}" srcOrd="2" destOrd="0" parTransId="{F01800B7-A1D0-439F-BF47-12FABE5E1F08}" sibTransId="{9F2D9E40-CB51-49B5-805E-9338C94A6F76}"/>
    <dgm:cxn modelId="{CAA84FB4-0B38-284B-BF07-E8F8BFD940FD}" type="presOf" srcId="{E3C8DA0B-FB49-48D4-AAAC-6A1D494D0064}" destId="{7428EAF4-E985-5A41-9FAD-DE79C5E5ED4F}" srcOrd="1" destOrd="0" presId="urn:microsoft.com/office/officeart/2005/8/layout/vProcess5"/>
    <dgm:cxn modelId="{99E309C5-3948-4AFA-8BE4-ABC61BDB3F3F}" srcId="{A532F8CF-2430-42D1-9B0B-7B483AC5FBA9}" destId="{3269478F-E893-4946-B8C3-0122CDFFDE93}" srcOrd="0" destOrd="0" parTransId="{F102B529-75B1-47D8-A020-39C2CC143DB7}" sibTransId="{59DF7EF7-41C9-45D9-9D0C-D9AAAF99D3A6}"/>
    <dgm:cxn modelId="{CADC79D2-1029-044A-AA2C-4496A53944F2}" type="presOf" srcId="{836690E2-54EA-4344-8E91-A8EB724B5273}" destId="{6186D5B9-6F5D-E64D-89B7-9652DD7BAB46}" srcOrd="0" destOrd="0" presId="urn:microsoft.com/office/officeart/2005/8/layout/vProcess5"/>
    <dgm:cxn modelId="{4F3D6DEE-A642-2046-BDBF-08BE8B24EE58}" type="presOf" srcId="{59DF7EF7-41C9-45D9-9D0C-D9AAAF99D3A6}" destId="{6A0F3052-FC1D-0D44-AC36-9ACA0E26B4C7}" srcOrd="0" destOrd="0" presId="urn:microsoft.com/office/officeart/2005/8/layout/vProcess5"/>
    <dgm:cxn modelId="{48CD74EB-6BE8-714D-BA35-CE30B4C0B087}" type="presParOf" srcId="{D8486152-A2BB-8848-AAC5-40F3B24D2D23}" destId="{88E396A2-A077-6D40-97E3-4A503460EED9}" srcOrd="0" destOrd="0" presId="urn:microsoft.com/office/officeart/2005/8/layout/vProcess5"/>
    <dgm:cxn modelId="{B011D37C-0E86-9F4C-BC1E-EC35B4C2CE79}" type="presParOf" srcId="{D8486152-A2BB-8848-AAC5-40F3B24D2D23}" destId="{1F87A5E8-94E2-E14F-A115-1E9FB4574B98}" srcOrd="1" destOrd="0" presId="urn:microsoft.com/office/officeart/2005/8/layout/vProcess5"/>
    <dgm:cxn modelId="{610631B2-8722-9146-AD67-B982E9905305}" type="presParOf" srcId="{D8486152-A2BB-8848-AAC5-40F3B24D2D23}" destId="{B32934DA-967A-0E46-8E08-1E839F683A28}" srcOrd="2" destOrd="0" presId="urn:microsoft.com/office/officeart/2005/8/layout/vProcess5"/>
    <dgm:cxn modelId="{3C2851BA-3CB5-DA45-951C-DB6D013EC7AF}" type="presParOf" srcId="{D8486152-A2BB-8848-AAC5-40F3B24D2D23}" destId="{6186D5B9-6F5D-E64D-89B7-9652DD7BAB46}" srcOrd="3" destOrd="0" presId="urn:microsoft.com/office/officeart/2005/8/layout/vProcess5"/>
    <dgm:cxn modelId="{A3C20889-D7AA-0348-BD25-4625BFCF7193}" type="presParOf" srcId="{D8486152-A2BB-8848-AAC5-40F3B24D2D23}" destId="{6A0F3052-FC1D-0D44-AC36-9ACA0E26B4C7}" srcOrd="4" destOrd="0" presId="urn:microsoft.com/office/officeart/2005/8/layout/vProcess5"/>
    <dgm:cxn modelId="{2336CC6A-6B80-AA41-B571-08DE5CD3D920}" type="presParOf" srcId="{D8486152-A2BB-8848-AAC5-40F3B24D2D23}" destId="{850A4553-7234-8942-B520-5DBD3A1916AC}" srcOrd="5" destOrd="0" presId="urn:microsoft.com/office/officeart/2005/8/layout/vProcess5"/>
    <dgm:cxn modelId="{D330D8E9-1C04-0E45-8FE9-FA1D812DE7D5}" type="presParOf" srcId="{D8486152-A2BB-8848-AAC5-40F3B24D2D23}" destId="{5B079936-9391-404A-A387-BE9BF9CBCAB5}" srcOrd="6" destOrd="0" presId="urn:microsoft.com/office/officeart/2005/8/layout/vProcess5"/>
    <dgm:cxn modelId="{695DF475-B794-8D48-B25F-39BD9FF5F322}" type="presParOf" srcId="{D8486152-A2BB-8848-AAC5-40F3B24D2D23}" destId="{7428EAF4-E985-5A41-9FAD-DE79C5E5ED4F}" srcOrd="7" destOrd="0" presId="urn:microsoft.com/office/officeart/2005/8/layout/vProcess5"/>
    <dgm:cxn modelId="{0DE17BDD-242D-2B4B-95F3-660078587F04}" type="presParOf" srcId="{D8486152-A2BB-8848-AAC5-40F3B24D2D23}" destId="{A0D7206B-0165-794B-95E5-E5BE4648622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D51A4B-A89D-4D86-B08D-88C4BCCD39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FA91C5-B4E6-410E-B6E9-F482AEE70666}">
      <dgm:prSet/>
      <dgm:spPr/>
      <dgm:t>
        <a:bodyPr/>
        <a:lstStyle/>
        <a:p>
          <a:r>
            <a:rPr lang="en-US" baseline="0"/>
            <a:t>Trouble getting authenticated</a:t>
          </a:r>
          <a:endParaRPr lang="en-US"/>
        </a:p>
      </dgm:t>
    </dgm:pt>
    <dgm:pt modelId="{C94C0717-1CE6-48E9-8610-3906937D1CE0}" type="parTrans" cxnId="{116E33EE-2606-4812-B696-7B6D9CBA1BAC}">
      <dgm:prSet/>
      <dgm:spPr/>
      <dgm:t>
        <a:bodyPr/>
        <a:lstStyle/>
        <a:p>
          <a:endParaRPr lang="en-US"/>
        </a:p>
      </dgm:t>
    </dgm:pt>
    <dgm:pt modelId="{07094469-D921-4211-8CAC-7D5A559F116F}" type="sibTrans" cxnId="{116E33EE-2606-4812-B696-7B6D9CBA1BAC}">
      <dgm:prSet/>
      <dgm:spPr/>
      <dgm:t>
        <a:bodyPr/>
        <a:lstStyle/>
        <a:p>
          <a:endParaRPr lang="en-US"/>
        </a:p>
      </dgm:t>
    </dgm:pt>
    <dgm:pt modelId="{93C638A2-8545-4073-8CEE-719E089387C3}">
      <dgm:prSet/>
      <dgm:spPr/>
      <dgm:t>
        <a:bodyPr/>
        <a:lstStyle/>
        <a:p>
          <a:r>
            <a:rPr lang="en-US" baseline="0"/>
            <a:t>Twitter API not an option</a:t>
          </a:r>
          <a:endParaRPr lang="en-US"/>
        </a:p>
      </dgm:t>
    </dgm:pt>
    <dgm:pt modelId="{2B4380F8-7136-41D3-8381-3589A0D732A0}" type="parTrans" cxnId="{B4E71409-0D84-4143-A694-C02BFE851C6B}">
      <dgm:prSet/>
      <dgm:spPr/>
      <dgm:t>
        <a:bodyPr/>
        <a:lstStyle/>
        <a:p>
          <a:endParaRPr lang="en-US"/>
        </a:p>
      </dgm:t>
    </dgm:pt>
    <dgm:pt modelId="{651AB784-D961-4D39-8EC1-1EB8CD970092}" type="sibTrans" cxnId="{B4E71409-0D84-4143-A694-C02BFE851C6B}">
      <dgm:prSet/>
      <dgm:spPr/>
      <dgm:t>
        <a:bodyPr/>
        <a:lstStyle/>
        <a:p>
          <a:endParaRPr lang="en-US"/>
        </a:p>
      </dgm:t>
    </dgm:pt>
    <dgm:pt modelId="{FC4AC8C7-5A17-469F-8792-04F9D374AB43}">
      <dgm:prSet/>
      <dgm:spPr/>
      <dgm:t>
        <a:bodyPr/>
        <a:lstStyle/>
        <a:p>
          <a:r>
            <a:rPr lang="en-US" baseline="0" dirty="0"/>
            <a:t>Instead used python library </a:t>
          </a:r>
          <a:r>
            <a:rPr lang="en-US" baseline="0" dirty="0" err="1"/>
            <a:t>snscrape</a:t>
          </a:r>
          <a:endParaRPr lang="en-US" dirty="0"/>
        </a:p>
      </dgm:t>
    </dgm:pt>
    <dgm:pt modelId="{121D158B-46F5-4C0B-BB99-4BB79FF69958}" type="parTrans" cxnId="{DA98160B-CA8E-44FC-A66D-61A73D0164C7}">
      <dgm:prSet/>
      <dgm:spPr/>
      <dgm:t>
        <a:bodyPr/>
        <a:lstStyle/>
        <a:p>
          <a:endParaRPr lang="en-US"/>
        </a:p>
      </dgm:t>
    </dgm:pt>
    <dgm:pt modelId="{7AF964DC-FD6F-47F5-8840-B20F6ABF1AE9}" type="sibTrans" cxnId="{DA98160B-CA8E-44FC-A66D-61A73D0164C7}">
      <dgm:prSet/>
      <dgm:spPr/>
      <dgm:t>
        <a:bodyPr/>
        <a:lstStyle/>
        <a:p>
          <a:endParaRPr lang="en-US"/>
        </a:p>
      </dgm:t>
    </dgm:pt>
    <dgm:pt modelId="{372B45DD-8D94-C44D-BC24-1BC4602C2E5F}" type="pres">
      <dgm:prSet presAssocID="{A1D51A4B-A89D-4D86-B08D-88C4BCCD39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4F8C57-572A-A948-BD7A-E8172F449814}" type="pres">
      <dgm:prSet presAssocID="{7CFA91C5-B4E6-410E-B6E9-F482AEE70666}" presName="hierRoot1" presStyleCnt="0"/>
      <dgm:spPr/>
    </dgm:pt>
    <dgm:pt modelId="{D82126DA-1286-8D44-B6EC-B9493730D9AB}" type="pres">
      <dgm:prSet presAssocID="{7CFA91C5-B4E6-410E-B6E9-F482AEE70666}" presName="composite" presStyleCnt="0"/>
      <dgm:spPr/>
    </dgm:pt>
    <dgm:pt modelId="{D402159D-EAFE-164E-8E8B-D12ACF0C9657}" type="pres">
      <dgm:prSet presAssocID="{7CFA91C5-B4E6-410E-B6E9-F482AEE70666}" presName="background" presStyleLbl="node0" presStyleIdx="0" presStyleCnt="3"/>
      <dgm:spPr/>
    </dgm:pt>
    <dgm:pt modelId="{393A1419-7AA2-F34E-8D42-B704705A10B0}" type="pres">
      <dgm:prSet presAssocID="{7CFA91C5-B4E6-410E-B6E9-F482AEE70666}" presName="text" presStyleLbl="fgAcc0" presStyleIdx="0" presStyleCnt="3">
        <dgm:presLayoutVars>
          <dgm:chPref val="3"/>
        </dgm:presLayoutVars>
      </dgm:prSet>
      <dgm:spPr/>
    </dgm:pt>
    <dgm:pt modelId="{6E0E3DBD-36E0-C64A-B94A-DAF7668F6334}" type="pres">
      <dgm:prSet presAssocID="{7CFA91C5-B4E6-410E-B6E9-F482AEE70666}" presName="hierChild2" presStyleCnt="0"/>
      <dgm:spPr/>
    </dgm:pt>
    <dgm:pt modelId="{1017377F-1187-A745-99E0-9EFCD998098E}" type="pres">
      <dgm:prSet presAssocID="{93C638A2-8545-4073-8CEE-719E089387C3}" presName="hierRoot1" presStyleCnt="0"/>
      <dgm:spPr/>
    </dgm:pt>
    <dgm:pt modelId="{34C044F8-895F-0A43-97E2-69710FC3EB5F}" type="pres">
      <dgm:prSet presAssocID="{93C638A2-8545-4073-8CEE-719E089387C3}" presName="composite" presStyleCnt="0"/>
      <dgm:spPr/>
    </dgm:pt>
    <dgm:pt modelId="{E9F133D1-7ABD-594D-A860-9EED007DEF51}" type="pres">
      <dgm:prSet presAssocID="{93C638A2-8545-4073-8CEE-719E089387C3}" presName="background" presStyleLbl="node0" presStyleIdx="1" presStyleCnt="3"/>
      <dgm:spPr/>
    </dgm:pt>
    <dgm:pt modelId="{9EF4178C-50F4-034A-AEFD-CEAE76A4B92B}" type="pres">
      <dgm:prSet presAssocID="{93C638A2-8545-4073-8CEE-719E089387C3}" presName="text" presStyleLbl="fgAcc0" presStyleIdx="1" presStyleCnt="3">
        <dgm:presLayoutVars>
          <dgm:chPref val="3"/>
        </dgm:presLayoutVars>
      </dgm:prSet>
      <dgm:spPr/>
    </dgm:pt>
    <dgm:pt modelId="{B18B7EE1-9864-2745-A976-FBF4A9D9AD60}" type="pres">
      <dgm:prSet presAssocID="{93C638A2-8545-4073-8CEE-719E089387C3}" presName="hierChild2" presStyleCnt="0"/>
      <dgm:spPr/>
    </dgm:pt>
    <dgm:pt modelId="{A0E7217C-857D-9046-82F9-9933FA820608}" type="pres">
      <dgm:prSet presAssocID="{FC4AC8C7-5A17-469F-8792-04F9D374AB43}" presName="hierRoot1" presStyleCnt="0"/>
      <dgm:spPr/>
    </dgm:pt>
    <dgm:pt modelId="{BA15DCA7-919D-BE4D-9EA7-2758DAAAFBBA}" type="pres">
      <dgm:prSet presAssocID="{FC4AC8C7-5A17-469F-8792-04F9D374AB43}" presName="composite" presStyleCnt="0"/>
      <dgm:spPr/>
    </dgm:pt>
    <dgm:pt modelId="{6EE262A7-743B-094F-9F89-A9FAF7C0C6AE}" type="pres">
      <dgm:prSet presAssocID="{FC4AC8C7-5A17-469F-8792-04F9D374AB43}" presName="background" presStyleLbl="node0" presStyleIdx="2" presStyleCnt="3"/>
      <dgm:spPr/>
    </dgm:pt>
    <dgm:pt modelId="{864DE701-B0CE-534B-8940-B6CA8938D544}" type="pres">
      <dgm:prSet presAssocID="{FC4AC8C7-5A17-469F-8792-04F9D374AB43}" presName="text" presStyleLbl="fgAcc0" presStyleIdx="2" presStyleCnt="3">
        <dgm:presLayoutVars>
          <dgm:chPref val="3"/>
        </dgm:presLayoutVars>
      </dgm:prSet>
      <dgm:spPr/>
    </dgm:pt>
    <dgm:pt modelId="{B7854F62-E71B-B944-9FA7-31900DE2B651}" type="pres">
      <dgm:prSet presAssocID="{FC4AC8C7-5A17-469F-8792-04F9D374AB43}" presName="hierChild2" presStyleCnt="0"/>
      <dgm:spPr/>
    </dgm:pt>
  </dgm:ptLst>
  <dgm:cxnLst>
    <dgm:cxn modelId="{B4E71409-0D84-4143-A694-C02BFE851C6B}" srcId="{A1D51A4B-A89D-4D86-B08D-88C4BCCD393B}" destId="{93C638A2-8545-4073-8CEE-719E089387C3}" srcOrd="1" destOrd="0" parTransId="{2B4380F8-7136-41D3-8381-3589A0D732A0}" sibTransId="{651AB784-D961-4D39-8EC1-1EB8CD970092}"/>
    <dgm:cxn modelId="{DA98160B-CA8E-44FC-A66D-61A73D0164C7}" srcId="{A1D51A4B-A89D-4D86-B08D-88C4BCCD393B}" destId="{FC4AC8C7-5A17-469F-8792-04F9D374AB43}" srcOrd="2" destOrd="0" parTransId="{121D158B-46F5-4C0B-BB99-4BB79FF69958}" sibTransId="{7AF964DC-FD6F-47F5-8840-B20F6ABF1AE9}"/>
    <dgm:cxn modelId="{C6B62D56-8A6D-6B4E-A246-1C1FDD34878B}" type="presOf" srcId="{FC4AC8C7-5A17-469F-8792-04F9D374AB43}" destId="{864DE701-B0CE-534B-8940-B6CA8938D544}" srcOrd="0" destOrd="0" presId="urn:microsoft.com/office/officeart/2005/8/layout/hierarchy1"/>
    <dgm:cxn modelId="{FFF7C77C-16F9-F443-AD29-7C7C664EF7DB}" type="presOf" srcId="{93C638A2-8545-4073-8CEE-719E089387C3}" destId="{9EF4178C-50F4-034A-AEFD-CEAE76A4B92B}" srcOrd="0" destOrd="0" presId="urn:microsoft.com/office/officeart/2005/8/layout/hierarchy1"/>
    <dgm:cxn modelId="{DD85E68A-644C-B049-BB9C-DA516BF590F9}" type="presOf" srcId="{7CFA91C5-B4E6-410E-B6E9-F482AEE70666}" destId="{393A1419-7AA2-F34E-8D42-B704705A10B0}" srcOrd="0" destOrd="0" presId="urn:microsoft.com/office/officeart/2005/8/layout/hierarchy1"/>
    <dgm:cxn modelId="{5035CCBF-3FDA-B049-84FC-BCE8B64F797B}" type="presOf" srcId="{A1D51A4B-A89D-4D86-B08D-88C4BCCD393B}" destId="{372B45DD-8D94-C44D-BC24-1BC4602C2E5F}" srcOrd="0" destOrd="0" presId="urn:microsoft.com/office/officeart/2005/8/layout/hierarchy1"/>
    <dgm:cxn modelId="{116E33EE-2606-4812-B696-7B6D9CBA1BAC}" srcId="{A1D51A4B-A89D-4D86-B08D-88C4BCCD393B}" destId="{7CFA91C5-B4E6-410E-B6E9-F482AEE70666}" srcOrd="0" destOrd="0" parTransId="{C94C0717-1CE6-48E9-8610-3906937D1CE0}" sibTransId="{07094469-D921-4211-8CAC-7D5A559F116F}"/>
    <dgm:cxn modelId="{3ADBD1AC-7D86-904E-83D7-4C45D15AEE6E}" type="presParOf" srcId="{372B45DD-8D94-C44D-BC24-1BC4602C2E5F}" destId="{AD4F8C57-572A-A948-BD7A-E8172F449814}" srcOrd="0" destOrd="0" presId="urn:microsoft.com/office/officeart/2005/8/layout/hierarchy1"/>
    <dgm:cxn modelId="{A2BADD19-2B5B-3B49-A15A-2611B353C6F6}" type="presParOf" srcId="{AD4F8C57-572A-A948-BD7A-E8172F449814}" destId="{D82126DA-1286-8D44-B6EC-B9493730D9AB}" srcOrd="0" destOrd="0" presId="urn:microsoft.com/office/officeart/2005/8/layout/hierarchy1"/>
    <dgm:cxn modelId="{2C9F9294-377F-7F41-8F01-5A7DCD98E131}" type="presParOf" srcId="{D82126DA-1286-8D44-B6EC-B9493730D9AB}" destId="{D402159D-EAFE-164E-8E8B-D12ACF0C9657}" srcOrd="0" destOrd="0" presId="urn:microsoft.com/office/officeart/2005/8/layout/hierarchy1"/>
    <dgm:cxn modelId="{F27B42D2-C679-9441-AB12-90EA6FE99720}" type="presParOf" srcId="{D82126DA-1286-8D44-B6EC-B9493730D9AB}" destId="{393A1419-7AA2-F34E-8D42-B704705A10B0}" srcOrd="1" destOrd="0" presId="urn:microsoft.com/office/officeart/2005/8/layout/hierarchy1"/>
    <dgm:cxn modelId="{D82F60B0-9FEA-4F4D-8817-A46B86226B1E}" type="presParOf" srcId="{AD4F8C57-572A-A948-BD7A-E8172F449814}" destId="{6E0E3DBD-36E0-C64A-B94A-DAF7668F6334}" srcOrd="1" destOrd="0" presId="urn:microsoft.com/office/officeart/2005/8/layout/hierarchy1"/>
    <dgm:cxn modelId="{F84DCE59-2F4D-D848-9B72-1AACBA4CC664}" type="presParOf" srcId="{372B45DD-8D94-C44D-BC24-1BC4602C2E5F}" destId="{1017377F-1187-A745-99E0-9EFCD998098E}" srcOrd="1" destOrd="0" presId="urn:microsoft.com/office/officeart/2005/8/layout/hierarchy1"/>
    <dgm:cxn modelId="{56EB19BB-A1A4-7644-AB7C-E5746E24E153}" type="presParOf" srcId="{1017377F-1187-A745-99E0-9EFCD998098E}" destId="{34C044F8-895F-0A43-97E2-69710FC3EB5F}" srcOrd="0" destOrd="0" presId="urn:microsoft.com/office/officeart/2005/8/layout/hierarchy1"/>
    <dgm:cxn modelId="{49B4551C-5882-E047-B11D-929A42178843}" type="presParOf" srcId="{34C044F8-895F-0A43-97E2-69710FC3EB5F}" destId="{E9F133D1-7ABD-594D-A860-9EED007DEF51}" srcOrd="0" destOrd="0" presId="urn:microsoft.com/office/officeart/2005/8/layout/hierarchy1"/>
    <dgm:cxn modelId="{66AC6139-F534-4347-9500-CDEC9D98F7AE}" type="presParOf" srcId="{34C044F8-895F-0A43-97E2-69710FC3EB5F}" destId="{9EF4178C-50F4-034A-AEFD-CEAE76A4B92B}" srcOrd="1" destOrd="0" presId="urn:microsoft.com/office/officeart/2005/8/layout/hierarchy1"/>
    <dgm:cxn modelId="{87218430-66FA-FB44-9496-6E1B697CA5CA}" type="presParOf" srcId="{1017377F-1187-A745-99E0-9EFCD998098E}" destId="{B18B7EE1-9864-2745-A976-FBF4A9D9AD60}" srcOrd="1" destOrd="0" presId="urn:microsoft.com/office/officeart/2005/8/layout/hierarchy1"/>
    <dgm:cxn modelId="{01C2CE68-3725-9947-945C-BE2667666D09}" type="presParOf" srcId="{372B45DD-8D94-C44D-BC24-1BC4602C2E5F}" destId="{A0E7217C-857D-9046-82F9-9933FA820608}" srcOrd="2" destOrd="0" presId="urn:microsoft.com/office/officeart/2005/8/layout/hierarchy1"/>
    <dgm:cxn modelId="{AA1222C3-64BE-3E48-80A5-5529D53A260A}" type="presParOf" srcId="{A0E7217C-857D-9046-82F9-9933FA820608}" destId="{BA15DCA7-919D-BE4D-9EA7-2758DAAAFBBA}" srcOrd="0" destOrd="0" presId="urn:microsoft.com/office/officeart/2005/8/layout/hierarchy1"/>
    <dgm:cxn modelId="{3FBBEECF-1017-344A-9D95-DA437E02CE45}" type="presParOf" srcId="{BA15DCA7-919D-BE4D-9EA7-2758DAAAFBBA}" destId="{6EE262A7-743B-094F-9F89-A9FAF7C0C6AE}" srcOrd="0" destOrd="0" presId="urn:microsoft.com/office/officeart/2005/8/layout/hierarchy1"/>
    <dgm:cxn modelId="{C1FDF2DB-7C02-5144-8F3A-5244E6BAE01C}" type="presParOf" srcId="{BA15DCA7-919D-BE4D-9EA7-2758DAAAFBBA}" destId="{864DE701-B0CE-534B-8940-B6CA8938D544}" srcOrd="1" destOrd="0" presId="urn:microsoft.com/office/officeart/2005/8/layout/hierarchy1"/>
    <dgm:cxn modelId="{2836B9B3-ED8F-EE41-A59A-622C8366E474}" type="presParOf" srcId="{A0E7217C-857D-9046-82F9-9933FA820608}" destId="{B7854F62-E71B-B944-9FA7-31900DE2B6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7A700B-9E41-4AB6-8715-54B259F96F9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73358D-DB8F-4C9D-B503-4372D485BC28}">
      <dgm:prSet/>
      <dgm:spPr/>
      <dgm:t>
        <a:bodyPr/>
        <a:lstStyle/>
        <a:p>
          <a:r>
            <a:rPr lang="en-US" baseline="0"/>
            <a:t>Quote Tweets</a:t>
          </a:r>
          <a:endParaRPr lang="en-US"/>
        </a:p>
      </dgm:t>
    </dgm:pt>
    <dgm:pt modelId="{7183AB8A-288A-4457-8998-C4C245F69978}" type="parTrans" cxnId="{74A75CA7-1095-4261-BAAF-F2CEA6A138EE}">
      <dgm:prSet/>
      <dgm:spPr/>
      <dgm:t>
        <a:bodyPr/>
        <a:lstStyle/>
        <a:p>
          <a:endParaRPr lang="en-US"/>
        </a:p>
      </dgm:t>
    </dgm:pt>
    <dgm:pt modelId="{C1797611-E715-4FEF-B1CE-A6E146280617}" type="sibTrans" cxnId="{74A75CA7-1095-4261-BAAF-F2CEA6A138EE}">
      <dgm:prSet/>
      <dgm:spPr/>
      <dgm:t>
        <a:bodyPr/>
        <a:lstStyle/>
        <a:p>
          <a:endParaRPr lang="en-US"/>
        </a:p>
      </dgm:t>
    </dgm:pt>
    <dgm:pt modelId="{7C87017A-4964-4027-8DDD-42B7327A7661}">
      <dgm:prSet/>
      <dgm:spPr/>
      <dgm:t>
        <a:bodyPr/>
        <a:lstStyle/>
        <a:p>
          <a:r>
            <a:rPr lang="en-US" baseline="0"/>
            <a:t>Links</a:t>
          </a:r>
          <a:endParaRPr lang="en-US"/>
        </a:p>
      </dgm:t>
    </dgm:pt>
    <dgm:pt modelId="{A24094F6-3793-415E-81F6-223C9CDACFE1}" type="parTrans" cxnId="{DC9C9D76-30AB-4BF4-B6B2-A452B1E63F8E}">
      <dgm:prSet/>
      <dgm:spPr/>
      <dgm:t>
        <a:bodyPr/>
        <a:lstStyle/>
        <a:p>
          <a:endParaRPr lang="en-US"/>
        </a:p>
      </dgm:t>
    </dgm:pt>
    <dgm:pt modelId="{B583F491-90B6-4809-9656-22E966D8CFCC}" type="sibTrans" cxnId="{DC9C9D76-30AB-4BF4-B6B2-A452B1E63F8E}">
      <dgm:prSet/>
      <dgm:spPr/>
      <dgm:t>
        <a:bodyPr/>
        <a:lstStyle/>
        <a:p>
          <a:endParaRPr lang="en-US"/>
        </a:p>
      </dgm:t>
    </dgm:pt>
    <dgm:pt modelId="{81FA500E-BF40-465D-93AA-DAD89A461771}">
      <dgm:prSet/>
      <dgm:spPr/>
      <dgm:t>
        <a:bodyPr/>
        <a:lstStyle/>
        <a:p>
          <a:r>
            <a:rPr lang="en-US" baseline="0"/>
            <a:t>Bernie Sanders</a:t>
          </a:r>
          <a:endParaRPr lang="en-US"/>
        </a:p>
      </dgm:t>
    </dgm:pt>
    <dgm:pt modelId="{2328AC6F-BD43-44F8-89EC-63D9BB7F2444}" type="parTrans" cxnId="{4258354A-CBB5-46A9-99C1-32679AF9F3EB}">
      <dgm:prSet/>
      <dgm:spPr/>
      <dgm:t>
        <a:bodyPr/>
        <a:lstStyle/>
        <a:p>
          <a:endParaRPr lang="en-US"/>
        </a:p>
      </dgm:t>
    </dgm:pt>
    <dgm:pt modelId="{35F72853-65B8-4E87-98AD-2AE49BF78BA7}" type="sibTrans" cxnId="{4258354A-CBB5-46A9-99C1-32679AF9F3EB}">
      <dgm:prSet/>
      <dgm:spPr/>
      <dgm:t>
        <a:bodyPr/>
        <a:lstStyle/>
        <a:p>
          <a:endParaRPr lang="en-US"/>
        </a:p>
      </dgm:t>
    </dgm:pt>
    <dgm:pt modelId="{7D07E228-E733-044C-8660-2B32CAC593AD}" type="pres">
      <dgm:prSet presAssocID="{CF7A700B-9E41-4AB6-8715-54B259F96F96}" presName="linear" presStyleCnt="0">
        <dgm:presLayoutVars>
          <dgm:animLvl val="lvl"/>
          <dgm:resizeHandles val="exact"/>
        </dgm:presLayoutVars>
      </dgm:prSet>
      <dgm:spPr/>
    </dgm:pt>
    <dgm:pt modelId="{A33AE197-C8DE-354B-9554-A742133804D8}" type="pres">
      <dgm:prSet presAssocID="{8073358D-DB8F-4C9D-B503-4372D485BC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0C5DA6-B2F0-9540-B23A-7DF473DB808F}" type="pres">
      <dgm:prSet presAssocID="{C1797611-E715-4FEF-B1CE-A6E146280617}" presName="spacer" presStyleCnt="0"/>
      <dgm:spPr/>
    </dgm:pt>
    <dgm:pt modelId="{E0120E63-EF09-914E-8718-51F8BF1950DF}" type="pres">
      <dgm:prSet presAssocID="{7C87017A-4964-4027-8DDD-42B7327A76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70AC0D-5DD2-434F-9E15-5E2D2DCD8F58}" type="pres">
      <dgm:prSet presAssocID="{B583F491-90B6-4809-9656-22E966D8CFCC}" presName="spacer" presStyleCnt="0"/>
      <dgm:spPr/>
    </dgm:pt>
    <dgm:pt modelId="{A0B01886-4C5C-D94E-9160-5EDA31BD0AFF}" type="pres">
      <dgm:prSet presAssocID="{81FA500E-BF40-465D-93AA-DAD89A46177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63BEC07-53CB-4449-9A1E-4D65084F1681}" type="presOf" srcId="{7C87017A-4964-4027-8DDD-42B7327A7661}" destId="{E0120E63-EF09-914E-8718-51F8BF1950DF}" srcOrd="0" destOrd="0" presId="urn:microsoft.com/office/officeart/2005/8/layout/vList2"/>
    <dgm:cxn modelId="{2D7CB52D-4FA2-044A-B6B4-36AA7032BABD}" type="presOf" srcId="{81FA500E-BF40-465D-93AA-DAD89A461771}" destId="{A0B01886-4C5C-D94E-9160-5EDA31BD0AFF}" srcOrd="0" destOrd="0" presId="urn:microsoft.com/office/officeart/2005/8/layout/vList2"/>
    <dgm:cxn modelId="{4258354A-CBB5-46A9-99C1-32679AF9F3EB}" srcId="{CF7A700B-9E41-4AB6-8715-54B259F96F96}" destId="{81FA500E-BF40-465D-93AA-DAD89A461771}" srcOrd="2" destOrd="0" parTransId="{2328AC6F-BD43-44F8-89EC-63D9BB7F2444}" sibTransId="{35F72853-65B8-4E87-98AD-2AE49BF78BA7}"/>
    <dgm:cxn modelId="{DC9C9D76-30AB-4BF4-B6B2-A452B1E63F8E}" srcId="{CF7A700B-9E41-4AB6-8715-54B259F96F96}" destId="{7C87017A-4964-4027-8DDD-42B7327A7661}" srcOrd="1" destOrd="0" parTransId="{A24094F6-3793-415E-81F6-223C9CDACFE1}" sibTransId="{B583F491-90B6-4809-9656-22E966D8CFCC}"/>
    <dgm:cxn modelId="{29EE818F-83F3-8B44-AF3F-DB6343A89403}" type="presOf" srcId="{CF7A700B-9E41-4AB6-8715-54B259F96F96}" destId="{7D07E228-E733-044C-8660-2B32CAC593AD}" srcOrd="0" destOrd="0" presId="urn:microsoft.com/office/officeart/2005/8/layout/vList2"/>
    <dgm:cxn modelId="{74A75CA7-1095-4261-BAAF-F2CEA6A138EE}" srcId="{CF7A700B-9E41-4AB6-8715-54B259F96F96}" destId="{8073358D-DB8F-4C9D-B503-4372D485BC28}" srcOrd="0" destOrd="0" parTransId="{7183AB8A-288A-4457-8998-C4C245F69978}" sibTransId="{C1797611-E715-4FEF-B1CE-A6E146280617}"/>
    <dgm:cxn modelId="{C85FC2AC-5C5B-EE4B-8B6F-33EB9CBAB7C0}" type="presOf" srcId="{8073358D-DB8F-4C9D-B503-4372D485BC28}" destId="{A33AE197-C8DE-354B-9554-A742133804D8}" srcOrd="0" destOrd="0" presId="urn:microsoft.com/office/officeart/2005/8/layout/vList2"/>
    <dgm:cxn modelId="{00F33D7C-E05F-8E41-8F62-796124C89F62}" type="presParOf" srcId="{7D07E228-E733-044C-8660-2B32CAC593AD}" destId="{A33AE197-C8DE-354B-9554-A742133804D8}" srcOrd="0" destOrd="0" presId="urn:microsoft.com/office/officeart/2005/8/layout/vList2"/>
    <dgm:cxn modelId="{4A7C6C06-4F36-1844-A976-EE5B7C656733}" type="presParOf" srcId="{7D07E228-E733-044C-8660-2B32CAC593AD}" destId="{D30C5DA6-B2F0-9540-B23A-7DF473DB808F}" srcOrd="1" destOrd="0" presId="urn:microsoft.com/office/officeart/2005/8/layout/vList2"/>
    <dgm:cxn modelId="{BD23329D-6336-354E-B758-27DE8C622028}" type="presParOf" srcId="{7D07E228-E733-044C-8660-2B32CAC593AD}" destId="{E0120E63-EF09-914E-8718-51F8BF1950DF}" srcOrd="2" destOrd="0" presId="urn:microsoft.com/office/officeart/2005/8/layout/vList2"/>
    <dgm:cxn modelId="{29B78C10-FE37-1441-BD3D-C7C4CD3208FB}" type="presParOf" srcId="{7D07E228-E733-044C-8660-2B32CAC593AD}" destId="{8A70AC0D-5DD2-434F-9E15-5E2D2DCD8F58}" srcOrd="3" destOrd="0" presId="urn:microsoft.com/office/officeart/2005/8/layout/vList2"/>
    <dgm:cxn modelId="{5E5FE234-67AC-4844-85C3-CDD6E1E08C47}" type="presParOf" srcId="{7D07E228-E733-044C-8660-2B32CAC593AD}" destId="{A0B01886-4C5C-D94E-9160-5EDA31BD0AF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691E05-003A-4651-BDA5-4892D6CCE3E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982859-8618-4079-8ADA-D40E2CE3B04F}">
      <dgm:prSet/>
      <dgm:spPr/>
      <dgm:t>
        <a:bodyPr/>
        <a:lstStyle/>
        <a:p>
          <a:r>
            <a:rPr lang="en-US" baseline="0" dirty="0"/>
            <a:t>k of 75 optimal</a:t>
          </a:r>
          <a:endParaRPr lang="en-US" dirty="0"/>
        </a:p>
      </dgm:t>
    </dgm:pt>
    <dgm:pt modelId="{74E35A8B-834A-452B-A5F4-E9330BA9D148}" type="parTrans" cxnId="{E734F0B7-62FD-4E31-B1C1-9DB0331B4F3C}">
      <dgm:prSet/>
      <dgm:spPr/>
      <dgm:t>
        <a:bodyPr/>
        <a:lstStyle/>
        <a:p>
          <a:endParaRPr lang="en-US"/>
        </a:p>
      </dgm:t>
    </dgm:pt>
    <dgm:pt modelId="{4E97782C-D631-4BC7-8170-097121778BE6}" type="sibTrans" cxnId="{E734F0B7-62FD-4E31-B1C1-9DB0331B4F3C}">
      <dgm:prSet/>
      <dgm:spPr/>
      <dgm:t>
        <a:bodyPr/>
        <a:lstStyle/>
        <a:p>
          <a:endParaRPr lang="en-US"/>
        </a:p>
      </dgm:t>
    </dgm:pt>
    <dgm:pt modelId="{667EFBDA-8102-47B7-8AD0-A8547E658B3B}">
      <dgm:prSet/>
      <dgm:spPr/>
      <dgm:t>
        <a:bodyPr/>
        <a:lstStyle/>
        <a:p>
          <a:r>
            <a:rPr lang="en-US" baseline="0"/>
            <a:t>Euclidian Distance</a:t>
          </a:r>
          <a:endParaRPr lang="en-US"/>
        </a:p>
      </dgm:t>
    </dgm:pt>
    <dgm:pt modelId="{C5E71761-F140-4694-9E98-C23981F4273F}" type="parTrans" cxnId="{B2707E4A-8732-4E2C-839A-749F607013B1}">
      <dgm:prSet/>
      <dgm:spPr/>
      <dgm:t>
        <a:bodyPr/>
        <a:lstStyle/>
        <a:p>
          <a:endParaRPr lang="en-US"/>
        </a:p>
      </dgm:t>
    </dgm:pt>
    <dgm:pt modelId="{E7B1AE3C-7ADD-4A0E-A2DB-860C3306EC49}" type="sibTrans" cxnId="{B2707E4A-8732-4E2C-839A-749F607013B1}">
      <dgm:prSet/>
      <dgm:spPr/>
      <dgm:t>
        <a:bodyPr/>
        <a:lstStyle/>
        <a:p>
          <a:endParaRPr lang="en-US"/>
        </a:p>
      </dgm:t>
    </dgm:pt>
    <dgm:pt modelId="{674B99C7-5372-4AA8-83E0-5C243C1ED12D}">
      <dgm:prSet/>
      <dgm:spPr/>
      <dgm:t>
        <a:bodyPr/>
        <a:lstStyle/>
        <a:p>
          <a:r>
            <a:rPr lang="en-US" baseline="0" dirty="0"/>
            <a:t>f1_macro score of about 0.79</a:t>
          </a:r>
          <a:endParaRPr lang="en-US" dirty="0"/>
        </a:p>
      </dgm:t>
    </dgm:pt>
    <dgm:pt modelId="{21638F4F-8E89-4B80-B1AB-6279D77592A9}" type="parTrans" cxnId="{FEACB635-8D45-4D8F-A59D-429BE02FB5C5}">
      <dgm:prSet/>
      <dgm:spPr/>
      <dgm:t>
        <a:bodyPr/>
        <a:lstStyle/>
        <a:p>
          <a:endParaRPr lang="en-US"/>
        </a:p>
      </dgm:t>
    </dgm:pt>
    <dgm:pt modelId="{159DD7E2-EB2E-459D-A56F-BDDBB4DFE7B1}" type="sibTrans" cxnId="{FEACB635-8D45-4D8F-A59D-429BE02FB5C5}">
      <dgm:prSet/>
      <dgm:spPr/>
      <dgm:t>
        <a:bodyPr/>
        <a:lstStyle/>
        <a:p>
          <a:endParaRPr lang="en-US"/>
        </a:p>
      </dgm:t>
    </dgm:pt>
    <dgm:pt modelId="{F2D78D03-A9B9-D640-9C42-07098C83C149}" type="pres">
      <dgm:prSet presAssocID="{68691E05-003A-4651-BDA5-4892D6CCE3EA}" presName="outerComposite" presStyleCnt="0">
        <dgm:presLayoutVars>
          <dgm:chMax val="5"/>
          <dgm:dir/>
          <dgm:resizeHandles val="exact"/>
        </dgm:presLayoutVars>
      </dgm:prSet>
      <dgm:spPr/>
    </dgm:pt>
    <dgm:pt modelId="{EBE51278-ABD5-BF4B-9B31-3B60006C5CCD}" type="pres">
      <dgm:prSet presAssocID="{68691E05-003A-4651-BDA5-4892D6CCE3EA}" presName="dummyMaxCanvas" presStyleCnt="0">
        <dgm:presLayoutVars/>
      </dgm:prSet>
      <dgm:spPr/>
    </dgm:pt>
    <dgm:pt modelId="{0D763605-CB19-5548-BE2D-84F4645B4058}" type="pres">
      <dgm:prSet presAssocID="{68691E05-003A-4651-BDA5-4892D6CCE3EA}" presName="ThreeNodes_1" presStyleLbl="node1" presStyleIdx="0" presStyleCnt="3">
        <dgm:presLayoutVars>
          <dgm:bulletEnabled val="1"/>
        </dgm:presLayoutVars>
      </dgm:prSet>
      <dgm:spPr/>
    </dgm:pt>
    <dgm:pt modelId="{79209035-4664-DD45-ACBE-39BC35A09152}" type="pres">
      <dgm:prSet presAssocID="{68691E05-003A-4651-BDA5-4892D6CCE3EA}" presName="ThreeNodes_2" presStyleLbl="node1" presStyleIdx="1" presStyleCnt="3">
        <dgm:presLayoutVars>
          <dgm:bulletEnabled val="1"/>
        </dgm:presLayoutVars>
      </dgm:prSet>
      <dgm:spPr/>
    </dgm:pt>
    <dgm:pt modelId="{AF02405A-0FFE-5D4A-A6A3-CCC6729ECA52}" type="pres">
      <dgm:prSet presAssocID="{68691E05-003A-4651-BDA5-4892D6CCE3EA}" presName="ThreeNodes_3" presStyleLbl="node1" presStyleIdx="2" presStyleCnt="3">
        <dgm:presLayoutVars>
          <dgm:bulletEnabled val="1"/>
        </dgm:presLayoutVars>
      </dgm:prSet>
      <dgm:spPr/>
    </dgm:pt>
    <dgm:pt modelId="{ECC729F8-5DE9-1241-97E1-78C903FC5F65}" type="pres">
      <dgm:prSet presAssocID="{68691E05-003A-4651-BDA5-4892D6CCE3EA}" presName="ThreeConn_1-2" presStyleLbl="fgAccFollowNode1" presStyleIdx="0" presStyleCnt="2">
        <dgm:presLayoutVars>
          <dgm:bulletEnabled val="1"/>
        </dgm:presLayoutVars>
      </dgm:prSet>
      <dgm:spPr/>
    </dgm:pt>
    <dgm:pt modelId="{A37BB845-CB5E-C44A-AC7B-6590FF04C65C}" type="pres">
      <dgm:prSet presAssocID="{68691E05-003A-4651-BDA5-4892D6CCE3EA}" presName="ThreeConn_2-3" presStyleLbl="fgAccFollowNode1" presStyleIdx="1" presStyleCnt="2">
        <dgm:presLayoutVars>
          <dgm:bulletEnabled val="1"/>
        </dgm:presLayoutVars>
      </dgm:prSet>
      <dgm:spPr/>
    </dgm:pt>
    <dgm:pt modelId="{AD63E370-2E1D-A446-8602-D63F03EE5085}" type="pres">
      <dgm:prSet presAssocID="{68691E05-003A-4651-BDA5-4892D6CCE3EA}" presName="ThreeNodes_1_text" presStyleLbl="node1" presStyleIdx="2" presStyleCnt="3">
        <dgm:presLayoutVars>
          <dgm:bulletEnabled val="1"/>
        </dgm:presLayoutVars>
      </dgm:prSet>
      <dgm:spPr/>
    </dgm:pt>
    <dgm:pt modelId="{0E020DDE-9538-C74C-A752-E3504DBE6E14}" type="pres">
      <dgm:prSet presAssocID="{68691E05-003A-4651-BDA5-4892D6CCE3EA}" presName="ThreeNodes_2_text" presStyleLbl="node1" presStyleIdx="2" presStyleCnt="3">
        <dgm:presLayoutVars>
          <dgm:bulletEnabled val="1"/>
        </dgm:presLayoutVars>
      </dgm:prSet>
      <dgm:spPr/>
    </dgm:pt>
    <dgm:pt modelId="{426F1DC7-06A8-7C4C-91B3-8826BB82356C}" type="pres">
      <dgm:prSet presAssocID="{68691E05-003A-4651-BDA5-4892D6CCE3E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BED930D-6DE3-B644-ADDB-2BE78F271E62}" type="presOf" srcId="{E7B1AE3C-7ADD-4A0E-A2DB-860C3306EC49}" destId="{A37BB845-CB5E-C44A-AC7B-6590FF04C65C}" srcOrd="0" destOrd="0" presId="urn:microsoft.com/office/officeart/2005/8/layout/vProcess5"/>
    <dgm:cxn modelId="{FEACB635-8D45-4D8F-A59D-429BE02FB5C5}" srcId="{68691E05-003A-4651-BDA5-4892D6CCE3EA}" destId="{674B99C7-5372-4AA8-83E0-5C243C1ED12D}" srcOrd="2" destOrd="0" parTransId="{21638F4F-8E89-4B80-B1AB-6279D77592A9}" sibTransId="{159DD7E2-EB2E-459D-A56F-BDDBB4DFE7B1}"/>
    <dgm:cxn modelId="{37977437-9E7F-1B40-963B-915ED7EDFA5B}" type="presOf" srcId="{68691E05-003A-4651-BDA5-4892D6CCE3EA}" destId="{F2D78D03-A9B9-D640-9C42-07098C83C149}" srcOrd="0" destOrd="0" presId="urn:microsoft.com/office/officeart/2005/8/layout/vProcess5"/>
    <dgm:cxn modelId="{E2A3FC3A-8418-C344-910A-D57884A7464B}" type="presOf" srcId="{667EFBDA-8102-47B7-8AD0-A8547E658B3B}" destId="{79209035-4664-DD45-ACBE-39BC35A09152}" srcOrd="0" destOrd="0" presId="urn:microsoft.com/office/officeart/2005/8/layout/vProcess5"/>
    <dgm:cxn modelId="{B2707E4A-8732-4E2C-839A-749F607013B1}" srcId="{68691E05-003A-4651-BDA5-4892D6CCE3EA}" destId="{667EFBDA-8102-47B7-8AD0-A8547E658B3B}" srcOrd="1" destOrd="0" parTransId="{C5E71761-F140-4694-9E98-C23981F4273F}" sibTransId="{E7B1AE3C-7ADD-4A0E-A2DB-860C3306EC49}"/>
    <dgm:cxn modelId="{43E08A59-12FD-2C4A-91B1-66BD2D2C7925}" type="presOf" srcId="{667EFBDA-8102-47B7-8AD0-A8547E658B3B}" destId="{0E020DDE-9538-C74C-A752-E3504DBE6E14}" srcOrd="1" destOrd="0" presId="urn:microsoft.com/office/officeart/2005/8/layout/vProcess5"/>
    <dgm:cxn modelId="{C5562970-41F9-904A-A721-C943FE05B76F}" type="presOf" srcId="{4E97782C-D631-4BC7-8170-097121778BE6}" destId="{ECC729F8-5DE9-1241-97E1-78C903FC5F65}" srcOrd="0" destOrd="0" presId="urn:microsoft.com/office/officeart/2005/8/layout/vProcess5"/>
    <dgm:cxn modelId="{176E8E89-F443-C242-AB5D-4E8AB3C384F5}" type="presOf" srcId="{17982859-8618-4079-8ADA-D40E2CE3B04F}" destId="{AD63E370-2E1D-A446-8602-D63F03EE5085}" srcOrd="1" destOrd="0" presId="urn:microsoft.com/office/officeart/2005/8/layout/vProcess5"/>
    <dgm:cxn modelId="{9A2D81A4-2E52-634B-A00D-90C2911E0E27}" type="presOf" srcId="{17982859-8618-4079-8ADA-D40E2CE3B04F}" destId="{0D763605-CB19-5548-BE2D-84F4645B4058}" srcOrd="0" destOrd="0" presId="urn:microsoft.com/office/officeart/2005/8/layout/vProcess5"/>
    <dgm:cxn modelId="{E734F0B7-62FD-4E31-B1C1-9DB0331B4F3C}" srcId="{68691E05-003A-4651-BDA5-4892D6CCE3EA}" destId="{17982859-8618-4079-8ADA-D40E2CE3B04F}" srcOrd="0" destOrd="0" parTransId="{74E35A8B-834A-452B-A5F4-E9330BA9D148}" sibTransId="{4E97782C-D631-4BC7-8170-097121778BE6}"/>
    <dgm:cxn modelId="{A743B0BE-FCDD-7D4F-8A0D-9D5E548D7DD0}" type="presOf" srcId="{674B99C7-5372-4AA8-83E0-5C243C1ED12D}" destId="{AF02405A-0FFE-5D4A-A6A3-CCC6729ECA52}" srcOrd="0" destOrd="0" presId="urn:microsoft.com/office/officeart/2005/8/layout/vProcess5"/>
    <dgm:cxn modelId="{FECF34CD-5631-DA47-82C9-96EA062B08B6}" type="presOf" srcId="{674B99C7-5372-4AA8-83E0-5C243C1ED12D}" destId="{426F1DC7-06A8-7C4C-91B3-8826BB82356C}" srcOrd="1" destOrd="0" presId="urn:microsoft.com/office/officeart/2005/8/layout/vProcess5"/>
    <dgm:cxn modelId="{CB4CAF6D-7EEB-CF47-A61B-D733F5845A30}" type="presParOf" srcId="{F2D78D03-A9B9-D640-9C42-07098C83C149}" destId="{EBE51278-ABD5-BF4B-9B31-3B60006C5CCD}" srcOrd="0" destOrd="0" presId="urn:microsoft.com/office/officeart/2005/8/layout/vProcess5"/>
    <dgm:cxn modelId="{BF55BB79-67F2-1C4B-B476-057E69085963}" type="presParOf" srcId="{F2D78D03-A9B9-D640-9C42-07098C83C149}" destId="{0D763605-CB19-5548-BE2D-84F4645B4058}" srcOrd="1" destOrd="0" presId="urn:microsoft.com/office/officeart/2005/8/layout/vProcess5"/>
    <dgm:cxn modelId="{86A6C8D9-FE08-3D48-8511-63DC266B479F}" type="presParOf" srcId="{F2D78D03-A9B9-D640-9C42-07098C83C149}" destId="{79209035-4664-DD45-ACBE-39BC35A09152}" srcOrd="2" destOrd="0" presId="urn:microsoft.com/office/officeart/2005/8/layout/vProcess5"/>
    <dgm:cxn modelId="{46C253FD-E7B2-7843-9494-D90B645B0A98}" type="presParOf" srcId="{F2D78D03-A9B9-D640-9C42-07098C83C149}" destId="{AF02405A-0FFE-5D4A-A6A3-CCC6729ECA52}" srcOrd="3" destOrd="0" presId="urn:microsoft.com/office/officeart/2005/8/layout/vProcess5"/>
    <dgm:cxn modelId="{8A12293E-934F-E14B-B334-7DBE953CD7E8}" type="presParOf" srcId="{F2D78D03-A9B9-D640-9C42-07098C83C149}" destId="{ECC729F8-5DE9-1241-97E1-78C903FC5F65}" srcOrd="4" destOrd="0" presId="urn:microsoft.com/office/officeart/2005/8/layout/vProcess5"/>
    <dgm:cxn modelId="{02D8BBF6-060C-6B46-902E-25B72C86AD72}" type="presParOf" srcId="{F2D78D03-A9B9-D640-9C42-07098C83C149}" destId="{A37BB845-CB5E-C44A-AC7B-6590FF04C65C}" srcOrd="5" destOrd="0" presId="urn:microsoft.com/office/officeart/2005/8/layout/vProcess5"/>
    <dgm:cxn modelId="{CDF6EF87-0727-1444-8066-32BB2AA807D4}" type="presParOf" srcId="{F2D78D03-A9B9-D640-9C42-07098C83C149}" destId="{AD63E370-2E1D-A446-8602-D63F03EE5085}" srcOrd="6" destOrd="0" presId="urn:microsoft.com/office/officeart/2005/8/layout/vProcess5"/>
    <dgm:cxn modelId="{A75DE3AE-3193-B442-844C-5818B433A205}" type="presParOf" srcId="{F2D78D03-A9B9-D640-9C42-07098C83C149}" destId="{0E020DDE-9538-C74C-A752-E3504DBE6E14}" srcOrd="7" destOrd="0" presId="urn:microsoft.com/office/officeart/2005/8/layout/vProcess5"/>
    <dgm:cxn modelId="{11573FD1-D408-2C40-A57B-32C0623FB4BF}" type="presParOf" srcId="{F2D78D03-A9B9-D640-9C42-07098C83C149}" destId="{426F1DC7-06A8-7C4C-91B3-8826BB82356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125C8C-0C4B-4968-8531-67E007F7BB7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3B5701-1692-477E-A9B6-6BB3C456BFDF}">
      <dgm:prSet/>
      <dgm:spPr/>
      <dgm:t>
        <a:bodyPr/>
        <a:lstStyle/>
        <a:p>
          <a:r>
            <a:rPr lang="en-US"/>
            <a:t>Tried different hyperparameters</a:t>
          </a:r>
        </a:p>
      </dgm:t>
    </dgm:pt>
    <dgm:pt modelId="{2F47E1B9-4297-44B6-B8FF-B5C3DC031A11}" type="parTrans" cxnId="{19F8FE44-ADFF-417F-93F2-D104B63C83B2}">
      <dgm:prSet/>
      <dgm:spPr/>
      <dgm:t>
        <a:bodyPr/>
        <a:lstStyle/>
        <a:p>
          <a:endParaRPr lang="en-US"/>
        </a:p>
      </dgm:t>
    </dgm:pt>
    <dgm:pt modelId="{453BB224-F357-4FF4-8FA4-126A69FCCFD3}" type="sibTrans" cxnId="{19F8FE44-ADFF-417F-93F2-D104B63C83B2}">
      <dgm:prSet/>
      <dgm:spPr/>
      <dgm:t>
        <a:bodyPr/>
        <a:lstStyle/>
        <a:p>
          <a:endParaRPr lang="en-US"/>
        </a:p>
      </dgm:t>
    </dgm:pt>
    <dgm:pt modelId="{03EBF215-07E2-4A1E-B3F3-26C9373BC526}">
      <dgm:prSet/>
      <dgm:spPr/>
      <dgm:t>
        <a:bodyPr/>
        <a:lstStyle/>
        <a:p>
          <a:r>
            <a:rPr lang="en-US"/>
            <a:t>Found alpha of. 0.14</a:t>
          </a:r>
        </a:p>
      </dgm:t>
    </dgm:pt>
    <dgm:pt modelId="{6D9F5A83-4ED2-40F2-B325-06BD576BEAD2}" type="parTrans" cxnId="{25676F6F-F696-401C-BF17-FBD400F5678E}">
      <dgm:prSet/>
      <dgm:spPr/>
      <dgm:t>
        <a:bodyPr/>
        <a:lstStyle/>
        <a:p>
          <a:endParaRPr lang="en-US"/>
        </a:p>
      </dgm:t>
    </dgm:pt>
    <dgm:pt modelId="{0E31FB68-4DD2-471B-82D5-A857BECB3C9C}" type="sibTrans" cxnId="{25676F6F-F696-401C-BF17-FBD400F5678E}">
      <dgm:prSet/>
      <dgm:spPr/>
      <dgm:t>
        <a:bodyPr/>
        <a:lstStyle/>
        <a:p>
          <a:endParaRPr lang="en-US"/>
        </a:p>
      </dgm:t>
    </dgm:pt>
    <dgm:pt modelId="{1BE3A827-5817-46A7-A767-8744161B60BD}">
      <dgm:prSet/>
      <dgm:spPr/>
      <dgm:t>
        <a:bodyPr/>
        <a:lstStyle/>
        <a:p>
          <a:r>
            <a:rPr lang="en-US" dirty="0"/>
            <a:t>F1-macro of 0.81</a:t>
          </a:r>
        </a:p>
      </dgm:t>
    </dgm:pt>
    <dgm:pt modelId="{702628AB-F441-4443-9066-3133F2C85F2A}" type="parTrans" cxnId="{0676FFA4-222D-4263-93E7-3F8E1890505B}">
      <dgm:prSet/>
      <dgm:spPr/>
      <dgm:t>
        <a:bodyPr/>
        <a:lstStyle/>
        <a:p>
          <a:endParaRPr lang="en-US"/>
        </a:p>
      </dgm:t>
    </dgm:pt>
    <dgm:pt modelId="{ED2C2F07-1DB4-4B80-B2B6-42501F4DA077}" type="sibTrans" cxnId="{0676FFA4-222D-4263-93E7-3F8E1890505B}">
      <dgm:prSet/>
      <dgm:spPr/>
      <dgm:t>
        <a:bodyPr/>
        <a:lstStyle/>
        <a:p>
          <a:endParaRPr lang="en-US"/>
        </a:p>
      </dgm:t>
    </dgm:pt>
    <dgm:pt modelId="{C6F84231-1D7C-2F4F-A953-A50F5874CEED}" type="pres">
      <dgm:prSet presAssocID="{70125C8C-0C4B-4968-8531-67E007F7BB7A}" presName="vert0" presStyleCnt="0">
        <dgm:presLayoutVars>
          <dgm:dir/>
          <dgm:animOne val="branch"/>
          <dgm:animLvl val="lvl"/>
        </dgm:presLayoutVars>
      </dgm:prSet>
      <dgm:spPr/>
    </dgm:pt>
    <dgm:pt modelId="{C511E44F-1458-0844-BDAC-2008AE210A3C}" type="pres">
      <dgm:prSet presAssocID="{F53B5701-1692-477E-A9B6-6BB3C456BFDF}" presName="thickLine" presStyleLbl="alignNode1" presStyleIdx="0" presStyleCnt="3"/>
      <dgm:spPr/>
    </dgm:pt>
    <dgm:pt modelId="{8A4D579C-6048-D041-B3B6-A2BB6B56EA67}" type="pres">
      <dgm:prSet presAssocID="{F53B5701-1692-477E-A9B6-6BB3C456BFDF}" presName="horz1" presStyleCnt="0"/>
      <dgm:spPr/>
    </dgm:pt>
    <dgm:pt modelId="{EACA641F-5C55-9140-8692-BC334AC72408}" type="pres">
      <dgm:prSet presAssocID="{F53B5701-1692-477E-A9B6-6BB3C456BFDF}" presName="tx1" presStyleLbl="revTx" presStyleIdx="0" presStyleCnt="3"/>
      <dgm:spPr/>
    </dgm:pt>
    <dgm:pt modelId="{1A7B5C6E-FF95-B548-8494-03306BFD3081}" type="pres">
      <dgm:prSet presAssocID="{F53B5701-1692-477E-A9B6-6BB3C456BFDF}" presName="vert1" presStyleCnt="0"/>
      <dgm:spPr/>
    </dgm:pt>
    <dgm:pt modelId="{9D7FEE66-45AA-364C-82D6-A232A6DDF024}" type="pres">
      <dgm:prSet presAssocID="{03EBF215-07E2-4A1E-B3F3-26C9373BC526}" presName="thickLine" presStyleLbl="alignNode1" presStyleIdx="1" presStyleCnt="3"/>
      <dgm:spPr/>
    </dgm:pt>
    <dgm:pt modelId="{5623179D-D738-C146-A32B-25E088E07256}" type="pres">
      <dgm:prSet presAssocID="{03EBF215-07E2-4A1E-B3F3-26C9373BC526}" presName="horz1" presStyleCnt="0"/>
      <dgm:spPr/>
    </dgm:pt>
    <dgm:pt modelId="{C7CC2D46-3866-9244-9C8D-FF1B0FDA36CE}" type="pres">
      <dgm:prSet presAssocID="{03EBF215-07E2-4A1E-B3F3-26C9373BC526}" presName="tx1" presStyleLbl="revTx" presStyleIdx="1" presStyleCnt="3"/>
      <dgm:spPr/>
    </dgm:pt>
    <dgm:pt modelId="{9FE43071-6301-8842-9B88-4F5A4D00C186}" type="pres">
      <dgm:prSet presAssocID="{03EBF215-07E2-4A1E-B3F3-26C9373BC526}" presName="vert1" presStyleCnt="0"/>
      <dgm:spPr/>
    </dgm:pt>
    <dgm:pt modelId="{8F557D88-2C52-944B-B85F-E0863713901C}" type="pres">
      <dgm:prSet presAssocID="{1BE3A827-5817-46A7-A767-8744161B60BD}" presName="thickLine" presStyleLbl="alignNode1" presStyleIdx="2" presStyleCnt="3"/>
      <dgm:spPr/>
    </dgm:pt>
    <dgm:pt modelId="{F48C024D-0D4A-3F4D-A673-EC5FDEF03B33}" type="pres">
      <dgm:prSet presAssocID="{1BE3A827-5817-46A7-A767-8744161B60BD}" presName="horz1" presStyleCnt="0"/>
      <dgm:spPr/>
    </dgm:pt>
    <dgm:pt modelId="{278E08DD-0672-CB4A-B3FB-02A10BDBF040}" type="pres">
      <dgm:prSet presAssocID="{1BE3A827-5817-46A7-A767-8744161B60BD}" presName="tx1" presStyleLbl="revTx" presStyleIdx="2" presStyleCnt="3"/>
      <dgm:spPr/>
    </dgm:pt>
    <dgm:pt modelId="{CEE92241-F179-6A4B-8998-246A82B9C90E}" type="pres">
      <dgm:prSet presAssocID="{1BE3A827-5817-46A7-A767-8744161B60BD}" presName="vert1" presStyleCnt="0"/>
      <dgm:spPr/>
    </dgm:pt>
  </dgm:ptLst>
  <dgm:cxnLst>
    <dgm:cxn modelId="{19F8FE44-ADFF-417F-93F2-D104B63C83B2}" srcId="{70125C8C-0C4B-4968-8531-67E007F7BB7A}" destId="{F53B5701-1692-477E-A9B6-6BB3C456BFDF}" srcOrd="0" destOrd="0" parTransId="{2F47E1B9-4297-44B6-B8FF-B5C3DC031A11}" sibTransId="{453BB224-F357-4FF4-8FA4-126A69FCCFD3}"/>
    <dgm:cxn modelId="{25676F6F-F696-401C-BF17-FBD400F5678E}" srcId="{70125C8C-0C4B-4968-8531-67E007F7BB7A}" destId="{03EBF215-07E2-4A1E-B3F3-26C9373BC526}" srcOrd="1" destOrd="0" parTransId="{6D9F5A83-4ED2-40F2-B325-06BD576BEAD2}" sibTransId="{0E31FB68-4DD2-471B-82D5-A857BECB3C9C}"/>
    <dgm:cxn modelId="{29188D98-D677-9148-9681-D291B8104DB6}" type="presOf" srcId="{70125C8C-0C4B-4968-8531-67E007F7BB7A}" destId="{C6F84231-1D7C-2F4F-A953-A50F5874CEED}" srcOrd="0" destOrd="0" presId="urn:microsoft.com/office/officeart/2008/layout/LinedList"/>
    <dgm:cxn modelId="{9029689D-8E5F-C247-90D3-C220ED48D1D2}" type="presOf" srcId="{F53B5701-1692-477E-A9B6-6BB3C456BFDF}" destId="{EACA641F-5C55-9140-8692-BC334AC72408}" srcOrd="0" destOrd="0" presId="urn:microsoft.com/office/officeart/2008/layout/LinedList"/>
    <dgm:cxn modelId="{0676FFA4-222D-4263-93E7-3F8E1890505B}" srcId="{70125C8C-0C4B-4968-8531-67E007F7BB7A}" destId="{1BE3A827-5817-46A7-A767-8744161B60BD}" srcOrd="2" destOrd="0" parTransId="{702628AB-F441-4443-9066-3133F2C85F2A}" sibTransId="{ED2C2F07-1DB4-4B80-B2B6-42501F4DA077}"/>
    <dgm:cxn modelId="{F2F372B5-4570-2446-B4A8-23FF39A6DB74}" type="presOf" srcId="{1BE3A827-5817-46A7-A767-8744161B60BD}" destId="{278E08DD-0672-CB4A-B3FB-02A10BDBF040}" srcOrd="0" destOrd="0" presId="urn:microsoft.com/office/officeart/2008/layout/LinedList"/>
    <dgm:cxn modelId="{1A8B9FFA-78F5-C54E-A796-6A2C8F17E063}" type="presOf" srcId="{03EBF215-07E2-4A1E-B3F3-26C9373BC526}" destId="{C7CC2D46-3866-9244-9C8D-FF1B0FDA36CE}" srcOrd="0" destOrd="0" presId="urn:microsoft.com/office/officeart/2008/layout/LinedList"/>
    <dgm:cxn modelId="{B949A69B-47A5-C740-828C-6360FD4887E5}" type="presParOf" srcId="{C6F84231-1D7C-2F4F-A953-A50F5874CEED}" destId="{C511E44F-1458-0844-BDAC-2008AE210A3C}" srcOrd="0" destOrd="0" presId="urn:microsoft.com/office/officeart/2008/layout/LinedList"/>
    <dgm:cxn modelId="{5B4A7309-D3B8-B84F-ADA8-5B64E68C1F26}" type="presParOf" srcId="{C6F84231-1D7C-2F4F-A953-A50F5874CEED}" destId="{8A4D579C-6048-D041-B3B6-A2BB6B56EA67}" srcOrd="1" destOrd="0" presId="urn:microsoft.com/office/officeart/2008/layout/LinedList"/>
    <dgm:cxn modelId="{D3997A86-9FCD-1241-9D59-413A1A631D3C}" type="presParOf" srcId="{8A4D579C-6048-D041-B3B6-A2BB6B56EA67}" destId="{EACA641F-5C55-9140-8692-BC334AC72408}" srcOrd="0" destOrd="0" presId="urn:microsoft.com/office/officeart/2008/layout/LinedList"/>
    <dgm:cxn modelId="{FBF1A5EB-157F-4646-B284-CE90B72405C5}" type="presParOf" srcId="{8A4D579C-6048-D041-B3B6-A2BB6B56EA67}" destId="{1A7B5C6E-FF95-B548-8494-03306BFD3081}" srcOrd="1" destOrd="0" presId="urn:microsoft.com/office/officeart/2008/layout/LinedList"/>
    <dgm:cxn modelId="{B92FB7C5-A6A2-DD46-B493-C11B3E1B752E}" type="presParOf" srcId="{C6F84231-1D7C-2F4F-A953-A50F5874CEED}" destId="{9D7FEE66-45AA-364C-82D6-A232A6DDF024}" srcOrd="2" destOrd="0" presId="urn:microsoft.com/office/officeart/2008/layout/LinedList"/>
    <dgm:cxn modelId="{41EF9728-8CC6-1148-BE2F-BD7DFD8A8DEA}" type="presParOf" srcId="{C6F84231-1D7C-2F4F-A953-A50F5874CEED}" destId="{5623179D-D738-C146-A32B-25E088E07256}" srcOrd="3" destOrd="0" presId="urn:microsoft.com/office/officeart/2008/layout/LinedList"/>
    <dgm:cxn modelId="{C09170A8-AB3D-BA48-BD07-B20CBA400BED}" type="presParOf" srcId="{5623179D-D738-C146-A32B-25E088E07256}" destId="{C7CC2D46-3866-9244-9C8D-FF1B0FDA36CE}" srcOrd="0" destOrd="0" presId="urn:microsoft.com/office/officeart/2008/layout/LinedList"/>
    <dgm:cxn modelId="{12CFE676-FA11-A84E-B66C-012C64B81E4B}" type="presParOf" srcId="{5623179D-D738-C146-A32B-25E088E07256}" destId="{9FE43071-6301-8842-9B88-4F5A4D00C186}" srcOrd="1" destOrd="0" presId="urn:microsoft.com/office/officeart/2008/layout/LinedList"/>
    <dgm:cxn modelId="{E52EF20A-F4FA-4249-8898-3E2887391F1D}" type="presParOf" srcId="{C6F84231-1D7C-2F4F-A953-A50F5874CEED}" destId="{8F557D88-2C52-944B-B85F-E0863713901C}" srcOrd="4" destOrd="0" presId="urn:microsoft.com/office/officeart/2008/layout/LinedList"/>
    <dgm:cxn modelId="{EDF17E2C-E922-2640-B15C-043E9F7E7030}" type="presParOf" srcId="{C6F84231-1D7C-2F4F-A953-A50F5874CEED}" destId="{F48C024D-0D4A-3F4D-A673-EC5FDEF03B33}" srcOrd="5" destOrd="0" presId="urn:microsoft.com/office/officeart/2008/layout/LinedList"/>
    <dgm:cxn modelId="{67A23623-6AFA-1449-84E9-7C0938394C35}" type="presParOf" srcId="{F48C024D-0D4A-3F4D-A673-EC5FDEF03B33}" destId="{278E08DD-0672-CB4A-B3FB-02A10BDBF040}" srcOrd="0" destOrd="0" presId="urn:microsoft.com/office/officeart/2008/layout/LinedList"/>
    <dgm:cxn modelId="{65A3889B-29A7-7447-A4B0-C5DE421FBB5A}" type="presParOf" srcId="{F48C024D-0D4A-3F4D-A673-EC5FDEF03B33}" destId="{CEE92241-F179-6A4B-8998-246A82B9C90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7A5E8-94E2-E14F-A115-1E9FB4574B98}">
      <dsp:nvSpPr>
        <dsp:cNvPr id="0" name=""/>
        <dsp:cNvSpPr/>
      </dsp:nvSpPr>
      <dsp:spPr>
        <a:xfrm>
          <a:off x="0" y="0"/>
          <a:ext cx="8727757" cy="1009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Twitter’s important role in political climate</a:t>
          </a:r>
        </a:p>
      </dsp:txBody>
      <dsp:txXfrm>
        <a:off x="29562" y="29562"/>
        <a:ext cx="7638618" cy="950200"/>
      </dsp:txXfrm>
    </dsp:sp>
    <dsp:sp modelId="{B32934DA-967A-0E46-8E08-1E839F683A28}">
      <dsp:nvSpPr>
        <dsp:cNvPr id="0" name=""/>
        <dsp:cNvSpPr/>
      </dsp:nvSpPr>
      <dsp:spPr>
        <a:xfrm>
          <a:off x="770096" y="1177544"/>
          <a:ext cx="8727757" cy="1009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750217"/>
                <a:satOff val="2049"/>
                <a:lumOff val="-10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750217"/>
                <a:satOff val="2049"/>
                <a:lumOff val="-10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750217"/>
                <a:satOff val="2049"/>
                <a:lumOff val="-10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Large party divide</a:t>
          </a:r>
        </a:p>
      </dsp:txBody>
      <dsp:txXfrm>
        <a:off x="799658" y="1207106"/>
        <a:ext cx="7242476" cy="950200"/>
      </dsp:txXfrm>
    </dsp:sp>
    <dsp:sp modelId="{6186D5B9-6F5D-E64D-89B7-9652DD7BAB46}">
      <dsp:nvSpPr>
        <dsp:cNvPr id="0" name=""/>
        <dsp:cNvSpPr/>
      </dsp:nvSpPr>
      <dsp:spPr>
        <a:xfrm>
          <a:off x="1540192" y="2355089"/>
          <a:ext cx="8727757" cy="1009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500435"/>
                <a:satOff val="4098"/>
                <a:lumOff val="-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500435"/>
                <a:satOff val="4098"/>
                <a:lumOff val="-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500435"/>
                <a:satOff val="4098"/>
                <a:lumOff val="-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Can I predict a user’s party by their tweets, specifically lawmakers and government figures?</a:t>
          </a:r>
        </a:p>
      </dsp:txBody>
      <dsp:txXfrm>
        <a:off x="1569754" y="2384651"/>
        <a:ext cx="7242476" cy="950200"/>
      </dsp:txXfrm>
    </dsp:sp>
    <dsp:sp modelId="{6A0F3052-FC1D-0D44-AC36-9ACA0E26B4C7}">
      <dsp:nvSpPr>
        <dsp:cNvPr id="0" name=""/>
        <dsp:cNvSpPr/>
      </dsp:nvSpPr>
      <dsp:spPr>
        <a:xfrm>
          <a:off x="8071696" y="765404"/>
          <a:ext cx="656060" cy="6560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219309" y="765404"/>
        <a:ext cx="360834" cy="493685"/>
      </dsp:txXfrm>
    </dsp:sp>
    <dsp:sp modelId="{850A4553-7234-8942-B520-5DBD3A1916AC}">
      <dsp:nvSpPr>
        <dsp:cNvPr id="0" name=""/>
        <dsp:cNvSpPr/>
      </dsp:nvSpPr>
      <dsp:spPr>
        <a:xfrm>
          <a:off x="8841793" y="1936220"/>
          <a:ext cx="656060" cy="6560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513122"/>
            <a:satOff val="2545"/>
            <a:lumOff val="-31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989406" y="1936220"/>
        <a:ext cx="360834" cy="493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2159D-EAFE-164E-8E8B-D12ACF0C9657}">
      <dsp:nvSpPr>
        <dsp:cNvPr id="0" name=""/>
        <dsp:cNvSpPr/>
      </dsp:nvSpPr>
      <dsp:spPr>
        <a:xfrm>
          <a:off x="0" y="422151"/>
          <a:ext cx="2887860" cy="1833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A1419-7AA2-F34E-8D42-B704705A10B0}">
      <dsp:nvSpPr>
        <dsp:cNvPr id="0" name=""/>
        <dsp:cNvSpPr/>
      </dsp:nvSpPr>
      <dsp:spPr>
        <a:xfrm>
          <a:off x="320873" y="726981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Trouble getting authenticated</a:t>
          </a:r>
          <a:endParaRPr lang="en-US" sz="3300" kern="1200"/>
        </a:p>
      </dsp:txBody>
      <dsp:txXfrm>
        <a:off x="374583" y="780691"/>
        <a:ext cx="2780440" cy="1726371"/>
      </dsp:txXfrm>
    </dsp:sp>
    <dsp:sp modelId="{E9F133D1-7ABD-594D-A860-9EED007DEF51}">
      <dsp:nvSpPr>
        <dsp:cNvPr id="0" name=""/>
        <dsp:cNvSpPr/>
      </dsp:nvSpPr>
      <dsp:spPr>
        <a:xfrm>
          <a:off x="3529607" y="422151"/>
          <a:ext cx="2887860" cy="1833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4178C-50F4-034A-AEFD-CEAE76A4B92B}">
      <dsp:nvSpPr>
        <dsp:cNvPr id="0" name=""/>
        <dsp:cNvSpPr/>
      </dsp:nvSpPr>
      <dsp:spPr>
        <a:xfrm>
          <a:off x="3850481" y="726981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Twitter API not an option</a:t>
          </a:r>
          <a:endParaRPr lang="en-US" sz="3300" kern="1200"/>
        </a:p>
      </dsp:txBody>
      <dsp:txXfrm>
        <a:off x="3904191" y="780691"/>
        <a:ext cx="2780440" cy="1726371"/>
      </dsp:txXfrm>
    </dsp:sp>
    <dsp:sp modelId="{6EE262A7-743B-094F-9F89-A9FAF7C0C6AE}">
      <dsp:nvSpPr>
        <dsp:cNvPr id="0" name=""/>
        <dsp:cNvSpPr/>
      </dsp:nvSpPr>
      <dsp:spPr>
        <a:xfrm>
          <a:off x="7059215" y="422151"/>
          <a:ext cx="2887860" cy="1833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DE701-B0CE-534B-8940-B6CA8938D544}">
      <dsp:nvSpPr>
        <dsp:cNvPr id="0" name=""/>
        <dsp:cNvSpPr/>
      </dsp:nvSpPr>
      <dsp:spPr>
        <a:xfrm>
          <a:off x="7380089" y="726981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 dirty="0"/>
            <a:t>Instead used python library </a:t>
          </a:r>
          <a:r>
            <a:rPr lang="en-US" sz="3300" kern="1200" baseline="0" dirty="0" err="1"/>
            <a:t>snscrape</a:t>
          </a:r>
          <a:endParaRPr lang="en-US" sz="3300" kern="1200" dirty="0"/>
        </a:p>
      </dsp:txBody>
      <dsp:txXfrm>
        <a:off x="7433799" y="780691"/>
        <a:ext cx="2780440" cy="1726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AE197-C8DE-354B-9554-A742133804D8}">
      <dsp:nvSpPr>
        <dsp:cNvPr id="0" name=""/>
        <dsp:cNvSpPr/>
      </dsp:nvSpPr>
      <dsp:spPr>
        <a:xfrm>
          <a:off x="0" y="439608"/>
          <a:ext cx="5927575" cy="14373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baseline="0"/>
            <a:t>Quote Tweets</a:t>
          </a:r>
          <a:endParaRPr lang="en-US" sz="6300" kern="1200"/>
        </a:p>
      </dsp:txBody>
      <dsp:txXfrm>
        <a:off x="70165" y="509773"/>
        <a:ext cx="5787245" cy="1297015"/>
      </dsp:txXfrm>
    </dsp:sp>
    <dsp:sp modelId="{E0120E63-EF09-914E-8718-51F8BF1950DF}">
      <dsp:nvSpPr>
        <dsp:cNvPr id="0" name=""/>
        <dsp:cNvSpPr/>
      </dsp:nvSpPr>
      <dsp:spPr>
        <a:xfrm>
          <a:off x="0" y="2058393"/>
          <a:ext cx="5927575" cy="1437345"/>
        </a:xfrm>
        <a:prstGeom prst="roundRect">
          <a:avLst/>
        </a:prstGeom>
        <a:gradFill rotWithShape="0">
          <a:gsLst>
            <a:gs pos="0">
              <a:schemeClr val="accent2">
                <a:hueOff val="770517"/>
                <a:satOff val="-1921"/>
                <a:lumOff val="23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70517"/>
                <a:satOff val="-1921"/>
                <a:lumOff val="23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70517"/>
                <a:satOff val="-1921"/>
                <a:lumOff val="23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baseline="0"/>
            <a:t>Links</a:t>
          </a:r>
          <a:endParaRPr lang="en-US" sz="6300" kern="1200"/>
        </a:p>
      </dsp:txBody>
      <dsp:txXfrm>
        <a:off x="70165" y="2128558"/>
        <a:ext cx="5787245" cy="1297015"/>
      </dsp:txXfrm>
    </dsp:sp>
    <dsp:sp modelId="{A0B01886-4C5C-D94E-9160-5EDA31BD0AFF}">
      <dsp:nvSpPr>
        <dsp:cNvPr id="0" name=""/>
        <dsp:cNvSpPr/>
      </dsp:nvSpPr>
      <dsp:spPr>
        <a:xfrm>
          <a:off x="0" y="3677179"/>
          <a:ext cx="5927575" cy="1437345"/>
        </a:xfrm>
        <a:prstGeom prst="roundRect">
          <a:avLst/>
        </a:prstGeom>
        <a:gradFill rotWithShape="0">
          <a:gsLst>
            <a:gs pos="0">
              <a:schemeClr val="accent2">
                <a:hueOff val="1541034"/>
                <a:satOff val="-3842"/>
                <a:lumOff val="47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541034"/>
                <a:satOff val="-3842"/>
                <a:lumOff val="47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541034"/>
                <a:satOff val="-3842"/>
                <a:lumOff val="47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baseline="0"/>
            <a:t>Bernie Sanders</a:t>
          </a:r>
          <a:endParaRPr lang="en-US" sz="6300" kern="1200"/>
        </a:p>
      </dsp:txBody>
      <dsp:txXfrm>
        <a:off x="70165" y="3747344"/>
        <a:ext cx="5787245" cy="12970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63605-CB19-5548-BE2D-84F4645B4058}">
      <dsp:nvSpPr>
        <dsp:cNvPr id="0" name=""/>
        <dsp:cNvSpPr/>
      </dsp:nvSpPr>
      <dsp:spPr>
        <a:xfrm>
          <a:off x="0" y="0"/>
          <a:ext cx="3816879" cy="16740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 dirty="0"/>
            <a:t>k of 75 optimal</a:t>
          </a:r>
          <a:endParaRPr lang="en-US" sz="3300" kern="1200" dirty="0"/>
        </a:p>
      </dsp:txBody>
      <dsp:txXfrm>
        <a:off x="49032" y="49032"/>
        <a:ext cx="2010405" cy="1576027"/>
      </dsp:txXfrm>
    </dsp:sp>
    <dsp:sp modelId="{79209035-4664-DD45-ACBE-39BC35A09152}">
      <dsp:nvSpPr>
        <dsp:cNvPr id="0" name=""/>
        <dsp:cNvSpPr/>
      </dsp:nvSpPr>
      <dsp:spPr>
        <a:xfrm>
          <a:off x="336783" y="1953106"/>
          <a:ext cx="3816879" cy="1674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Euclidian Distance</a:t>
          </a:r>
          <a:endParaRPr lang="en-US" sz="3300" kern="1200"/>
        </a:p>
      </dsp:txBody>
      <dsp:txXfrm>
        <a:off x="385815" y="2002138"/>
        <a:ext cx="2293873" cy="1576027"/>
      </dsp:txXfrm>
    </dsp:sp>
    <dsp:sp modelId="{AF02405A-0FFE-5D4A-A6A3-CCC6729ECA52}">
      <dsp:nvSpPr>
        <dsp:cNvPr id="0" name=""/>
        <dsp:cNvSpPr/>
      </dsp:nvSpPr>
      <dsp:spPr>
        <a:xfrm>
          <a:off x="673567" y="3906212"/>
          <a:ext cx="3816879" cy="16740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 dirty="0"/>
            <a:t>f1_macro score of about 0.79</a:t>
          </a:r>
          <a:endParaRPr lang="en-US" sz="3300" kern="1200" dirty="0"/>
        </a:p>
      </dsp:txBody>
      <dsp:txXfrm>
        <a:off x="722599" y="3955244"/>
        <a:ext cx="2293873" cy="1576027"/>
      </dsp:txXfrm>
    </dsp:sp>
    <dsp:sp modelId="{ECC729F8-5DE9-1241-97E1-78C903FC5F65}">
      <dsp:nvSpPr>
        <dsp:cNvPr id="0" name=""/>
        <dsp:cNvSpPr/>
      </dsp:nvSpPr>
      <dsp:spPr>
        <a:xfrm>
          <a:off x="2728720" y="1269519"/>
          <a:ext cx="1088159" cy="10881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973556" y="1269519"/>
        <a:ext cx="598487" cy="818840"/>
      </dsp:txXfrm>
    </dsp:sp>
    <dsp:sp modelId="{A37BB845-CB5E-C44A-AC7B-6590FF04C65C}">
      <dsp:nvSpPr>
        <dsp:cNvPr id="0" name=""/>
        <dsp:cNvSpPr/>
      </dsp:nvSpPr>
      <dsp:spPr>
        <a:xfrm>
          <a:off x="3065504" y="3211464"/>
          <a:ext cx="1088159" cy="108815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310340" y="3211464"/>
        <a:ext cx="598487" cy="818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1E44F-1458-0844-BDAC-2008AE210A3C}">
      <dsp:nvSpPr>
        <dsp:cNvPr id="0" name=""/>
        <dsp:cNvSpPr/>
      </dsp:nvSpPr>
      <dsp:spPr>
        <a:xfrm>
          <a:off x="0" y="1754"/>
          <a:ext cx="1026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A641F-5C55-9140-8692-BC334AC72408}">
      <dsp:nvSpPr>
        <dsp:cNvPr id="0" name=""/>
        <dsp:cNvSpPr/>
      </dsp:nvSpPr>
      <dsp:spPr>
        <a:xfrm>
          <a:off x="0" y="1754"/>
          <a:ext cx="10268712" cy="1196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Tried different hyperparameters</a:t>
          </a:r>
        </a:p>
      </dsp:txBody>
      <dsp:txXfrm>
        <a:off x="0" y="1754"/>
        <a:ext cx="10268712" cy="1196694"/>
      </dsp:txXfrm>
    </dsp:sp>
    <dsp:sp modelId="{9D7FEE66-45AA-364C-82D6-A232A6DDF024}">
      <dsp:nvSpPr>
        <dsp:cNvPr id="0" name=""/>
        <dsp:cNvSpPr/>
      </dsp:nvSpPr>
      <dsp:spPr>
        <a:xfrm>
          <a:off x="0" y="1198448"/>
          <a:ext cx="1026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C2D46-3866-9244-9C8D-FF1B0FDA36CE}">
      <dsp:nvSpPr>
        <dsp:cNvPr id="0" name=""/>
        <dsp:cNvSpPr/>
      </dsp:nvSpPr>
      <dsp:spPr>
        <a:xfrm>
          <a:off x="0" y="1198448"/>
          <a:ext cx="10268712" cy="1196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Found alpha of. 0.14</a:t>
          </a:r>
        </a:p>
      </dsp:txBody>
      <dsp:txXfrm>
        <a:off x="0" y="1198448"/>
        <a:ext cx="10268712" cy="1196694"/>
      </dsp:txXfrm>
    </dsp:sp>
    <dsp:sp modelId="{8F557D88-2C52-944B-B85F-E0863713901C}">
      <dsp:nvSpPr>
        <dsp:cNvPr id="0" name=""/>
        <dsp:cNvSpPr/>
      </dsp:nvSpPr>
      <dsp:spPr>
        <a:xfrm>
          <a:off x="0" y="2395143"/>
          <a:ext cx="1026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E08DD-0672-CB4A-B3FB-02A10BDBF040}">
      <dsp:nvSpPr>
        <dsp:cNvPr id="0" name=""/>
        <dsp:cNvSpPr/>
      </dsp:nvSpPr>
      <dsp:spPr>
        <a:xfrm>
          <a:off x="0" y="2395143"/>
          <a:ext cx="10268712" cy="1196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F1-macro of 0.81</a:t>
          </a:r>
        </a:p>
      </dsp:txBody>
      <dsp:txXfrm>
        <a:off x="0" y="2395143"/>
        <a:ext cx="10268712" cy="1196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3/22/23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5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4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6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3/22/23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9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3/22/23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9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3/22/23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14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3/22/23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3/22/23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420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3/22/23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082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3/22/23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6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A27E3-2ABB-7C01-BB36-02EF0059C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Congress’s Tweets by Party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A1AF2-D0A9-D5A7-ED58-B378B5AEA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By Kyle </a:t>
            </a:r>
            <a:r>
              <a:rPr lang="en-US" dirty="0" err="1"/>
              <a:t>Schmoyer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00F95-2F46-BA52-9760-DD5072BCE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08" r="418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8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A08E9A-F5B6-E212-E906-02AB5F5F0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3A61-45BA-9974-D7BF-EF08137D9B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 200 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Removed words present in opposing party’s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Sized by frequency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E0ADD-D567-D75C-B325-A28F0FCF5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Calendar Heatmap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105270-17EC-7FA6-0635-10E3D1D90E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Weight - Frequency per 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Separated by Party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E830B7-CF7F-C875-F2A1-D08B8B13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When </a:t>
            </a:r>
          </a:p>
        </p:txBody>
      </p:sp>
    </p:spTree>
    <p:extLst>
      <p:ext uri="{BB962C8B-B14F-4D97-AF65-F5344CB8AC3E}">
        <p14:creationId xmlns:p14="http://schemas.microsoft.com/office/powerpoint/2010/main" val="403496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67D7D-E068-79F7-0FF6-9B843C05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Democrats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4B67351-480A-071E-EE52-DB4CF5753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857" y="639575"/>
            <a:ext cx="6104285" cy="30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5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able&#10;&#10;Description automatically generated with medium confidence">
            <a:extLst>
              <a:ext uri="{FF2B5EF4-FFF2-40B4-BE49-F238E27FC236}">
                <a16:creationId xmlns:a16="http://schemas.microsoft.com/office/drawing/2014/main" id="{B9CA18FE-F861-1508-6A81-E4EC06E80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59" y="1129284"/>
            <a:ext cx="4854282" cy="45994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1841A4-7885-47BE-9A2A-B2602CA1A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2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7189C-2C26-C389-1FFA-12666420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Republicans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3DD26D7-4AD1-1197-698F-0D2AC6C14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857" y="639575"/>
            <a:ext cx="6104285" cy="30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3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alendar&#10;&#10;Description automatically generated with low confidence">
            <a:extLst>
              <a:ext uri="{FF2B5EF4-FFF2-40B4-BE49-F238E27FC236}">
                <a16:creationId xmlns:a16="http://schemas.microsoft.com/office/drawing/2014/main" id="{6B3EAEFD-AF3D-66D3-25B3-8C1FBF593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497" y="1129284"/>
            <a:ext cx="5013005" cy="45994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1841A4-7885-47BE-9A2A-B2602CA1A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5176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C9259-2C98-66AB-1380-E44355F2D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3295226"/>
            <a:ext cx="10268712" cy="2919307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Likes per tweet by state</a:t>
            </a:r>
          </a:p>
        </p:txBody>
      </p:sp>
    </p:spTree>
    <p:extLst>
      <p:ext uri="{BB962C8B-B14F-4D97-AF65-F5344CB8AC3E}">
        <p14:creationId xmlns:p14="http://schemas.microsoft.com/office/powerpoint/2010/main" val="18868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D2681EF-B03E-AA2E-671D-CEDFC9247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43" y="643467"/>
            <a:ext cx="928511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5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18A01DD-E8D3-BFCA-2050-DBBE58D19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553" y="643467"/>
            <a:ext cx="91328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0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5EFBD-03A3-6D6A-97E9-328C0024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808" y="643467"/>
            <a:ext cx="5913226" cy="5571066"/>
          </a:xfrm>
        </p:spPr>
        <p:txBody>
          <a:bodyPr>
            <a:normAutofit/>
          </a:bodyPr>
          <a:lstStyle/>
          <a:p>
            <a:r>
              <a:rPr lang="en-US" sz="880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CC61-4514-1699-A57A-CF3D8D7E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6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Focused on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Stop-words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N-gram range of 1 is best</a:t>
            </a:r>
          </a:p>
        </p:txBody>
      </p:sp>
    </p:spTree>
    <p:extLst>
      <p:ext uri="{BB962C8B-B14F-4D97-AF65-F5344CB8AC3E}">
        <p14:creationId xmlns:p14="http://schemas.microsoft.com/office/powerpoint/2010/main" val="3116045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7CF67-7A17-33E7-9887-2A50A576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r>
              <a:rPr lang="en-US"/>
              <a:t>KNN Classifier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C7FF38-BD23-AD2F-3909-ECF0CA4E8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544455"/>
              </p:ext>
            </p:extLst>
          </p:nvPr>
        </p:nvGraphicFramePr>
        <p:xfrm>
          <a:off x="6737940" y="643467"/>
          <a:ext cx="4490447" cy="558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09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D6C36-C387-3D20-6C5F-4E4002E8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A533A3-EE1A-41AB-3681-DA6601E6A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545602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883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29EB-D0E7-8696-0C49-3A4EAF63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Multinomial Naive Bayes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B669B6-CF82-2926-8C5D-95664729F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041082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190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40A08-0450-C4F1-A73F-6668CD2B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7683-4995-709B-F477-3F54BD858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Score was lowered for portions of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Very slow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Multinomial Naive Bayes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3CBF1CEF-14D8-D3B1-250B-EF17BB12C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6" r="24192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40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2D872-B971-43FC-6564-5C4177D8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56843D-22F7-1B77-362B-C6005B133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" r="465" b="2"/>
          <a:stretch/>
        </p:blipFill>
        <p:spPr>
          <a:xfrm>
            <a:off x="-14714" y="2264989"/>
            <a:ext cx="8135778" cy="39521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25F8-552D-D687-B1D4-8C50A2FF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797" y="2350267"/>
            <a:ext cx="3679094" cy="3317875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Function to predict by username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Scrapes twitter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Predicts tweet by tweet</a:t>
            </a:r>
          </a:p>
        </p:txBody>
      </p:sp>
    </p:spTree>
    <p:extLst>
      <p:ext uri="{BB962C8B-B14F-4D97-AF65-F5344CB8AC3E}">
        <p14:creationId xmlns:p14="http://schemas.microsoft.com/office/powerpoint/2010/main" val="216030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1841A4-7885-47BE-9A2A-B2602CA1A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4984529-0F0B-188E-DE45-F5B118173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804"/>
          <a:stretch/>
        </p:blipFill>
        <p:spPr>
          <a:xfrm>
            <a:off x="1543480" y="1145033"/>
            <a:ext cx="3813542" cy="4583683"/>
          </a:xfrm>
          <a:prstGeom prst="rect">
            <a:avLst/>
          </a:prstGeom>
        </p:spPr>
      </p:pic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F8B2E314-4893-DB77-AE58-7C26DB683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6855048" y="1129284"/>
            <a:ext cx="3771536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2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3011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99DF-F84A-4F91-6E08-0DA47AA4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029200"/>
            <a:ext cx="10268712" cy="1327554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E17E4D-CF6C-75CA-3003-14F81166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670241"/>
            <a:ext cx="5938520" cy="3593592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Scraped Ballotpedia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Gathered data on senators and representatives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3BCA0B6-2295-125A-64B0-DD17275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618" y="912785"/>
            <a:ext cx="4800323" cy="276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9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EFD49-AA6C-83E2-2555-7D9249AC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Twitter Issues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EAED10-701D-6CB6-4338-EFE1115DE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730659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338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59E05BE4-AE83-8600-1CA9-421439A5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39" y="1920299"/>
            <a:ext cx="9893122" cy="30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0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96681-3694-C505-9987-3E9F3D73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5600"/>
              <a:t>Data Cleaning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C3462A-6B76-F17E-441F-71E3DB8D7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73520"/>
              </p:ext>
            </p:extLst>
          </p:nvPr>
        </p:nvGraphicFramePr>
        <p:xfrm>
          <a:off x="5300812" y="643466"/>
          <a:ext cx="5927575" cy="555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903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F945B-70A9-DCC3-26E3-89C26BC0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100" dirty="0"/>
              <a:t>Visualizations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8182011-8FB6-5789-CCB6-2FC12D5D3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Issues by with by Party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Bernie does too well on Twitter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Focused on two-party system from now on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7C1E47B-8416-4F50-D299-F241A33C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649" y="1587436"/>
            <a:ext cx="5549651" cy="41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9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5EE1-A19F-4E95-F46A-58B1265E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Tweet Stats</a:t>
            </a:r>
            <a:endParaRPr lang="en-US" dirty="0"/>
          </a:p>
        </p:txBody>
      </p:sp>
      <p:pic>
        <p:nvPicPr>
          <p:cNvPr id="14" name="Content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BDA1D717-F560-738C-F7C3-C19CCC4210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2411" y="2587625"/>
            <a:ext cx="4410940" cy="3594100"/>
          </a:xfrm>
        </p:spPr>
      </p:pic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7B919E6C-188D-4A2A-7E98-CDE69A5712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4440" y="2582863"/>
            <a:ext cx="4533008" cy="3594100"/>
          </a:xfrm>
        </p:spPr>
      </p:pic>
    </p:spTree>
    <p:extLst>
      <p:ext uri="{BB962C8B-B14F-4D97-AF65-F5344CB8AC3E}">
        <p14:creationId xmlns:p14="http://schemas.microsoft.com/office/powerpoint/2010/main" val="276585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6C2C9879-E633-49F0-944A-974DCD4F1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3459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243741"/>
      </a:dk2>
      <a:lt2>
        <a:srgbClr val="E2E4E8"/>
      </a:lt2>
      <a:accent1>
        <a:srgbClr val="B69F6A"/>
      </a:accent1>
      <a:accent2>
        <a:srgbClr val="9FA75B"/>
      </a:accent2>
      <a:accent3>
        <a:srgbClr val="8BAB6F"/>
      </a:accent3>
      <a:accent4>
        <a:srgbClr val="65B161"/>
      </a:accent4>
      <a:accent5>
        <a:srgbClr val="6CAF84"/>
      </a:accent5>
      <a:accent6>
        <a:srgbClr val="60B09E"/>
      </a:accent6>
      <a:hlink>
        <a:srgbClr val="697EA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189</Words>
  <Application>Microsoft Macintosh PowerPoint</Application>
  <PresentationFormat>Widescreen</PresentationFormat>
  <Paragraphs>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Franklin Gothic Demi Cond</vt:lpstr>
      <vt:lpstr>Franklin Gothic Medium</vt:lpstr>
      <vt:lpstr>Wingdings</vt:lpstr>
      <vt:lpstr>JuxtaposeVTI</vt:lpstr>
      <vt:lpstr>Congress’s Tweets by Party</vt:lpstr>
      <vt:lpstr>Introduction</vt:lpstr>
      <vt:lpstr>Data collection</vt:lpstr>
      <vt:lpstr>Twitter Issues</vt:lpstr>
      <vt:lpstr>PowerPoint Presentation</vt:lpstr>
      <vt:lpstr>Data Cleaning</vt:lpstr>
      <vt:lpstr>Visualizations</vt:lpstr>
      <vt:lpstr>Tweet Stats</vt:lpstr>
      <vt:lpstr>PowerPoint Presentation</vt:lpstr>
      <vt:lpstr>What and When </vt:lpstr>
      <vt:lpstr>Democrats</vt:lpstr>
      <vt:lpstr>PowerPoint Presentation</vt:lpstr>
      <vt:lpstr>Republicans</vt:lpstr>
      <vt:lpstr>PowerPoint Presentation</vt:lpstr>
      <vt:lpstr>Likes per tweet by state</vt:lpstr>
      <vt:lpstr>PowerPoint Presentation</vt:lpstr>
      <vt:lpstr>PowerPoint Presentation</vt:lpstr>
      <vt:lpstr>Machine Learning</vt:lpstr>
      <vt:lpstr>KNN Classifier</vt:lpstr>
      <vt:lpstr>Multinomial Naive Bayes</vt:lpstr>
      <vt:lpstr>Ensemble Methods</vt:lpstr>
      <vt:lpstr>Function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Congresspeople’s Tweets from Party to Party</dc:title>
  <dc:creator>Kyle Schmoyer</dc:creator>
  <cp:lastModifiedBy>Kyle Schmoyer</cp:lastModifiedBy>
  <cp:revision>5</cp:revision>
  <dcterms:created xsi:type="dcterms:W3CDTF">2023-03-22T17:46:52Z</dcterms:created>
  <dcterms:modified xsi:type="dcterms:W3CDTF">2023-03-23T04:08:23Z</dcterms:modified>
</cp:coreProperties>
</file>