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8405b51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8405b51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8405b5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8405b5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63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King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11452" y="19619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yle Stevenson, Jiayu Xia,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Abdulah Sibalo, Shayne Smither, Zhiguang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application that provides a list of recipes based off of a user’s list of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base is anyone with the responsibility or desire to cook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Current abilities</a:t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Take</a:t>
            </a:r>
            <a:r>
              <a:rPr lang="en"/>
              <a:t> available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Give</a:t>
            </a:r>
            <a:r>
              <a:rPr lang="en"/>
              <a:t> list of relevant recipes from the Edamam API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Future Plans</a:t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functionality (</a:t>
            </a:r>
            <a:r>
              <a:rPr lang="en"/>
              <a:t>sign up, login, comment, rate recipes)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recipe returns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