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6DBD2-5E3B-9468-1095-21B9C2108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CC74B-C2F2-AE12-B2DD-BD83A7E3C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987E9-BEFA-645D-9ACB-537CDC6B0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6AD3D-5E58-4C78-9A38-2439824660C7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C8A74-FCEE-1682-ED70-42171A824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6905E-928C-954E-5C24-3F294B8EE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CE15-0855-456F-8CCF-F86E0BDAC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35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3D7EF-F07B-3738-4E28-6135ED4C3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1D54E5-42C3-6723-43FC-F56680A81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F1A84-78EB-1319-6010-CEF4B938D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6AD3D-5E58-4C78-9A38-2439824660C7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23BE3-FF7B-CE2E-0826-F59064516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63478-9744-379F-A3AD-3C01ADAC1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CE15-0855-456F-8CCF-F86E0BDAC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02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7020DD-3D8B-D74B-DDE8-2DC913B0CE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572CA8-1C4B-B86C-ED08-DA9DB960C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E72A0-3DB3-539C-6174-03E616356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6AD3D-5E58-4C78-9A38-2439824660C7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B14D7-BB4E-5691-8630-DDD3DA6C2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DF553-2C5D-C468-14A0-ADD1B3A0D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CE15-0855-456F-8CCF-F86E0BDAC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9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4EA4A-9170-CA2A-C1E1-ED576C7C7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6C6E4-B1DB-EF5C-FEE3-21665DB97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BD8E4-94D8-899E-7946-9F30F1C84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6AD3D-5E58-4C78-9A38-2439824660C7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39D5B-F0C8-087C-5508-22BA97813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C7D81-90F8-E6B2-475C-06BFF1AE9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CE15-0855-456F-8CCF-F86E0BDAC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2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1F381-DA72-C41C-332A-6E7BCC571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8B9C8-B69F-19F3-8D43-2A36E7044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0D520-9E7A-BAB2-25A7-6415DCC70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6AD3D-5E58-4C78-9A38-2439824660C7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B7901-B321-91F9-0364-8FB916EF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EA1BD-CCD7-61ED-22EB-D650A4C70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CE15-0855-456F-8CCF-F86E0BDAC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0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BB744-A414-4E09-A83D-29087BE46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5712F-1DD5-DDD7-5548-EC05C47C95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11AAE-784A-0F2D-20E5-67F3FA119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5D761-FFD4-F5CB-72AB-2D0F4D522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6AD3D-5E58-4C78-9A38-2439824660C7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BAB0CF-0B3E-A8A0-68C9-C98E49FAF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9F23C-1FC9-9E31-D9F9-0B416C003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CE15-0855-456F-8CCF-F86E0BDAC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1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4F016-CDA7-20BE-27E9-6FE46F074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52183-EBEE-3B15-E715-48E8BF220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39A2C6-8038-A06D-2253-B95C35075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CBEDD3-5B28-49B5-D68C-DCDD5DD182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3A9EA1-B5FD-8907-5C27-8C48705E40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D3915F-E749-4CFC-D397-588E6DC7A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6AD3D-5E58-4C78-9A38-2439824660C7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9176F2-2D5A-3D35-A0F4-F3BABA4A9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0274EA-8043-6380-CC0D-94AF2C2DE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CE15-0855-456F-8CCF-F86E0BDAC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40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AF887-9643-B770-3A5E-8352B9D68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84AAA2-D84F-FF8E-2CA2-13F577B03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6AD3D-5E58-4C78-9A38-2439824660C7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A17C5-85B7-9527-BD54-B0703811B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06A1B0-24C0-E1F1-C077-A6A9C835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CE15-0855-456F-8CCF-F86E0BDAC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18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BCFD08-E3FA-A0F4-1B1C-3CDB66946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6AD3D-5E58-4C78-9A38-2439824660C7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FCCFDD-DA1F-178C-3C58-2418B9894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50222-BAAF-D32E-FAD8-6ECB27E4D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CE15-0855-456F-8CCF-F86E0BDAC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9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F0384-0D8B-1FFB-0C9E-6D62CF44E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06982-C14A-80C4-D9E4-4B5D5DBB7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B68ECD-3BA2-5634-FE4D-D3BB3998D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F159A-03CD-CCCB-86F5-333062A7A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6AD3D-5E58-4C78-9A38-2439824660C7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B7A18-1DA3-BC94-EEC4-396C51313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3D909-D9ED-D3ED-36A1-ABBDFFD67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CE15-0855-456F-8CCF-F86E0BDAC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29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E3826-6D06-68AF-D503-ED2DF4A56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6B29B3-7855-F5F3-A806-235FCF5128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7335E0-A91F-96BF-8DA2-967D3CE65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946F-312D-D9B9-F89F-5F2826877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6AD3D-5E58-4C78-9A38-2439824660C7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D9924-529F-2568-B55B-32FBE4AB5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1F4FF-58DA-3407-5E8B-B166BCDC9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CE15-0855-456F-8CCF-F86E0BDAC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96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1805F6-D132-4B06-9361-3F03511D7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B3256-5ECF-31CE-BC4F-2624B7F4A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442FE-E8F1-F08E-F25E-197D258E9C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6AD3D-5E58-4C78-9A38-2439824660C7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4A45-2DFA-D129-D3FE-AF3B9AB7B4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A9561-8AB9-3AF1-24DC-EE2F3B8027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8CE15-0855-456F-8CCF-F86E0BDAC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9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FB5D83-88C8-64EE-9CA3-D6D4095F5252}"/>
              </a:ext>
            </a:extLst>
          </p:cNvPr>
          <p:cNvSpPr txBox="1"/>
          <p:nvPr/>
        </p:nvSpPr>
        <p:spPr>
          <a:xfrm>
            <a:off x="314036" y="350982"/>
            <a:ext cx="2272146" cy="1292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 1 – Analyze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See and understand what I’m working with and understand what needs to be done in order for the raw data to make sense. 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F833AE2-4628-BC17-DD78-A8A78607FA42}"/>
              </a:ext>
            </a:extLst>
          </p:cNvPr>
          <p:cNvSpPr/>
          <p:nvPr/>
        </p:nvSpPr>
        <p:spPr>
          <a:xfrm>
            <a:off x="2586182" y="816949"/>
            <a:ext cx="870082" cy="360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54BD3A-4B6A-19F5-FDDA-F4108352E14D}"/>
              </a:ext>
            </a:extLst>
          </p:cNvPr>
          <p:cNvSpPr txBox="1"/>
          <p:nvPr/>
        </p:nvSpPr>
        <p:spPr>
          <a:xfrm>
            <a:off x="3458637" y="350982"/>
            <a:ext cx="227214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 2 – Prior 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Look into existing works.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Find out what has been done.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Gain influence from other analysts’ techniques.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2AE796D-88B8-039D-A978-9D73E899CAA0}"/>
              </a:ext>
            </a:extLst>
          </p:cNvPr>
          <p:cNvSpPr/>
          <p:nvPr/>
        </p:nvSpPr>
        <p:spPr>
          <a:xfrm>
            <a:off x="5733156" y="816949"/>
            <a:ext cx="870082" cy="360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71B248-C9A9-6BA8-3529-A0613DD6E356}"/>
              </a:ext>
            </a:extLst>
          </p:cNvPr>
          <p:cNvSpPr txBox="1"/>
          <p:nvPr/>
        </p:nvSpPr>
        <p:spPr>
          <a:xfrm>
            <a:off x="6603238" y="350982"/>
            <a:ext cx="2272146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 3 – Data Cleaning and Organization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Making the data make sense to my context.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For my project, I will look into building a good set of measures for a relatively objective look at defensive stats.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030BFAE-AC38-0E61-5C68-AABE98E0716B}"/>
              </a:ext>
            </a:extLst>
          </p:cNvPr>
          <p:cNvSpPr/>
          <p:nvPr/>
        </p:nvSpPr>
        <p:spPr>
          <a:xfrm>
            <a:off x="8875384" y="816949"/>
            <a:ext cx="870082" cy="360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AD67A2-4560-9971-81B2-3A986E46683F}"/>
              </a:ext>
            </a:extLst>
          </p:cNvPr>
          <p:cNvSpPr txBox="1"/>
          <p:nvPr/>
        </p:nvSpPr>
        <p:spPr>
          <a:xfrm>
            <a:off x="9745466" y="350982"/>
            <a:ext cx="2272146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 3.5 – Detection of Trends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Finding the trends can help create the “good defensive metric” that I aim to create.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Looking at correlation analysis.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 want to generally see based on the match data, what kind of game the champion plays.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Perhaps relative to other teams, I may need to compare and contrast. 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9955380-40A0-D5D5-EC32-5AF4657E4472}"/>
              </a:ext>
            </a:extLst>
          </p:cNvPr>
          <p:cNvSpPr/>
          <p:nvPr/>
        </p:nvSpPr>
        <p:spPr>
          <a:xfrm rot="10800000">
            <a:off x="8875384" y="3099304"/>
            <a:ext cx="870082" cy="360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844969-B9D7-EA91-0253-DEE484F4D2EF}"/>
              </a:ext>
            </a:extLst>
          </p:cNvPr>
          <p:cNvSpPr txBox="1"/>
          <p:nvPr/>
        </p:nvSpPr>
        <p:spPr>
          <a:xfrm>
            <a:off x="6603238" y="2629035"/>
            <a:ext cx="227214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 4 – Making sense of trends.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Based on any correlations, or patterns, or anything I can detect from the previous steps, I will now aim to translate this into a story. 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D067028-1436-623E-D03E-AE7A10329EBB}"/>
              </a:ext>
            </a:extLst>
          </p:cNvPr>
          <p:cNvSpPr/>
          <p:nvPr/>
        </p:nvSpPr>
        <p:spPr>
          <a:xfrm rot="10800000">
            <a:off x="5730783" y="3099305"/>
            <a:ext cx="870082" cy="360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8AC6F4-841F-658B-E9D7-5B52A1CA41F2}"/>
              </a:ext>
            </a:extLst>
          </p:cNvPr>
          <p:cNvSpPr txBox="1"/>
          <p:nvPr/>
        </p:nvSpPr>
        <p:spPr>
          <a:xfrm>
            <a:off x="3457451" y="2644170"/>
            <a:ext cx="227214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 5 – Visualization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Create helpful graphics, and charts to tell the story, and help the reader understand. 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9A6A772-493D-481E-9F98-203DB75A788B}"/>
              </a:ext>
            </a:extLst>
          </p:cNvPr>
          <p:cNvSpPr/>
          <p:nvPr/>
        </p:nvSpPr>
        <p:spPr>
          <a:xfrm rot="10800000">
            <a:off x="2578303" y="3068273"/>
            <a:ext cx="870082" cy="360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89E891-30B9-F867-1E91-FE5E7ED374FD}"/>
              </a:ext>
            </a:extLst>
          </p:cNvPr>
          <p:cNvSpPr txBox="1"/>
          <p:nvPr/>
        </p:nvSpPr>
        <p:spPr>
          <a:xfrm>
            <a:off x="314036" y="2644170"/>
            <a:ext cx="2272146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 6 – Creation of Presentation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Using all meaningful data and graphics, I will put together a </a:t>
            </a:r>
            <a:r>
              <a:rPr lang="en-US" sz="1200"/>
              <a:t>coherent presentation and present my findings.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68062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238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Tan</dc:creator>
  <cp:lastModifiedBy>Kyle Tan</cp:lastModifiedBy>
  <cp:revision>1</cp:revision>
  <dcterms:created xsi:type="dcterms:W3CDTF">2023-02-07T23:55:03Z</dcterms:created>
  <dcterms:modified xsi:type="dcterms:W3CDTF">2023-02-08T00:03:42Z</dcterms:modified>
</cp:coreProperties>
</file>