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3" r:id="rId8"/>
    <p:sldId id="264" r:id="rId9"/>
    <p:sldId id="265" r:id="rId10"/>
    <p:sldId id="266" r:id="rId11"/>
    <p:sldId id="269"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65313-D073-473C-8436-1A987E43F81F}" v="123" dt="2022-02-17T16:17:38.059"/>
    <p1510:client id="{037DD33E-6AAC-404F-9940-F7E465BEA1BE}" v="32" dt="2022-02-24T17:58:29.556"/>
    <p1510:client id="{066CB71E-11A1-4AD2-B05C-8902AEFA4111}" v="79" dt="2022-02-17T17:45:46.238"/>
    <p1510:client id="{0B92E8E6-B3E7-4345-B723-B12DF179610B}" v="1410" dt="2022-02-17T17:44:55.826"/>
    <p1510:client id="{13EC593A-43C9-4D31-9499-E85DB13DDCF6}" v="3" dt="2022-02-24T16:51:00.217"/>
    <p1510:client id="{1B211F4C-ABE5-41B3-987C-FBBBCF213595}" v="16" dt="2022-02-17T16:55:01.113"/>
    <p1510:client id="{26921B65-66C5-4479-8519-968B23594648}" v="5" dt="2022-02-23T02:25:05.891"/>
    <p1510:client id="{270294F8-C56E-4D91-B783-7007A392F8E9}" v="13" dt="2022-02-17T16:15:22.181"/>
    <p1510:client id="{38107C50-8F93-4AF4-8189-4E6DEB6FEBDE}" v="177" dt="2022-02-17T16:25:38.418"/>
    <p1510:client id="{39395FF7-4D6C-4FC6-994F-F1EAFCB6E64F}" v="288" dt="2022-02-24T16:31:08.700"/>
    <p1510:client id="{43159B05-BE11-4A96-B714-5ABE12B6B094}" v="2" dt="2022-02-17T17:39:43.284"/>
    <p1510:client id="{4B117AB0-E8D8-49C2-8EDF-6BC1C31FA4A7}" v="697" dt="2022-02-24T18:36:34.011"/>
    <p1510:client id="{6D8864D2-CF62-4A31-8075-6445D64C494A}" v="14" dt="2022-02-24T17:21:08.629"/>
    <p1510:client id="{86EB9870-A3BB-44A7-B3DC-B4072FD63191}" v="2" dt="2022-02-17T17:22:49.536"/>
    <p1510:client id="{99F6D01B-F91F-484D-896D-57FBA7140564}" v="38" dt="2022-02-18T10:06:36.953"/>
    <p1510:client id="{9CAA52A1-4B76-4842-AB08-1FE6814440D9}" v="251" dt="2022-02-24T18:35:56.433"/>
    <p1510:client id="{9E6EE246-0352-48D7-BD11-FE7D1F582BAE}" v="3" dt="2022-02-24T16:50:12.657"/>
    <p1510:client id="{9F544D9F-A469-46CE-916E-6171712A27F1}" v="85" dt="2022-02-17T16:57:23.128"/>
    <p1510:client id="{A3F693B2-E9D5-404B-AB92-F25CF39545FD}" v="1" dt="2022-03-10T16:20:35.983"/>
    <p1510:client id="{A57A058F-2B28-4EA4-8964-E728ED1D76F1}" v="1" dt="2022-02-17T17:30:31.354"/>
    <p1510:client id="{A638184F-BAD2-4F83-98F6-41923ACB8E45}" v="132" dt="2022-03-27T15:11:46.260"/>
    <p1510:client id="{BCA8A41A-9DD6-46FA-BF7C-0E01AD2FF642}" v="7" dt="2022-02-17T16:09:14.841"/>
    <p1510:client id="{C601FF37-BA52-4A44-98A6-BBFF6BE68637}" v="10" dt="2022-02-24T16:41:52.473"/>
    <p1510:client id="{D31B6BB1-F87D-4A42-B54B-D427D00CC2E7}" v="242" dt="2022-02-17T16:17:11.413"/>
    <p1510:client id="{DD52AA4E-A455-4766-A39D-2D6821B0EFCC}" v="128" dt="2022-02-24T16:36:36.654"/>
    <p1510:client id="{EC510F75-EB48-4755-933B-795497A84313}" v="6" dt="2022-02-17T17:43:26.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 Senic (student)" userId="S::2619426s@student.gla.ac.uk::e6d336a5-fb9a-4b69-8f00-fe2d906f8108" providerId="AD" clId="Web-{01C65313-D073-473C-8436-1A987E43F81F}"/>
    <pc:docChg chg="modSld">
      <pc:chgData name="Luka Senic (student)" userId="S::2619426s@student.gla.ac.uk::e6d336a5-fb9a-4b69-8f00-fe2d906f8108" providerId="AD" clId="Web-{01C65313-D073-473C-8436-1A987E43F81F}" dt="2022-02-17T16:17:38.059" v="122" actId="20577"/>
      <pc:docMkLst>
        <pc:docMk/>
      </pc:docMkLst>
      <pc:sldChg chg="modSp">
        <pc:chgData name="Luka Senic (student)" userId="S::2619426s@student.gla.ac.uk::e6d336a5-fb9a-4b69-8f00-fe2d906f8108" providerId="AD" clId="Web-{01C65313-D073-473C-8436-1A987E43F81F}" dt="2022-02-17T16:17:38.059" v="122" actId="20577"/>
        <pc:sldMkLst>
          <pc:docMk/>
          <pc:sldMk cId="2180070439" sldId="260"/>
        </pc:sldMkLst>
        <pc:spChg chg="mod">
          <ac:chgData name="Luka Senic (student)" userId="S::2619426s@student.gla.ac.uk::e6d336a5-fb9a-4b69-8f00-fe2d906f8108" providerId="AD" clId="Web-{01C65313-D073-473C-8436-1A987E43F81F}" dt="2022-02-17T16:17:38.059" v="122" actId="20577"/>
          <ac:spMkLst>
            <pc:docMk/>
            <pc:sldMk cId="2180070439" sldId="260"/>
            <ac:spMk id="3" creationId="{543B4DDD-BB11-4111-A714-8C732C97775B}"/>
          </ac:spMkLst>
        </pc:spChg>
      </pc:sldChg>
    </pc:docChg>
  </pc:docChgLst>
  <pc:docChgLst>
    <pc:chgData name="Luka Senic (student)" userId="S::2619426s@student.gla.ac.uk::e6d336a5-fb9a-4b69-8f00-fe2d906f8108" providerId="AD" clId="Web-{A57A058F-2B28-4EA4-8964-E728ED1D76F1}"/>
    <pc:docChg chg="modSld">
      <pc:chgData name="Luka Senic (student)" userId="S::2619426s@student.gla.ac.uk::e6d336a5-fb9a-4b69-8f00-fe2d906f8108" providerId="AD" clId="Web-{A57A058F-2B28-4EA4-8964-E728ED1D76F1}" dt="2022-02-17T17:30:31.354" v="0" actId="1076"/>
      <pc:docMkLst>
        <pc:docMk/>
      </pc:docMkLst>
      <pc:sldChg chg="modSp">
        <pc:chgData name="Luka Senic (student)" userId="S::2619426s@student.gla.ac.uk::e6d336a5-fb9a-4b69-8f00-fe2d906f8108" providerId="AD" clId="Web-{A57A058F-2B28-4EA4-8964-E728ED1D76F1}" dt="2022-02-17T17:30:31.354" v="0" actId="1076"/>
        <pc:sldMkLst>
          <pc:docMk/>
          <pc:sldMk cId="3781224549" sldId="262"/>
        </pc:sldMkLst>
        <pc:picChg chg="mod">
          <ac:chgData name="Luka Senic (student)" userId="S::2619426s@student.gla.ac.uk::e6d336a5-fb9a-4b69-8f00-fe2d906f8108" providerId="AD" clId="Web-{A57A058F-2B28-4EA4-8964-E728ED1D76F1}" dt="2022-02-17T17:30:31.354" v="0" actId="1076"/>
          <ac:picMkLst>
            <pc:docMk/>
            <pc:sldMk cId="3781224549" sldId="262"/>
            <ac:picMk id="4" creationId="{BF5D12F9-2B31-4F0C-B06C-B5D632E48BA4}"/>
          </ac:picMkLst>
        </pc:picChg>
      </pc:sldChg>
    </pc:docChg>
  </pc:docChgLst>
  <pc:docChgLst>
    <pc:chgData name="Luka Senic (student)" userId="S::2619426s@student.gla.ac.uk::e6d336a5-fb9a-4b69-8f00-fe2d906f8108" providerId="AD" clId="Web-{9E6EE246-0352-48D7-BD11-FE7D1F582BAE}"/>
    <pc:docChg chg="modSld">
      <pc:chgData name="Luka Senic (student)" userId="S::2619426s@student.gla.ac.uk::e6d336a5-fb9a-4b69-8f00-fe2d906f8108" providerId="AD" clId="Web-{9E6EE246-0352-48D7-BD11-FE7D1F582BAE}" dt="2022-02-24T16:50:12.407" v="1"/>
      <pc:docMkLst>
        <pc:docMk/>
      </pc:docMkLst>
      <pc:sldChg chg="addSp delSp modSp">
        <pc:chgData name="Luka Senic (student)" userId="S::2619426s@student.gla.ac.uk::e6d336a5-fb9a-4b69-8f00-fe2d906f8108" providerId="AD" clId="Web-{9E6EE246-0352-48D7-BD11-FE7D1F582BAE}" dt="2022-02-24T16:50:12.407" v="1"/>
        <pc:sldMkLst>
          <pc:docMk/>
          <pc:sldMk cId="1154943902" sldId="263"/>
        </pc:sldMkLst>
        <pc:spChg chg="add del mod">
          <ac:chgData name="Luka Senic (student)" userId="S::2619426s@student.gla.ac.uk::e6d336a5-fb9a-4b69-8f00-fe2d906f8108" providerId="AD" clId="Web-{9E6EE246-0352-48D7-BD11-FE7D1F582BAE}" dt="2022-02-24T16:50:12.407" v="1"/>
          <ac:spMkLst>
            <pc:docMk/>
            <pc:sldMk cId="1154943902" sldId="263"/>
            <ac:spMk id="5" creationId="{23F15FEE-B6F9-456D-B700-4251078F8BD6}"/>
          </ac:spMkLst>
        </pc:spChg>
        <pc:picChg chg="del">
          <ac:chgData name="Luka Senic (student)" userId="S::2619426s@student.gla.ac.uk::e6d336a5-fb9a-4b69-8f00-fe2d906f8108" providerId="AD" clId="Web-{9E6EE246-0352-48D7-BD11-FE7D1F582BAE}" dt="2022-02-24T16:50:08.297" v="0"/>
          <ac:picMkLst>
            <pc:docMk/>
            <pc:sldMk cId="1154943902" sldId="263"/>
            <ac:picMk id="4" creationId="{AFAA102E-F9F6-4D89-9C8A-BA52D4F70B12}"/>
          </ac:picMkLst>
        </pc:picChg>
        <pc:picChg chg="add mod ord">
          <ac:chgData name="Luka Senic (student)" userId="S::2619426s@student.gla.ac.uk::e6d336a5-fb9a-4b69-8f00-fe2d906f8108" providerId="AD" clId="Web-{9E6EE246-0352-48D7-BD11-FE7D1F582BAE}" dt="2022-02-24T16:50:12.407" v="1"/>
          <ac:picMkLst>
            <pc:docMk/>
            <pc:sldMk cId="1154943902" sldId="263"/>
            <ac:picMk id="6" creationId="{C002CCC1-5DAE-4EC5-9060-2A4FBED4DE0C}"/>
          </ac:picMkLst>
        </pc:picChg>
      </pc:sldChg>
    </pc:docChg>
  </pc:docChgLst>
  <pc:docChgLst>
    <pc:chgData name="Luka Senic (student)" userId="S::2619426s@student.gla.ac.uk::e6d336a5-fb9a-4b69-8f00-fe2d906f8108" providerId="AD" clId="Web-{9CAA52A1-4B76-4842-AB08-1FE6814440D9}"/>
    <pc:docChg chg="modSld sldOrd">
      <pc:chgData name="Luka Senic (student)" userId="S::2619426s@student.gla.ac.uk::e6d336a5-fb9a-4b69-8f00-fe2d906f8108" providerId="AD" clId="Web-{9CAA52A1-4B76-4842-AB08-1FE6814440D9}" dt="2022-02-24T18:35:56.433" v="252"/>
      <pc:docMkLst>
        <pc:docMk/>
      </pc:docMkLst>
      <pc:sldChg chg="modSp">
        <pc:chgData name="Luka Senic (student)" userId="S::2619426s@student.gla.ac.uk::e6d336a5-fb9a-4b69-8f00-fe2d906f8108" providerId="AD" clId="Web-{9CAA52A1-4B76-4842-AB08-1FE6814440D9}" dt="2022-02-24T18:20:01.114" v="44" actId="20577"/>
        <pc:sldMkLst>
          <pc:docMk/>
          <pc:sldMk cId="2309764515" sldId="257"/>
        </pc:sldMkLst>
        <pc:spChg chg="mod">
          <ac:chgData name="Luka Senic (student)" userId="S::2619426s@student.gla.ac.uk::e6d336a5-fb9a-4b69-8f00-fe2d906f8108" providerId="AD" clId="Web-{9CAA52A1-4B76-4842-AB08-1FE6814440D9}" dt="2022-02-24T18:20:01.114" v="44" actId="20577"/>
          <ac:spMkLst>
            <pc:docMk/>
            <pc:sldMk cId="2309764515" sldId="257"/>
            <ac:spMk id="3" creationId="{486F66D2-B525-42BD-B49F-EB2B6AC75556}"/>
          </ac:spMkLst>
        </pc:spChg>
      </pc:sldChg>
      <pc:sldChg chg="modSp">
        <pc:chgData name="Luka Senic (student)" userId="S::2619426s@student.gla.ac.uk::e6d336a5-fb9a-4b69-8f00-fe2d906f8108" providerId="AD" clId="Web-{9CAA52A1-4B76-4842-AB08-1FE6814440D9}" dt="2022-02-24T18:27:03.952" v="217" actId="20577"/>
        <pc:sldMkLst>
          <pc:docMk/>
          <pc:sldMk cId="219317528" sldId="258"/>
        </pc:sldMkLst>
        <pc:spChg chg="mod">
          <ac:chgData name="Luka Senic (student)" userId="S::2619426s@student.gla.ac.uk::e6d336a5-fb9a-4b69-8f00-fe2d906f8108" providerId="AD" clId="Web-{9CAA52A1-4B76-4842-AB08-1FE6814440D9}" dt="2022-02-24T18:27:03.952" v="217" actId="20577"/>
          <ac:spMkLst>
            <pc:docMk/>
            <pc:sldMk cId="219317528" sldId="258"/>
            <ac:spMk id="3" creationId="{5AC53840-B670-4B8A-9538-72D40E6DD527}"/>
          </ac:spMkLst>
        </pc:spChg>
      </pc:sldChg>
      <pc:sldChg chg="addSp delSp modSp mod modClrScheme delDesignElem chgLayout">
        <pc:chgData name="Luka Senic (student)" userId="S::2619426s@student.gla.ac.uk::e6d336a5-fb9a-4b69-8f00-fe2d906f8108" providerId="AD" clId="Web-{9CAA52A1-4B76-4842-AB08-1FE6814440D9}" dt="2022-02-24T18:27:53.219" v="224"/>
        <pc:sldMkLst>
          <pc:docMk/>
          <pc:sldMk cId="1783467784" sldId="261"/>
        </pc:sldMkLst>
        <pc:spChg chg="mod ord">
          <ac:chgData name="Luka Senic (student)" userId="S::2619426s@student.gla.ac.uk::e6d336a5-fb9a-4b69-8f00-fe2d906f8108" providerId="AD" clId="Web-{9CAA52A1-4B76-4842-AB08-1FE6814440D9}" dt="2022-02-24T18:27:44.750" v="223"/>
          <ac:spMkLst>
            <pc:docMk/>
            <pc:sldMk cId="1783467784" sldId="261"/>
            <ac:spMk id="2" creationId="{8FF5E503-ACF6-4439-B33A-C2EB3AFE4780}"/>
          </ac:spMkLst>
        </pc:spChg>
        <pc:spChg chg="add del mod ord">
          <ac:chgData name="Luka Senic (student)" userId="S::2619426s@student.gla.ac.uk::e6d336a5-fb9a-4b69-8f00-fe2d906f8108" providerId="AD" clId="Web-{9CAA52A1-4B76-4842-AB08-1FE6814440D9}" dt="2022-02-24T18:27:53.219" v="224"/>
          <ac:spMkLst>
            <pc:docMk/>
            <pc:sldMk cId="1783467784" sldId="261"/>
            <ac:spMk id="3" creationId="{4A369B6C-B3F3-41EB-AC27-1247B3F6C054}"/>
          </ac:spMkLst>
        </pc:spChg>
        <pc:spChg chg="del">
          <ac:chgData name="Luka Senic (student)" userId="S::2619426s@student.gla.ac.uk::e6d336a5-fb9a-4b69-8f00-fe2d906f8108" providerId="AD" clId="Web-{9CAA52A1-4B76-4842-AB08-1FE6814440D9}" dt="2022-02-24T18:27:39.422" v="222"/>
          <ac:spMkLst>
            <pc:docMk/>
            <pc:sldMk cId="1783467784" sldId="261"/>
            <ac:spMk id="10" creationId="{A5711A0E-A428-4ED1-96CB-33D69FD842E4}"/>
          </ac:spMkLst>
        </pc:spChg>
        <pc:picChg chg="mod">
          <ac:chgData name="Luka Senic (student)" userId="S::2619426s@student.gla.ac.uk::e6d336a5-fb9a-4b69-8f00-fe2d906f8108" providerId="AD" clId="Web-{9CAA52A1-4B76-4842-AB08-1FE6814440D9}" dt="2022-02-24T18:27:44.750" v="223"/>
          <ac:picMkLst>
            <pc:docMk/>
            <pc:sldMk cId="1783467784" sldId="261"/>
            <ac:picMk id="4" creationId="{30D75DBA-8862-426E-BB9F-96DA85E40C95}"/>
          </ac:picMkLst>
        </pc:picChg>
      </pc:sldChg>
      <pc:sldChg chg="addSp delSp modSp">
        <pc:chgData name="Luka Senic (student)" userId="S::2619426s@student.gla.ac.uk::e6d336a5-fb9a-4b69-8f00-fe2d906f8108" providerId="AD" clId="Web-{9CAA52A1-4B76-4842-AB08-1FE6814440D9}" dt="2022-02-24T18:33:20.727" v="246"/>
        <pc:sldMkLst>
          <pc:docMk/>
          <pc:sldMk cId="3781224549" sldId="262"/>
        </pc:sldMkLst>
        <pc:spChg chg="mod">
          <ac:chgData name="Luka Senic (student)" userId="S::2619426s@student.gla.ac.uk::e6d336a5-fb9a-4b69-8f00-fe2d906f8108" providerId="AD" clId="Web-{9CAA52A1-4B76-4842-AB08-1FE6814440D9}" dt="2022-02-24T18:31:20.005" v="241"/>
          <ac:spMkLst>
            <pc:docMk/>
            <pc:sldMk cId="3781224549" sldId="262"/>
            <ac:spMk id="2" creationId="{174EFCC0-ED98-47CD-B321-F32F3451D4DD}"/>
          </ac:spMkLst>
        </pc:spChg>
        <pc:spChg chg="add del mod">
          <ac:chgData name="Luka Senic (student)" userId="S::2619426s@student.gla.ac.uk::e6d336a5-fb9a-4b69-8f00-fe2d906f8108" providerId="AD" clId="Web-{9CAA52A1-4B76-4842-AB08-1FE6814440D9}" dt="2022-02-24T18:33:20.727" v="246"/>
          <ac:spMkLst>
            <pc:docMk/>
            <pc:sldMk cId="3781224549" sldId="262"/>
            <ac:spMk id="3" creationId="{E9A445CD-041D-4A9A-A785-4012C62E8840}"/>
          </ac:spMkLst>
        </pc:spChg>
      </pc:sldChg>
      <pc:sldChg chg="modSp">
        <pc:chgData name="Luka Senic (student)" userId="S::2619426s@student.gla.ac.uk::e6d336a5-fb9a-4b69-8f00-fe2d906f8108" providerId="AD" clId="Web-{9CAA52A1-4B76-4842-AB08-1FE6814440D9}" dt="2022-02-24T18:34:59.776" v="250" actId="1076"/>
        <pc:sldMkLst>
          <pc:docMk/>
          <pc:sldMk cId="1864421222" sldId="266"/>
        </pc:sldMkLst>
        <pc:picChg chg="mod">
          <ac:chgData name="Luka Senic (student)" userId="S::2619426s@student.gla.ac.uk::e6d336a5-fb9a-4b69-8f00-fe2d906f8108" providerId="AD" clId="Web-{9CAA52A1-4B76-4842-AB08-1FE6814440D9}" dt="2022-02-24T18:34:59.776" v="250" actId="1076"/>
          <ac:picMkLst>
            <pc:docMk/>
            <pc:sldMk cId="1864421222" sldId="266"/>
            <ac:picMk id="7" creationId="{34CC2628-C851-4863-BD88-2BF7342B1CFE}"/>
          </ac:picMkLst>
        </pc:picChg>
      </pc:sldChg>
      <pc:sldChg chg="ord">
        <pc:chgData name="Luka Senic (student)" userId="S::2619426s@student.gla.ac.uk::e6d336a5-fb9a-4b69-8f00-fe2d906f8108" providerId="AD" clId="Web-{9CAA52A1-4B76-4842-AB08-1FE6814440D9}" dt="2022-02-24T18:35:56.433" v="252"/>
        <pc:sldMkLst>
          <pc:docMk/>
          <pc:sldMk cId="2537944557" sldId="268"/>
        </pc:sldMkLst>
      </pc:sldChg>
      <pc:sldChg chg="addSp delSp modSp">
        <pc:chgData name="Luka Senic (student)" userId="S::2619426s@student.gla.ac.uk::e6d336a5-fb9a-4b69-8f00-fe2d906f8108" providerId="AD" clId="Web-{9CAA52A1-4B76-4842-AB08-1FE6814440D9}" dt="2022-02-24T18:11:50.822" v="20" actId="20577"/>
        <pc:sldMkLst>
          <pc:docMk/>
          <pc:sldMk cId="2594526834" sldId="269"/>
        </pc:sldMkLst>
        <pc:spChg chg="mod">
          <ac:chgData name="Luka Senic (student)" userId="S::2619426s@student.gla.ac.uk::e6d336a5-fb9a-4b69-8f00-fe2d906f8108" providerId="AD" clId="Web-{9CAA52A1-4B76-4842-AB08-1FE6814440D9}" dt="2022-02-24T18:11:50.822" v="20" actId="20577"/>
          <ac:spMkLst>
            <pc:docMk/>
            <pc:sldMk cId="2594526834" sldId="269"/>
            <ac:spMk id="2" creationId="{96537AC7-32F0-4CBA-8B38-98B8E41F12F1}"/>
          </ac:spMkLst>
        </pc:spChg>
        <pc:spChg chg="del">
          <ac:chgData name="Luka Senic (student)" userId="S::2619426s@student.gla.ac.uk::e6d336a5-fb9a-4b69-8f00-fe2d906f8108" providerId="AD" clId="Web-{9CAA52A1-4B76-4842-AB08-1FE6814440D9}" dt="2022-02-24T18:11:31.946" v="0"/>
          <ac:spMkLst>
            <pc:docMk/>
            <pc:sldMk cId="2594526834" sldId="269"/>
            <ac:spMk id="3" creationId="{9CD80F8D-D42D-44E4-8307-B6D750CE97D6}"/>
          </ac:spMkLst>
        </pc:spChg>
        <pc:picChg chg="add mod ord">
          <ac:chgData name="Luka Senic (student)" userId="S::2619426s@student.gla.ac.uk::e6d336a5-fb9a-4b69-8f00-fe2d906f8108" providerId="AD" clId="Web-{9CAA52A1-4B76-4842-AB08-1FE6814440D9}" dt="2022-02-24T18:11:31.946" v="0"/>
          <ac:picMkLst>
            <pc:docMk/>
            <pc:sldMk cId="2594526834" sldId="269"/>
            <ac:picMk id="4" creationId="{EDEFED0A-BDA8-4B54-A259-27FE7A1801C3}"/>
          </ac:picMkLst>
        </pc:picChg>
      </pc:sldChg>
    </pc:docChg>
  </pc:docChgLst>
  <pc:docChgLst>
    <pc:chgData name="Sam Cutmore (student)" userId="S::1101476c@student.gla.ac.uk::468cac8c-130d-48b3-ba5d-04559d1fa3e5" providerId="AD" clId="Web-{C601FF37-BA52-4A44-98A6-BBFF6BE68637}"/>
    <pc:docChg chg="modSld">
      <pc:chgData name="Sam Cutmore (student)" userId="S::1101476c@student.gla.ac.uk::468cac8c-130d-48b3-ba5d-04559d1fa3e5" providerId="AD" clId="Web-{C601FF37-BA52-4A44-98A6-BBFF6BE68637}" dt="2022-02-24T16:41:49.333" v="6" actId="20577"/>
      <pc:docMkLst>
        <pc:docMk/>
      </pc:docMkLst>
      <pc:sldChg chg="addSp delSp modSp">
        <pc:chgData name="Sam Cutmore (student)" userId="S::1101476c@student.gla.ac.uk::468cac8c-130d-48b3-ba5d-04559d1fa3e5" providerId="AD" clId="Web-{C601FF37-BA52-4A44-98A6-BBFF6BE68637}" dt="2022-02-24T16:41:49.333" v="6" actId="20577"/>
        <pc:sldMkLst>
          <pc:docMk/>
          <pc:sldMk cId="2256538259" sldId="265"/>
        </pc:sldMkLst>
        <pc:spChg chg="mod">
          <ac:chgData name="Sam Cutmore (student)" userId="S::1101476c@student.gla.ac.uk::468cac8c-130d-48b3-ba5d-04559d1fa3e5" providerId="AD" clId="Web-{C601FF37-BA52-4A44-98A6-BBFF6BE68637}" dt="2022-02-24T16:41:49.333" v="6" actId="20577"/>
          <ac:spMkLst>
            <pc:docMk/>
            <pc:sldMk cId="2256538259" sldId="265"/>
            <ac:spMk id="2" creationId="{13A63815-4E0B-4868-93DA-60DED35C5559}"/>
          </ac:spMkLst>
        </pc:spChg>
        <pc:spChg chg="del">
          <ac:chgData name="Sam Cutmore (student)" userId="S::1101476c@student.gla.ac.uk::468cac8c-130d-48b3-ba5d-04559d1fa3e5" providerId="AD" clId="Web-{C601FF37-BA52-4A44-98A6-BBFF6BE68637}" dt="2022-02-24T16:28:06.566" v="0"/>
          <ac:spMkLst>
            <pc:docMk/>
            <pc:sldMk cId="2256538259" sldId="265"/>
            <ac:spMk id="3" creationId="{1C0A92CE-7B35-4D11-A7D1-97773E3A056A}"/>
          </ac:spMkLst>
        </pc:spChg>
        <pc:spChg chg="add del mod">
          <ac:chgData name="Sam Cutmore (student)" userId="S::1101476c@student.gla.ac.uk::468cac8c-130d-48b3-ba5d-04559d1fa3e5" providerId="AD" clId="Web-{C601FF37-BA52-4A44-98A6-BBFF6BE68637}" dt="2022-02-24T16:37:13.483" v="2"/>
          <ac:spMkLst>
            <pc:docMk/>
            <pc:sldMk cId="2256538259" sldId="265"/>
            <ac:spMk id="6" creationId="{54D4B85A-2EC5-4DB5-905F-1D12AED56934}"/>
          </ac:spMkLst>
        </pc:spChg>
        <pc:picChg chg="add del mod ord">
          <ac:chgData name="Sam Cutmore (student)" userId="S::1101476c@student.gla.ac.uk::468cac8c-130d-48b3-ba5d-04559d1fa3e5" providerId="AD" clId="Web-{C601FF37-BA52-4A44-98A6-BBFF6BE68637}" dt="2022-02-24T16:37:12.593" v="1"/>
          <ac:picMkLst>
            <pc:docMk/>
            <pc:sldMk cId="2256538259" sldId="265"/>
            <ac:picMk id="4" creationId="{BC3D7625-08E4-41E1-B0A7-52D99B2F4EE0}"/>
          </ac:picMkLst>
        </pc:picChg>
        <pc:picChg chg="add mod ord">
          <ac:chgData name="Sam Cutmore (student)" userId="S::1101476c@student.gla.ac.uk::468cac8c-130d-48b3-ba5d-04559d1fa3e5" providerId="AD" clId="Web-{C601FF37-BA52-4A44-98A6-BBFF6BE68637}" dt="2022-02-24T16:37:13.483" v="2"/>
          <ac:picMkLst>
            <pc:docMk/>
            <pc:sldMk cId="2256538259" sldId="265"/>
            <ac:picMk id="7" creationId="{3E8F97AD-42D3-4D43-A1C1-1002104D1CE8}"/>
          </ac:picMkLst>
        </pc:picChg>
      </pc:sldChg>
    </pc:docChg>
  </pc:docChgLst>
  <pc:docChgLst>
    <pc:chgData name="Luka Senic (student)" userId="S::2619426s@student.gla.ac.uk::e6d336a5-fb9a-4b69-8f00-fe2d906f8108" providerId="AD" clId="Web-{86EB9870-A3BB-44A7-B3DC-B4072FD63191}"/>
    <pc:docChg chg="modSld">
      <pc:chgData name="Luka Senic (student)" userId="S::2619426s@student.gla.ac.uk::e6d336a5-fb9a-4b69-8f00-fe2d906f8108" providerId="AD" clId="Web-{86EB9870-A3BB-44A7-B3DC-B4072FD63191}" dt="2022-02-17T17:22:47.818" v="0"/>
      <pc:docMkLst>
        <pc:docMk/>
      </pc:docMkLst>
      <pc:sldChg chg="addSp delSp modSp">
        <pc:chgData name="Luka Senic (student)" userId="S::2619426s@student.gla.ac.uk::e6d336a5-fb9a-4b69-8f00-fe2d906f8108" providerId="AD" clId="Web-{86EB9870-A3BB-44A7-B3DC-B4072FD63191}" dt="2022-02-17T17:22:47.818" v="0"/>
        <pc:sldMkLst>
          <pc:docMk/>
          <pc:sldMk cId="1326427986" sldId="264"/>
        </pc:sldMkLst>
        <pc:spChg chg="del">
          <ac:chgData name="Luka Senic (student)" userId="S::2619426s@student.gla.ac.uk::e6d336a5-fb9a-4b69-8f00-fe2d906f8108" providerId="AD" clId="Web-{86EB9870-A3BB-44A7-B3DC-B4072FD63191}" dt="2022-02-17T17:22:47.818" v="0"/>
          <ac:spMkLst>
            <pc:docMk/>
            <pc:sldMk cId="1326427986" sldId="264"/>
            <ac:spMk id="3" creationId="{0B1C39F2-9A6B-4EAC-ADB4-32EE74CFA840}"/>
          </ac:spMkLst>
        </pc:spChg>
        <pc:picChg chg="add mod ord">
          <ac:chgData name="Luka Senic (student)" userId="S::2619426s@student.gla.ac.uk::e6d336a5-fb9a-4b69-8f00-fe2d906f8108" providerId="AD" clId="Web-{86EB9870-A3BB-44A7-B3DC-B4072FD63191}" dt="2022-02-17T17:22:47.818" v="0"/>
          <ac:picMkLst>
            <pc:docMk/>
            <pc:sldMk cId="1326427986" sldId="264"/>
            <ac:picMk id="4" creationId="{87C7323C-8E00-4FF2-8A0B-B560321C8214}"/>
          </ac:picMkLst>
        </pc:picChg>
      </pc:sldChg>
    </pc:docChg>
  </pc:docChgLst>
  <pc:docChgLst>
    <pc:chgData name="Luka Senic (student)" userId="S::2619426s@student.gla.ac.uk::e6d336a5-fb9a-4b69-8f00-fe2d906f8108" providerId="AD" clId="Web-{38107C50-8F93-4AF4-8189-4E6DEB6FEBDE}"/>
    <pc:docChg chg="modSld">
      <pc:chgData name="Luka Senic (student)" userId="S::2619426s@student.gla.ac.uk::e6d336a5-fb9a-4b69-8f00-fe2d906f8108" providerId="AD" clId="Web-{38107C50-8F93-4AF4-8189-4E6DEB6FEBDE}" dt="2022-02-17T16:25:38.418" v="174" actId="20577"/>
      <pc:docMkLst>
        <pc:docMk/>
      </pc:docMkLst>
      <pc:sldChg chg="modSp">
        <pc:chgData name="Luka Senic (student)" userId="S::2619426s@student.gla.ac.uk::e6d336a5-fb9a-4b69-8f00-fe2d906f8108" providerId="AD" clId="Web-{38107C50-8F93-4AF4-8189-4E6DEB6FEBDE}" dt="2022-02-17T16:20:38.723" v="40" actId="20577"/>
        <pc:sldMkLst>
          <pc:docMk/>
          <pc:sldMk cId="219317528" sldId="258"/>
        </pc:sldMkLst>
        <pc:spChg chg="mod">
          <ac:chgData name="Luka Senic (student)" userId="S::2619426s@student.gla.ac.uk::e6d336a5-fb9a-4b69-8f00-fe2d906f8108" providerId="AD" clId="Web-{38107C50-8F93-4AF4-8189-4E6DEB6FEBDE}" dt="2022-02-17T16:20:38.723" v="40" actId="20577"/>
          <ac:spMkLst>
            <pc:docMk/>
            <pc:sldMk cId="219317528" sldId="258"/>
            <ac:spMk id="3" creationId="{5AC53840-B670-4B8A-9538-72D40E6DD527}"/>
          </ac:spMkLst>
        </pc:spChg>
      </pc:sldChg>
      <pc:sldChg chg="addSp delSp modSp mod setBg">
        <pc:chgData name="Luka Senic (student)" userId="S::2619426s@student.gla.ac.uk::e6d336a5-fb9a-4b69-8f00-fe2d906f8108" providerId="AD" clId="Web-{38107C50-8F93-4AF4-8189-4E6DEB6FEBDE}" dt="2022-02-17T16:25:38.418" v="174" actId="20577"/>
        <pc:sldMkLst>
          <pc:docMk/>
          <pc:sldMk cId="2180070439" sldId="260"/>
        </pc:sldMkLst>
        <pc:spChg chg="mod">
          <ac:chgData name="Luka Senic (student)" userId="S::2619426s@student.gla.ac.uk::e6d336a5-fb9a-4b69-8f00-fe2d906f8108" providerId="AD" clId="Web-{38107C50-8F93-4AF4-8189-4E6DEB6FEBDE}" dt="2022-02-17T16:25:09.682" v="168"/>
          <ac:spMkLst>
            <pc:docMk/>
            <pc:sldMk cId="2180070439" sldId="260"/>
            <ac:spMk id="2" creationId="{DCB4150C-79C7-4E46-9F03-F0CC99E6D8BD}"/>
          </ac:spMkLst>
        </pc:spChg>
        <pc:spChg chg="mod">
          <ac:chgData name="Luka Senic (student)" userId="S::2619426s@student.gla.ac.uk::e6d336a5-fb9a-4b69-8f00-fe2d906f8108" providerId="AD" clId="Web-{38107C50-8F93-4AF4-8189-4E6DEB6FEBDE}" dt="2022-02-17T16:25:38.418" v="174" actId="20577"/>
          <ac:spMkLst>
            <pc:docMk/>
            <pc:sldMk cId="2180070439" sldId="260"/>
            <ac:spMk id="3" creationId="{543B4DDD-BB11-4111-A714-8C732C97775B}"/>
          </ac:spMkLst>
        </pc:spChg>
        <pc:spChg chg="add">
          <ac:chgData name="Luka Senic (student)" userId="S::2619426s@student.gla.ac.uk::e6d336a5-fb9a-4b69-8f00-fe2d906f8108" providerId="AD" clId="Web-{38107C50-8F93-4AF4-8189-4E6DEB6FEBDE}" dt="2022-02-17T16:25:09.682" v="168"/>
          <ac:spMkLst>
            <pc:docMk/>
            <pc:sldMk cId="2180070439" sldId="260"/>
            <ac:spMk id="9" creationId="{D009D6D5-DAC2-4A8B-A17A-E206B9012D09}"/>
          </ac:spMkLst>
        </pc:spChg>
        <pc:picChg chg="add mod">
          <ac:chgData name="Luka Senic (student)" userId="S::2619426s@student.gla.ac.uk::e6d336a5-fb9a-4b69-8f00-fe2d906f8108" providerId="AD" clId="Web-{38107C50-8F93-4AF4-8189-4E6DEB6FEBDE}" dt="2022-02-17T16:25:09.682" v="168"/>
          <ac:picMkLst>
            <pc:docMk/>
            <pc:sldMk cId="2180070439" sldId="260"/>
            <ac:picMk id="4" creationId="{DB1A3BAC-32F7-4677-9344-B252296A777D}"/>
          </ac:picMkLst>
        </pc:picChg>
        <pc:picChg chg="add del mod">
          <ac:chgData name="Luka Senic (student)" userId="S::2619426s@student.gla.ac.uk::e6d336a5-fb9a-4b69-8f00-fe2d906f8108" providerId="AD" clId="Web-{38107C50-8F93-4AF4-8189-4E6DEB6FEBDE}" dt="2022-02-17T16:25:01.917" v="167"/>
          <ac:picMkLst>
            <pc:docMk/>
            <pc:sldMk cId="2180070439" sldId="260"/>
            <ac:picMk id="5" creationId="{498CB5D8-6E0D-4DB6-8F3C-C5B7E3947C56}"/>
          </ac:picMkLst>
        </pc:picChg>
      </pc:sldChg>
    </pc:docChg>
  </pc:docChgLst>
  <pc:docChgLst>
    <pc:chgData name="Kyle Thomas (student)" userId="S::2548971t@student.gla.ac.uk::a707257a-f9af-4f9d-a46d-f00d58013334" providerId="AD" clId="Web-{99F6D01B-F91F-484D-896D-57FBA7140564}"/>
    <pc:docChg chg="modSld">
      <pc:chgData name="Kyle Thomas (student)" userId="S::2548971t@student.gla.ac.uk::a707257a-f9af-4f9d-a46d-f00d58013334" providerId="AD" clId="Web-{99F6D01B-F91F-484D-896D-57FBA7140564}" dt="2022-02-18T10:06:36.953" v="39" actId="20577"/>
      <pc:docMkLst>
        <pc:docMk/>
      </pc:docMkLst>
      <pc:sldChg chg="modSp">
        <pc:chgData name="Kyle Thomas (student)" userId="S::2548971t@student.gla.ac.uk::a707257a-f9af-4f9d-a46d-f00d58013334" providerId="AD" clId="Web-{99F6D01B-F91F-484D-896D-57FBA7140564}" dt="2022-02-18T10:06:36.953" v="39" actId="20577"/>
        <pc:sldMkLst>
          <pc:docMk/>
          <pc:sldMk cId="219317528" sldId="258"/>
        </pc:sldMkLst>
        <pc:spChg chg="mod">
          <ac:chgData name="Kyle Thomas (student)" userId="S::2548971t@student.gla.ac.uk::a707257a-f9af-4f9d-a46d-f00d58013334" providerId="AD" clId="Web-{99F6D01B-F91F-484D-896D-57FBA7140564}" dt="2022-02-18T10:06:36.953" v="39" actId="20577"/>
          <ac:spMkLst>
            <pc:docMk/>
            <pc:sldMk cId="219317528" sldId="258"/>
            <ac:spMk id="3" creationId="{5AC53840-B670-4B8A-9538-72D40E6DD527}"/>
          </ac:spMkLst>
        </pc:spChg>
      </pc:sldChg>
    </pc:docChg>
  </pc:docChgLst>
  <pc:docChgLst>
    <pc:chgData name="Niamh Gillespie (student)" userId="S::2549880g@student.gla.ac.uk::725a3152-aa54-4f85-82c3-25f14bc641b1" providerId="AD" clId="Web-{0B92E8E6-B3E7-4345-B723-B12DF179610B}"/>
    <pc:docChg chg="modSld">
      <pc:chgData name="Niamh Gillespie (student)" userId="S::2549880g@student.gla.ac.uk::725a3152-aa54-4f85-82c3-25f14bc641b1" providerId="AD" clId="Web-{0B92E8E6-B3E7-4345-B723-B12DF179610B}" dt="2022-02-17T17:44:55.826" v="1409" actId="1076"/>
      <pc:docMkLst>
        <pc:docMk/>
      </pc:docMkLst>
      <pc:sldChg chg="modSp">
        <pc:chgData name="Niamh Gillespie (student)" userId="S::2549880g@student.gla.ac.uk::725a3152-aa54-4f85-82c3-25f14bc641b1" providerId="AD" clId="Web-{0B92E8E6-B3E7-4345-B723-B12DF179610B}" dt="2022-02-17T17:08:55.436" v="1306" actId="20577"/>
        <pc:sldMkLst>
          <pc:docMk/>
          <pc:sldMk cId="894309277" sldId="256"/>
        </pc:sldMkLst>
        <pc:spChg chg="mod">
          <ac:chgData name="Niamh Gillespie (student)" userId="S::2549880g@student.gla.ac.uk::725a3152-aa54-4f85-82c3-25f14bc641b1" providerId="AD" clId="Web-{0B92E8E6-B3E7-4345-B723-B12DF179610B}" dt="2022-02-17T17:08:55.436" v="1306" actId="20577"/>
          <ac:spMkLst>
            <pc:docMk/>
            <pc:sldMk cId="894309277" sldId="256"/>
            <ac:spMk id="3" creationId="{76878363-437C-43AC-B6E7-982EB36F56DB}"/>
          </ac:spMkLst>
        </pc:spChg>
      </pc:sldChg>
      <pc:sldChg chg="modSp">
        <pc:chgData name="Niamh Gillespie (student)" userId="S::2549880g@student.gla.ac.uk::725a3152-aa54-4f85-82c3-25f14bc641b1" providerId="AD" clId="Web-{0B92E8E6-B3E7-4345-B723-B12DF179610B}" dt="2022-02-17T17:25:19.875" v="1339" actId="20577"/>
        <pc:sldMkLst>
          <pc:docMk/>
          <pc:sldMk cId="2309764515" sldId="257"/>
        </pc:sldMkLst>
        <pc:spChg chg="mod">
          <ac:chgData name="Niamh Gillespie (student)" userId="S::2549880g@student.gla.ac.uk::725a3152-aa54-4f85-82c3-25f14bc641b1" providerId="AD" clId="Web-{0B92E8E6-B3E7-4345-B723-B12DF179610B}" dt="2022-02-17T17:25:19.875" v="1339" actId="20577"/>
          <ac:spMkLst>
            <pc:docMk/>
            <pc:sldMk cId="2309764515" sldId="257"/>
            <ac:spMk id="3" creationId="{486F66D2-B525-42BD-B49F-EB2B6AC75556}"/>
          </ac:spMkLst>
        </pc:spChg>
      </pc:sldChg>
      <pc:sldChg chg="modSp">
        <pc:chgData name="Niamh Gillespie (student)" userId="S::2549880g@student.gla.ac.uk::725a3152-aa54-4f85-82c3-25f14bc641b1" providerId="AD" clId="Web-{0B92E8E6-B3E7-4345-B723-B12DF179610B}" dt="2022-02-17T16:21:41.815" v="106" actId="20577"/>
        <pc:sldMkLst>
          <pc:docMk/>
          <pc:sldMk cId="219317528" sldId="258"/>
        </pc:sldMkLst>
        <pc:spChg chg="mod">
          <ac:chgData name="Niamh Gillespie (student)" userId="S::2549880g@student.gla.ac.uk::725a3152-aa54-4f85-82c3-25f14bc641b1" providerId="AD" clId="Web-{0B92E8E6-B3E7-4345-B723-B12DF179610B}" dt="2022-02-17T16:21:41.815" v="106" actId="20577"/>
          <ac:spMkLst>
            <pc:docMk/>
            <pc:sldMk cId="219317528" sldId="258"/>
            <ac:spMk id="3" creationId="{5AC53840-B670-4B8A-9538-72D40E6DD527}"/>
          </ac:spMkLst>
        </pc:spChg>
      </pc:sldChg>
      <pc:sldChg chg="addSp modSp mod setBg">
        <pc:chgData name="Niamh Gillespie (student)" userId="S::2549880g@student.gla.ac.uk::725a3152-aa54-4f85-82c3-25f14bc641b1" providerId="AD" clId="Web-{0B92E8E6-B3E7-4345-B723-B12DF179610B}" dt="2022-02-17T17:01:37.017" v="848" actId="20577"/>
        <pc:sldMkLst>
          <pc:docMk/>
          <pc:sldMk cId="1212688207" sldId="259"/>
        </pc:sldMkLst>
        <pc:spChg chg="mod">
          <ac:chgData name="Niamh Gillespie (student)" userId="S::2549880g@student.gla.ac.uk::725a3152-aa54-4f85-82c3-25f14bc641b1" providerId="AD" clId="Web-{0B92E8E6-B3E7-4345-B723-B12DF179610B}" dt="2022-02-17T16:48:14.122" v="677"/>
          <ac:spMkLst>
            <pc:docMk/>
            <pc:sldMk cId="1212688207" sldId="259"/>
            <ac:spMk id="2" creationId="{E8AA5813-BA98-42F6-A429-A60ACB713C84}"/>
          </ac:spMkLst>
        </pc:spChg>
        <pc:spChg chg="mod ord">
          <ac:chgData name="Niamh Gillespie (student)" userId="S::2549880g@student.gla.ac.uk::725a3152-aa54-4f85-82c3-25f14bc641b1" providerId="AD" clId="Web-{0B92E8E6-B3E7-4345-B723-B12DF179610B}" dt="2022-02-17T17:01:37.017" v="848" actId="20577"/>
          <ac:spMkLst>
            <pc:docMk/>
            <pc:sldMk cId="1212688207" sldId="259"/>
            <ac:spMk id="3" creationId="{4CFB1C99-55A2-4EAE-8FC9-7D816611A327}"/>
          </ac:spMkLst>
        </pc:spChg>
        <pc:spChg chg="add">
          <ac:chgData name="Niamh Gillespie (student)" userId="S::2549880g@student.gla.ac.uk::725a3152-aa54-4f85-82c3-25f14bc641b1" providerId="AD" clId="Web-{0B92E8E6-B3E7-4345-B723-B12DF179610B}" dt="2022-02-17T16:48:14.122" v="677"/>
          <ac:spMkLst>
            <pc:docMk/>
            <pc:sldMk cId="1212688207" sldId="259"/>
            <ac:spMk id="9" creationId="{79BB35BC-D5C2-4C8B-A22A-A71E6191913B}"/>
          </ac:spMkLst>
        </pc:spChg>
        <pc:picChg chg="add mod">
          <ac:chgData name="Niamh Gillespie (student)" userId="S::2549880g@student.gla.ac.uk::725a3152-aa54-4f85-82c3-25f14bc641b1" providerId="AD" clId="Web-{0B92E8E6-B3E7-4345-B723-B12DF179610B}" dt="2022-02-17T16:48:14.122" v="677"/>
          <ac:picMkLst>
            <pc:docMk/>
            <pc:sldMk cId="1212688207" sldId="259"/>
            <ac:picMk id="4" creationId="{05E28F68-6881-42A9-8A5A-0467D8DBCDB7}"/>
          </ac:picMkLst>
        </pc:picChg>
      </pc:sldChg>
      <pc:sldChg chg="addSp delSp modSp mod setBg">
        <pc:chgData name="Niamh Gillespie (student)" userId="S::2549880g@student.gla.ac.uk::725a3152-aa54-4f85-82c3-25f14bc641b1" providerId="AD" clId="Web-{0B92E8E6-B3E7-4345-B723-B12DF179610B}" dt="2022-02-17T17:44:55.826" v="1409" actId="1076"/>
        <pc:sldMkLst>
          <pc:docMk/>
          <pc:sldMk cId="1783467784" sldId="261"/>
        </pc:sldMkLst>
        <pc:spChg chg="mod ord">
          <ac:chgData name="Niamh Gillespie (student)" userId="S::2549880g@student.gla.ac.uk::725a3152-aa54-4f85-82c3-25f14bc641b1" providerId="AD" clId="Web-{0B92E8E6-B3E7-4345-B723-B12DF179610B}" dt="2022-02-17T17:44:55.826" v="1409" actId="1076"/>
          <ac:spMkLst>
            <pc:docMk/>
            <pc:sldMk cId="1783467784" sldId="261"/>
            <ac:spMk id="2" creationId="{8FF5E503-ACF6-4439-B33A-C2EB3AFE4780}"/>
          </ac:spMkLst>
        </pc:spChg>
        <pc:spChg chg="add mod">
          <ac:chgData name="Niamh Gillespie (student)" userId="S::2549880g@student.gla.ac.uk::725a3152-aa54-4f85-82c3-25f14bc641b1" providerId="AD" clId="Web-{0B92E8E6-B3E7-4345-B723-B12DF179610B}" dt="2022-02-17T17:44:09.057" v="1407"/>
          <ac:spMkLst>
            <pc:docMk/>
            <pc:sldMk cId="1783467784" sldId="261"/>
            <ac:spMk id="7" creationId="{26F0A29B-283E-4842-A293-5D4494F03A7F}"/>
          </ac:spMkLst>
        </pc:spChg>
        <pc:spChg chg="add">
          <ac:chgData name="Niamh Gillespie (student)" userId="S::2549880g@student.gla.ac.uk::725a3152-aa54-4f85-82c3-25f14bc641b1" providerId="AD" clId="Web-{0B92E8E6-B3E7-4345-B723-B12DF179610B}" dt="2022-02-17T17:44:06.573" v="1406"/>
          <ac:spMkLst>
            <pc:docMk/>
            <pc:sldMk cId="1783467784" sldId="261"/>
            <ac:spMk id="10" creationId="{A5711A0E-A428-4ED1-96CB-33D69FD842E4}"/>
          </ac:spMkLst>
        </pc:spChg>
        <pc:picChg chg="del mod ord">
          <ac:chgData name="Niamh Gillespie (student)" userId="S::2549880g@student.gla.ac.uk::725a3152-aa54-4f85-82c3-25f14bc641b1" providerId="AD" clId="Web-{0B92E8E6-B3E7-4345-B723-B12DF179610B}" dt="2022-02-17T17:44:09.057" v="1407"/>
          <ac:picMkLst>
            <pc:docMk/>
            <pc:sldMk cId="1783467784" sldId="261"/>
            <ac:picMk id="4" creationId="{CCB95CCA-5F66-47AF-897F-87AD1E829BAF}"/>
          </ac:picMkLst>
        </pc:picChg>
        <pc:picChg chg="add mod">
          <ac:chgData name="Niamh Gillespie (student)" userId="S::2549880g@student.gla.ac.uk::725a3152-aa54-4f85-82c3-25f14bc641b1" providerId="AD" clId="Web-{0B92E8E6-B3E7-4345-B723-B12DF179610B}" dt="2022-02-17T17:44:06.573" v="1406"/>
          <ac:picMkLst>
            <pc:docMk/>
            <pc:sldMk cId="1783467784" sldId="261"/>
            <ac:picMk id="5" creationId="{AF3D359A-E4C0-47B7-B2FC-76D507819B4A}"/>
          </ac:picMkLst>
        </pc:picChg>
      </pc:sldChg>
      <pc:sldChg chg="modSp">
        <pc:chgData name="Niamh Gillespie (student)" userId="S::2549880g@student.gla.ac.uk::725a3152-aa54-4f85-82c3-25f14bc641b1" providerId="AD" clId="Web-{0B92E8E6-B3E7-4345-B723-B12DF179610B}" dt="2022-02-17T17:41:49.064" v="1404" actId="20577"/>
        <pc:sldMkLst>
          <pc:docMk/>
          <pc:sldMk cId="2537944557" sldId="268"/>
        </pc:sldMkLst>
        <pc:spChg chg="mod">
          <ac:chgData name="Niamh Gillespie (student)" userId="S::2549880g@student.gla.ac.uk::725a3152-aa54-4f85-82c3-25f14bc641b1" providerId="AD" clId="Web-{0B92E8E6-B3E7-4345-B723-B12DF179610B}" dt="2022-02-17T17:41:49.064" v="1404" actId="20577"/>
          <ac:spMkLst>
            <pc:docMk/>
            <pc:sldMk cId="2537944557" sldId="268"/>
            <ac:spMk id="3" creationId="{D85850EB-EF87-455C-BC6B-30E5F154839C}"/>
          </ac:spMkLst>
        </pc:spChg>
      </pc:sldChg>
    </pc:docChg>
  </pc:docChgLst>
  <pc:docChgLst>
    <pc:chgData name="Niamh Gillespie (student)" userId="S::2549880g@student.gla.ac.uk::725a3152-aa54-4f85-82c3-25f14bc641b1" providerId="AD" clId="Web-{26921B65-66C5-4479-8519-968B23594648}"/>
    <pc:docChg chg="modSld">
      <pc:chgData name="Niamh Gillespie (student)" userId="S::2549880g@student.gla.ac.uk::725a3152-aa54-4f85-82c3-25f14bc641b1" providerId="AD" clId="Web-{26921B65-66C5-4479-8519-968B23594648}" dt="2022-02-23T02:25:05.891" v="4" actId="20577"/>
      <pc:docMkLst>
        <pc:docMk/>
      </pc:docMkLst>
      <pc:sldChg chg="modSp">
        <pc:chgData name="Niamh Gillespie (student)" userId="S::2549880g@student.gla.ac.uk::725a3152-aa54-4f85-82c3-25f14bc641b1" providerId="AD" clId="Web-{26921B65-66C5-4479-8519-968B23594648}" dt="2022-02-23T02:25:05.891" v="4" actId="20577"/>
        <pc:sldMkLst>
          <pc:docMk/>
          <pc:sldMk cId="2537944557" sldId="268"/>
        </pc:sldMkLst>
        <pc:spChg chg="mod">
          <ac:chgData name="Niamh Gillespie (student)" userId="S::2549880g@student.gla.ac.uk::725a3152-aa54-4f85-82c3-25f14bc641b1" providerId="AD" clId="Web-{26921B65-66C5-4479-8519-968B23594648}" dt="2022-02-23T02:25:05.891" v="4" actId="20577"/>
          <ac:spMkLst>
            <pc:docMk/>
            <pc:sldMk cId="2537944557" sldId="268"/>
            <ac:spMk id="3" creationId="{D85850EB-EF87-455C-BC6B-30E5F154839C}"/>
          </ac:spMkLst>
        </pc:spChg>
      </pc:sldChg>
    </pc:docChg>
  </pc:docChgLst>
  <pc:docChgLst>
    <pc:chgData name="Niamh Gillespie (student)" userId="S::2549880g@student.gla.ac.uk::725a3152-aa54-4f85-82c3-25f14bc641b1" providerId="AD" clId="Web-{BCA8A41A-9DD6-46FA-BF7C-0E01AD2FF642}"/>
    <pc:docChg chg="modSld">
      <pc:chgData name="Niamh Gillespie (student)" userId="S::2549880g@student.gla.ac.uk::725a3152-aa54-4f85-82c3-25f14bc641b1" providerId="AD" clId="Web-{BCA8A41A-9DD6-46FA-BF7C-0E01AD2FF642}" dt="2022-02-17T16:09:14.841" v="6" actId="20577"/>
      <pc:docMkLst>
        <pc:docMk/>
      </pc:docMkLst>
      <pc:sldChg chg="modSp">
        <pc:chgData name="Niamh Gillespie (student)" userId="S::2549880g@student.gla.ac.uk::725a3152-aa54-4f85-82c3-25f14bc641b1" providerId="AD" clId="Web-{BCA8A41A-9DD6-46FA-BF7C-0E01AD2FF642}" dt="2022-02-17T16:09:14.841" v="6" actId="20577"/>
        <pc:sldMkLst>
          <pc:docMk/>
          <pc:sldMk cId="894309277" sldId="256"/>
        </pc:sldMkLst>
        <pc:spChg chg="mod">
          <ac:chgData name="Niamh Gillespie (student)" userId="S::2549880g@student.gla.ac.uk::725a3152-aa54-4f85-82c3-25f14bc641b1" providerId="AD" clId="Web-{BCA8A41A-9DD6-46FA-BF7C-0E01AD2FF642}" dt="2022-02-17T16:09:14.841" v="6" actId="20577"/>
          <ac:spMkLst>
            <pc:docMk/>
            <pc:sldMk cId="894309277" sldId="256"/>
            <ac:spMk id="3" creationId="{76878363-437C-43AC-B6E7-982EB36F56DB}"/>
          </ac:spMkLst>
        </pc:spChg>
      </pc:sldChg>
    </pc:docChg>
  </pc:docChgLst>
  <pc:docChgLst>
    <pc:chgData name="Luka Senic (student)" userId="S::2619426s@student.gla.ac.uk::e6d336a5-fb9a-4b69-8f00-fe2d906f8108" providerId="AD" clId="Web-{43159B05-BE11-4A96-B714-5ABE12B6B094}"/>
    <pc:docChg chg="modSld">
      <pc:chgData name="Luka Senic (student)" userId="S::2619426s@student.gla.ac.uk::e6d336a5-fb9a-4b69-8f00-fe2d906f8108" providerId="AD" clId="Web-{43159B05-BE11-4A96-B714-5ABE12B6B094}" dt="2022-02-17T17:39:43.284" v="1" actId="20577"/>
      <pc:docMkLst>
        <pc:docMk/>
      </pc:docMkLst>
      <pc:sldChg chg="modSp">
        <pc:chgData name="Luka Senic (student)" userId="S::2619426s@student.gla.ac.uk::e6d336a5-fb9a-4b69-8f00-fe2d906f8108" providerId="AD" clId="Web-{43159B05-BE11-4A96-B714-5ABE12B6B094}" dt="2022-02-17T17:39:43.284" v="1" actId="20577"/>
        <pc:sldMkLst>
          <pc:docMk/>
          <pc:sldMk cId="2537944557" sldId="268"/>
        </pc:sldMkLst>
        <pc:spChg chg="mod">
          <ac:chgData name="Luka Senic (student)" userId="S::2619426s@student.gla.ac.uk::e6d336a5-fb9a-4b69-8f00-fe2d906f8108" providerId="AD" clId="Web-{43159B05-BE11-4A96-B714-5ABE12B6B094}" dt="2022-02-17T17:39:43.284" v="1" actId="20577"/>
          <ac:spMkLst>
            <pc:docMk/>
            <pc:sldMk cId="2537944557" sldId="268"/>
            <ac:spMk id="3" creationId="{D85850EB-EF87-455C-BC6B-30E5F154839C}"/>
          </ac:spMkLst>
        </pc:spChg>
      </pc:sldChg>
    </pc:docChg>
  </pc:docChgLst>
  <pc:docChgLst>
    <pc:chgData name="Kyle Thomas (student)" userId="S::2548971t@student.gla.ac.uk::a707257a-f9af-4f9d-a46d-f00d58013334" providerId="AD" clId="Web-{39395FF7-4D6C-4FC6-994F-F1EAFCB6E64F}"/>
    <pc:docChg chg="modSld">
      <pc:chgData name="Kyle Thomas (student)" userId="S::2548971t@student.gla.ac.uk::a707257a-f9af-4f9d-a46d-f00d58013334" providerId="AD" clId="Web-{39395FF7-4D6C-4FC6-994F-F1EAFCB6E64F}" dt="2022-02-24T16:31:08.700" v="293" actId="20577"/>
      <pc:docMkLst>
        <pc:docMk/>
      </pc:docMkLst>
      <pc:sldChg chg="modSp">
        <pc:chgData name="Kyle Thomas (student)" userId="S::2548971t@student.gla.ac.uk::a707257a-f9af-4f9d-a46d-f00d58013334" providerId="AD" clId="Web-{39395FF7-4D6C-4FC6-994F-F1EAFCB6E64F}" dt="2022-02-24T16:17:17.057" v="105" actId="20577"/>
        <pc:sldMkLst>
          <pc:docMk/>
          <pc:sldMk cId="2309764515" sldId="257"/>
        </pc:sldMkLst>
        <pc:spChg chg="mod">
          <ac:chgData name="Kyle Thomas (student)" userId="S::2548971t@student.gla.ac.uk::a707257a-f9af-4f9d-a46d-f00d58013334" providerId="AD" clId="Web-{39395FF7-4D6C-4FC6-994F-F1EAFCB6E64F}" dt="2022-02-24T16:17:17.057" v="105" actId="20577"/>
          <ac:spMkLst>
            <pc:docMk/>
            <pc:sldMk cId="2309764515" sldId="257"/>
            <ac:spMk id="3" creationId="{486F66D2-B525-42BD-B49F-EB2B6AC75556}"/>
          </ac:spMkLst>
        </pc:spChg>
      </pc:sldChg>
      <pc:sldChg chg="modSp">
        <pc:chgData name="Kyle Thomas (student)" userId="S::2548971t@student.gla.ac.uk::a707257a-f9af-4f9d-a46d-f00d58013334" providerId="AD" clId="Web-{39395FF7-4D6C-4FC6-994F-F1EAFCB6E64F}" dt="2022-02-24T16:26:19.725" v="215" actId="20577"/>
        <pc:sldMkLst>
          <pc:docMk/>
          <pc:sldMk cId="219317528" sldId="258"/>
        </pc:sldMkLst>
        <pc:spChg chg="mod">
          <ac:chgData name="Kyle Thomas (student)" userId="S::2548971t@student.gla.ac.uk::a707257a-f9af-4f9d-a46d-f00d58013334" providerId="AD" clId="Web-{39395FF7-4D6C-4FC6-994F-F1EAFCB6E64F}" dt="2022-02-24T16:26:19.725" v="215" actId="20577"/>
          <ac:spMkLst>
            <pc:docMk/>
            <pc:sldMk cId="219317528" sldId="258"/>
            <ac:spMk id="3" creationId="{5AC53840-B670-4B8A-9538-72D40E6DD527}"/>
          </ac:spMkLst>
        </pc:spChg>
      </pc:sldChg>
      <pc:sldChg chg="modSp">
        <pc:chgData name="Kyle Thomas (student)" userId="S::2548971t@student.gla.ac.uk::a707257a-f9af-4f9d-a46d-f00d58013334" providerId="AD" clId="Web-{39395FF7-4D6C-4FC6-994F-F1EAFCB6E64F}" dt="2022-02-24T16:31:08.700" v="293" actId="20577"/>
        <pc:sldMkLst>
          <pc:docMk/>
          <pc:sldMk cId="2180070439" sldId="260"/>
        </pc:sldMkLst>
        <pc:spChg chg="mod">
          <ac:chgData name="Kyle Thomas (student)" userId="S::2548971t@student.gla.ac.uk::a707257a-f9af-4f9d-a46d-f00d58013334" providerId="AD" clId="Web-{39395FF7-4D6C-4FC6-994F-F1EAFCB6E64F}" dt="2022-02-24T16:31:08.700" v="293" actId="20577"/>
          <ac:spMkLst>
            <pc:docMk/>
            <pc:sldMk cId="2180070439" sldId="260"/>
            <ac:spMk id="3" creationId="{543B4DDD-BB11-4111-A714-8C732C97775B}"/>
          </ac:spMkLst>
        </pc:spChg>
      </pc:sldChg>
    </pc:docChg>
  </pc:docChgLst>
  <pc:docChgLst>
    <pc:chgData name="Kyle Thomas (student)" userId="S::2548971t@student.gla.ac.uk::a707257a-f9af-4f9d-a46d-f00d58013334" providerId="AD" clId="Web-{13EC593A-43C9-4D31-9499-E85DB13DDCF6}"/>
    <pc:docChg chg="modSld">
      <pc:chgData name="Kyle Thomas (student)" userId="S::2548971t@student.gla.ac.uk::a707257a-f9af-4f9d-a46d-f00d58013334" providerId="AD" clId="Web-{13EC593A-43C9-4D31-9499-E85DB13DDCF6}" dt="2022-02-24T16:51:00.217" v="2" actId="20577"/>
      <pc:docMkLst>
        <pc:docMk/>
      </pc:docMkLst>
      <pc:sldChg chg="modSp">
        <pc:chgData name="Kyle Thomas (student)" userId="S::2548971t@student.gla.ac.uk::a707257a-f9af-4f9d-a46d-f00d58013334" providerId="AD" clId="Web-{13EC593A-43C9-4D31-9499-E85DB13DDCF6}" dt="2022-02-24T16:51:00.217" v="2" actId="20577"/>
        <pc:sldMkLst>
          <pc:docMk/>
          <pc:sldMk cId="2537944557" sldId="268"/>
        </pc:sldMkLst>
        <pc:spChg chg="mod">
          <ac:chgData name="Kyle Thomas (student)" userId="S::2548971t@student.gla.ac.uk::a707257a-f9af-4f9d-a46d-f00d58013334" providerId="AD" clId="Web-{13EC593A-43C9-4D31-9499-E85DB13DDCF6}" dt="2022-02-24T16:51:00.217" v="2" actId="20577"/>
          <ac:spMkLst>
            <pc:docMk/>
            <pc:sldMk cId="2537944557" sldId="268"/>
            <ac:spMk id="3" creationId="{D85850EB-EF87-455C-BC6B-30E5F154839C}"/>
          </ac:spMkLst>
        </pc:spChg>
      </pc:sldChg>
    </pc:docChg>
  </pc:docChgLst>
  <pc:docChgLst>
    <pc:chgData name="Kyle Thomas (student)" userId="S::2548971t@student.gla.ac.uk::a707257a-f9af-4f9d-a46d-f00d58013334" providerId="AD" clId="Web-{EC510F75-EB48-4755-933B-795497A84313}"/>
    <pc:docChg chg="modSld">
      <pc:chgData name="Kyle Thomas (student)" userId="S::2548971t@student.gla.ac.uk::a707257a-f9af-4f9d-a46d-f00d58013334" providerId="AD" clId="Web-{EC510F75-EB48-4755-933B-795497A84313}" dt="2022-02-17T17:43:24.872" v="3"/>
      <pc:docMkLst>
        <pc:docMk/>
      </pc:docMkLst>
      <pc:sldChg chg="addSp delSp modSp">
        <pc:chgData name="Kyle Thomas (student)" userId="S::2548971t@student.gla.ac.uk::a707257a-f9af-4f9d-a46d-f00d58013334" providerId="AD" clId="Web-{EC510F75-EB48-4755-933B-795497A84313}" dt="2022-02-17T17:43:24.872" v="3"/>
        <pc:sldMkLst>
          <pc:docMk/>
          <pc:sldMk cId="3781224549" sldId="262"/>
        </pc:sldMkLst>
        <pc:spChg chg="mod">
          <ac:chgData name="Kyle Thomas (student)" userId="S::2548971t@student.gla.ac.uk::a707257a-f9af-4f9d-a46d-f00d58013334" providerId="AD" clId="Web-{EC510F75-EB48-4755-933B-795497A84313}" dt="2022-02-17T17:43:08.887" v="1" actId="20577"/>
          <ac:spMkLst>
            <pc:docMk/>
            <pc:sldMk cId="3781224549" sldId="262"/>
            <ac:spMk id="5" creationId="{97ECFCFF-A102-4136-BAC2-B4DFCA787A8F}"/>
          </ac:spMkLst>
        </pc:spChg>
        <pc:spChg chg="add del mod">
          <ac:chgData name="Kyle Thomas (student)" userId="S::2548971t@student.gla.ac.uk::a707257a-f9af-4f9d-a46d-f00d58013334" providerId="AD" clId="Web-{EC510F75-EB48-4755-933B-795497A84313}" dt="2022-02-17T17:43:24.872" v="3"/>
          <ac:spMkLst>
            <pc:docMk/>
            <pc:sldMk cId="3781224549" sldId="262"/>
            <ac:spMk id="6" creationId="{4C175077-2548-4EAB-ABAC-E5E046DBB544}"/>
          </ac:spMkLst>
        </pc:spChg>
        <pc:picChg chg="del">
          <ac:chgData name="Kyle Thomas (student)" userId="S::2548971t@student.gla.ac.uk::a707257a-f9af-4f9d-a46d-f00d58013334" providerId="AD" clId="Web-{EC510F75-EB48-4755-933B-795497A84313}" dt="2022-02-17T17:43:11.841" v="2"/>
          <ac:picMkLst>
            <pc:docMk/>
            <pc:sldMk cId="3781224549" sldId="262"/>
            <ac:picMk id="4" creationId="{BF5D12F9-2B31-4F0C-B06C-B5D632E48BA4}"/>
          </ac:picMkLst>
        </pc:picChg>
        <pc:picChg chg="add mod ord">
          <ac:chgData name="Kyle Thomas (student)" userId="S::2548971t@student.gla.ac.uk::a707257a-f9af-4f9d-a46d-f00d58013334" providerId="AD" clId="Web-{EC510F75-EB48-4755-933B-795497A84313}" dt="2022-02-17T17:43:24.872" v="3"/>
          <ac:picMkLst>
            <pc:docMk/>
            <pc:sldMk cId="3781224549" sldId="262"/>
            <ac:picMk id="7" creationId="{EE7A954C-1BD3-409B-8B1B-81B47BBD18A6}"/>
          </ac:picMkLst>
        </pc:picChg>
      </pc:sldChg>
    </pc:docChg>
  </pc:docChgLst>
  <pc:docChgLst>
    <pc:chgData name="Niamh Gillespie (student)" userId="S::2549880g@student.gla.ac.uk::725a3152-aa54-4f85-82c3-25f14bc641b1" providerId="AD" clId="Web-{4B117AB0-E8D8-49C2-8EDF-6BC1C31FA4A7}"/>
    <pc:docChg chg="addSld modSld">
      <pc:chgData name="Niamh Gillespie (student)" userId="S::2549880g@student.gla.ac.uk::725a3152-aa54-4f85-82c3-25f14bc641b1" providerId="AD" clId="Web-{4B117AB0-E8D8-49C2-8EDF-6BC1C31FA4A7}" dt="2022-02-24T18:36:34.011" v="623" actId="20577"/>
      <pc:docMkLst>
        <pc:docMk/>
      </pc:docMkLst>
      <pc:sldChg chg="modSp">
        <pc:chgData name="Niamh Gillespie (student)" userId="S::2549880g@student.gla.ac.uk::725a3152-aa54-4f85-82c3-25f14bc641b1" providerId="AD" clId="Web-{4B117AB0-E8D8-49C2-8EDF-6BC1C31FA4A7}" dt="2022-02-24T18:11:26.741" v="536" actId="20577"/>
        <pc:sldMkLst>
          <pc:docMk/>
          <pc:sldMk cId="2309764515" sldId="257"/>
        </pc:sldMkLst>
        <pc:spChg chg="mod">
          <ac:chgData name="Niamh Gillespie (student)" userId="S::2549880g@student.gla.ac.uk::725a3152-aa54-4f85-82c3-25f14bc641b1" providerId="AD" clId="Web-{4B117AB0-E8D8-49C2-8EDF-6BC1C31FA4A7}" dt="2022-02-24T18:11:26.741" v="536" actId="20577"/>
          <ac:spMkLst>
            <pc:docMk/>
            <pc:sldMk cId="2309764515" sldId="257"/>
            <ac:spMk id="3" creationId="{486F66D2-B525-42BD-B49F-EB2B6AC75556}"/>
          </ac:spMkLst>
        </pc:spChg>
      </pc:sldChg>
      <pc:sldChg chg="modSp">
        <pc:chgData name="Niamh Gillespie (student)" userId="S::2549880g@student.gla.ac.uk::725a3152-aa54-4f85-82c3-25f14bc641b1" providerId="AD" clId="Web-{4B117AB0-E8D8-49C2-8EDF-6BC1C31FA4A7}" dt="2022-02-24T18:12:11.072" v="581" actId="20577"/>
        <pc:sldMkLst>
          <pc:docMk/>
          <pc:sldMk cId="219317528" sldId="258"/>
        </pc:sldMkLst>
        <pc:spChg chg="mod">
          <ac:chgData name="Niamh Gillespie (student)" userId="S::2549880g@student.gla.ac.uk::725a3152-aa54-4f85-82c3-25f14bc641b1" providerId="AD" clId="Web-{4B117AB0-E8D8-49C2-8EDF-6BC1C31FA4A7}" dt="2022-02-24T18:12:11.072" v="581" actId="20577"/>
          <ac:spMkLst>
            <pc:docMk/>
            <pc:sldMk cId="219317528" sldId="258"/>
            <ac:spMk id="3" creationId="{5AC53840-B670-4B8A-9538-72D40E6DD527}"/>
          </ac:spMkLst>
        </pc:spChg>
      </pc:sldChg>
      <pc:sldChg chg="modSp">
        <pc:chgData name="Niamh Gillespie (student)" userId="S::2549880g@student.gla.ac.uk::725a3152-aa54-4f85-82c3-25f14bc641b1" providerId="AD" clId="Web-{4B117AB0-E8D8-49C2-8EDF-6BC1C31FA4A7}" dt="2022-02-24T17:10:27.672" v="343" actId="20577"/>
        <pc:sldMkLst>
          <pc:docMk/>
          <pc:sldMk cId="1212688207" sldId="259"/>
        </pc:sldMkLst>
        <pc:spChg chg="mod">
          <ac:chgData name="Niamh Gillespie (student)" userId="S::2549880g@student.gla.ac.uk::725a3152-aa54-4f85-82c3-25f14bc641b1" providerId="AD" clId="Web-{4B117AB0-E8D8-49C2-8EDF-6BC1C31FA4A7}" dt="2022-02-24T17:10:27.672" v="343" actId="20577"/>
          <ac:spMkLst>
            <pc:docMk/>
            <pc:sldMk cId="1212688207" sldId="259"/>
            <ac:spMk id="3" creationId="{4CFB1C99-55A2-4EAE-8FC9-7D816611A327}"/>
          </ac:spMkLst>
        </pc:spChg>
      </pc:sldChg>
      <pc:sldChg chg="addSp delSp modSp">
        <pc:chgData name="Niamh Gillespie (student)" userId="S::2549880g@student.gla.ac.uk::725a3152-aa54-4f85-82c3-25f14bc641b1" providerId="AD" clId="Web-{4B117AB0-E8D8-49C2-8EDF-6BC1C31FA4A7}" dt="2022-02-24T18:03:02.462" v="495" actId="1076"/>
        <pc:sldMkLst>
          <pc:docMk/>
          <pc:sldMk cId="1783467784" sldId="261"/>
        </pc:sldMkLst>
        <pc:picChg chg="add del mod">
          <ac:chgData name="Niamh Gillespie (student)" userId="S::2549880g@student.gla.ac.uk::725a3152-aa54-4f85-82c3-25f14bc641b1" providerId="AD" clId="Web-{4B117AB0-E8D8-49C2-8EDF-6BC1C31FA4A7}" dt="2022-02-24T18:02:52.571" v="490"/>
          <ac:picMkLst>
            <pc:docMk/>
            <pc:sldMk cId="1783467784" sldId="261"/>
            <ac:picMk id="3" creationId="{48CB0897-8DBD-47F6-A8FD-72504CD695A3}"/>
          </ac:picMkLst>
        </pc:picChg>
        <pc:picChg chg="add mod">
          <ac:chgData name="Niamh Gillespie (student)" userId="S::2549880g@student.gla.ac.uk::725a3152-aa54-4f85-82c3-25f14bc641b1" providerId="AD" clId="Web-{4B117AB0-E8D8-49C2-8EDF-6BC1C31FA4A7}" dt="2022-02-24T18:03:02.462" v="495" actId="1076"/>
          <ac:picMkLst>
            <pc:docMk/>
            <pc:sldMk cId="1783467784" sldId="261"/>
            <ac:picMk id="4" creationId="{30D75DBA-8862-426E-BB9F-96DA85E40C95}"/>
          </ac:picMkLst>
        </pc:picChg>
        <pc:picChg chg="del">
          <ac:chgData name="Niamh Gillespie (student)" userId="S::2549880g@student.gla.ac.uk::725a3152-aa54-4f85-82c3-25f14bc641b1" providerId="AD" clId="Web-{4B117AB0-E8D8-49C2-8EDF-6BC1C31FA4A7}" dt="2022-02-24T16:49:11.226" v="8"/>
          <ac:picMkLst>
            <pc:docMk/>
            <pc:sldMk cId="1783467784" sldId="261"/>
            <ac:picMk id="5" creationId="{AF3D359A-E4C0-47B7-B2FC-76D507819B4A}"/>
          </ac:picMkLst>
        </pc:picChg>
      </pc:sldChg>
      <pc:sldChg chg="addSp delSp modSp">
        <pc:chgData name="Niamh Gillespie (student)" userId="S::2549880g@student.gla.ac.uk::725a3152-aa54-4f85-82c3-25f14bc641b1" providerId="AD" clId="Web-{4B117AB0-E8D8-49C2-8EDF-6BC1C31FA4A7}" dt="2022-02-24T18:33:33.313" v="589" actId="1076"/>
        <pc:sldMkLst>
          <pc:docMk/>
          <pc:sldMk cId="3781224549" sldId="262"/>
        </pc:sldMkLst>
        <pc:spChg chg="add del mod">
          <ac:chgData name="Niamh Gillespie (student)" userId="S::2549880g@student.gla.ac.uk::725a3152-aa54-4f85-82c3-25f14bc641b1" providerId="AD" clId="Web-{4B117AB0-E8D8-49C2-8EDF-6BC1C31FA4A7}" dt="2022-02-24T17:54:37.450" v="481"/>
          <ac:spMkLst>
            <pc:docMk/>
            <pc:sldMk cId="3781224549" sldId="262"/>
            <ac:spMk id="3" creationId="{51D5B949-C307-4E68-8C54-89F6795ED345}"/>
          </ac:spMkLst>
        </pc:spChg>
        <pc:spChg chg="add del mod">
          <ac:chgData name="Niamh Gillespie (student)" userId="S::2549880g@student.gla.ac.uk::725a3152-aa54-4f85-82c3-25f14bc641b1" providerId="AD" clId="Web-{4B117AB0-E8D8-49C2-8EDF-6BC1C31FA4A7}" dt="2022-02-24T17:54:56.763" v="487"/>
          <ac:spMkLst>
            <pc:docMk/>
            <pc:sldMk cId="3781224549" sldId="262"/>
            <ac:spMk id="10" creationId="{2038998A-CF9F-47BE-8F62-BE2D0923F91A}"/>
          </ac:spMkLst>
        </pc:spChg>
        <pc:picChg chg="add mod">
          <ac:chgData name="Niamh Gillespie (student)" userId="S::2549880g@student.gla.ac.uk::725a3152-aa54-4f85-82c3-25f14bc641b1" providerId="AD" clId="Web-{4B117AB0-E8D8-49C2-8EDF-6BC1C31FA4A7}" dt="2022-02-24T18:33:33.313" v="589" actId="1076"/>
          <ac:picMkLst>
            <pc:docMk/>
            <pc:sldMk cId="3781224549" sldId="262"/>
            <ac:picMk id="4" creationId="{601E9BFC-4D84-456B-9C3C-E6C7B6BD215B}"/>
          </ac:picMkLst>
        </pc:picChg>
        <pc:picChg chg="add del mod modCrop">
          <ac:chgData name="Niamh Gillespie (student)" userId="S::2549880g@student.gla.ac.uk::725a3152-aa54-4f85-82c3-25f14bc641b1" providerId="AD" clId="Web-{4B117AB0-E8D8-49C2-8EDF-6BC1C31FA4A7}" dt="2022-02-24T17:54:39.293" v="482"/>
          <ac:picMkLst>
            <pc:docMk/>
            <pc:sldMk cId="3781224549" sldId="262"/>
            <ac:picMk id="4" creationId="{E79A14A3-655D-4A84-BEE8-52006F564AA4}"/>
          </ac:picMkLst>
        </pc:picChg>
        <pc:picChg chg="del mod">
          <ac:chgData name="Niamh Gillespie (student)" userId="S::2549880g@student.gla.ac.uk::725a3152-aa54-4f85-82c3-25f14bc641b1" providerId="AD" clId="Web-{4B117AB0-E8D8-49C2-8EDF-6BC1C31FA4A7}" dt="2022-02-24T17:54:51.904" v="486"/>
          <ac:picMkLst>
            <pc:docMk/>
            <pc:sldMk cId="3781224549" sldId="262"/>
            <ac:picMk id="7" creationId="{EE7A954C-1BD3-409B-8B1B-81B47BBD18A6}"/>
          </ac:picMkLst>
        </pc:picChg>
        <pc:picChg chg="add del mod">
          <ac:chgData name="Niamh Gillespie (student)" userId="S::2549880g@student.gla.ac.uk::725a3152-aa54-4f85-82c3-25f14bc641b1" providerId="AD" clId="Web-{4B117AB0-E8D8-49C2-8EDF-6BC1C31FA4A7}" dt="2022-02-24T18:29:25.091" v="583"/>
          <ac:picMkLst>
            <pc:docMk/>
            <pc:sldMk cId="3781224549" sldId="262"/>
            <ac:picMk id="8" creationId="{BD3622DF-C49C-42A4-A565-1480EEB02898}"/>
          </ac:picMkLst>
        </pc:picChg>
        <pc:picChg chg="add del mod">
          <ac:chgData name="Niamh Gillespie (student)" userId="S::2549880g@student.gla.ac.uk::725a3152-aa54-4f85-82c3-25f14bc641b1" providerId="AD" clId="Web-{4B117AB0-E8D8-49C2-8EDF-6BC1C31FA4A7}" dt="2022-02-24T18:33:27.063" v="586"/>
          <ac:picMkLst>
            <pc:docMk/>
            <pc:sldMk cId="3781224549" sldId="262"/>
            <ac:picMk id="11" creationId="{39F78F53-E920-48F7-9C15-9C8F7B9FB989}"/>
          </ac:picMkLst>
        </pc:picChg>
      </pc:sldChg>
      <pc:sldChg chg="modSp">
        <pc:chgData name="Niamh Gillespie (student)" userId="S::2549880g@student.gla.ac.uk::725a3152-aa54-4f85-82c3-25f14bc641b1" providerId="AD" clId="Web-{4B117AB0-E8D8-49C2-8EDF-6BC1C31FA4A7}" dt="2022-02-24T17:20:39.945" v="365" actId="20577"/>
        <pc:sldMkLst>
          <pc:docMk/>
          <pc:sldMk cId="1154943902" sldId="263"/>
        </pc:sldMkLst>
        <pc:spChg chg="mod">
          <ac:chgData name="Niamh Gillespie (student)" userId="S::2549880g@student.gla.ac.uk::725a3152-aa54-4f85-82c3-25f14bc641b1" providerId="AD" clId="Web-{4B117AB0-E8D8-49C2-8EDF-6BC1C31FA4A7}" dt="2022-02-24T17:20:39.945" v="365" actId="20577"/>
          <ac:spMkLst>
            <pc:docMk/>
            <pc:sldMk cId="1154943902" sldId="263"/>
            <ac:spMk id="2" creationId="{0125541A-97BC-46C6-84EB-4940861DCEBC}"/>
          </ac:spMkLst>
        </pc:spChg>
      </pc:sldChg>
      <pc:sldChg chg="modSp">
        <pc:chgData name="Niamh Gillespie (student)" userId="S::2549880g@student.gla.ac.uk::725a3152-aa54-4f85-82c3-25f14bc641b1" providerId="AD" clId="Web-{4B117AB0-E8D8-49C2-8EDF-6BC1C31FA4A7}" dt="2022-02-24T17:20:36.851" v="363" actId="20577"/>
        <pc:sldMkLst>
          <pc:docMk/>
          <pc:sldMk cId="1326427986" sldId="264"/>
        </pc:sldMkLst>
        <pc:spChg chg="mod">
          <ac:chgData name="Niamh Gillespie (student)" userId="S::2549880g@student.gla.ac.uk::725a3152-aa54-4f85-82c3-25f14bc641b1" providerId="AD" clId="Web-{4B117AB0-E8D8-49C2-8EDF-6BC1C31FA4A7}" dt="2022-02-24T17:20:36.851" v="363" actId="20577"/>
          <ac:spMkLst>
            <pc:docMk/>
            <pc:sldMk cId="1326427986" sldId="264"/>
            <ac:spMk id="2" creationId="{ABF2844F-E413-4255-9A2E-29058A5553F0}"/>
          </ac:spMkLst>
        </pc:spChg>
      </pc:sldChg>
      <pc:sldChg chg="modSp">
        <pc:chgData name="Niamh Gillespie (student)" userId="S::2549880g@student.gla.ac.uk::725a3152-aa54-4f85-82c3-25f14bc641b1" providerId="AD" clId="Web-{4B117AB0-E8D8-49C2-8EDF-6BC1C31FA4A7}" dt="2022-02-24T17:20:34.882" v="361" actId="20577"/>
        <pc:sldMkLst>
          <pc:docMk/>
          <pc:sldMk cId="2256538259" sldId="265"/>
        </pc:sldMkLst>
        <pc:spChg chg="mod">
          <ac:chgData name="Niamh Gillespie (student)" userId="S::2549880g@student.gla.ac.uk::725a3152-aa54-4f85-82c3-25f14bc641b1" providerId="AD" clId="Web-{4B117AB0-E8D8-49C2-8EDF-6BC1C31FA4A7}" dt="2022-02-24T17:20:34.882" v="361" actId="20577"/>
          <ac:spMkLst>
            <pc:docMk/>
            <pc:sldMk cId="2256538259" sldId="265"/>
            <ac:spMk id="2" creationId="{13A63815-4E0B-4868-93DA-60DED35C5559}"/>
          </ac:spMkLst>
        </pc:spChg>
      </pc:sldChg>
      <pc:sldChg chg="addSp delSp modSp">
        <pc:chgData name="Niamh Gillespie (student)" userId="S::2549880g@student.gla.ac.uk::725a3152-aa54-4f85-82c3-25f14bc641b1" providerId="AD" clId="Web-{4B117AB0-E8D8-49C2-8EDF-6BC1C31FA4A7}" dt="2022-02-24T17:20:45.492" v="371" actId="20577"/>
        <pc:sldMkLst>
          <pc:docMk/>
          <pc:sldMk cId="1864421222" sldId="266"/>
        </pc:sldMkLst>
        <pc:spChg chg="mod">
          <ac:chgData name="Niamh Gillespie (student)" userId="S::2549880g@student.gla.ac.uk::725a3152-aa54-4f85-82c3-25f14bc641b1" providerId="AD" clId="Web-{4B117AB0-E8D8-49C2-8EDF-6BC1C31FA4A7}" dt="2022-02-24T17:20:45.492" v="371" actId="20577"/>
          <ac:spMkLst>
            <pc:docMk/>
            <pc:sldMk cId="1864421222" sldId="266"/>
            <ac:spMk id="2" creationId="{22C85EB9-FFD8-481E-B93D-FDDA1B367EFE}"/>
          </ac:spMkLst>
        </pc:spChg>
        <pc:spChg chg="del">
          <ac:chgData name="Niamh Gillespie (student)" userId="S::2549880g@student.gla.ac.uk::725a3152-aa54-4f85-82c3-25f14bc641b1" providerId="AD" clId="Web-{4B117AB0-E8D8-49C2-8EDF-6BC1C31FA4A7}" dt="2022-02-24T16:48:57.569" v="4"/>
          <ac:spMkLst>
            <pc:docMk/>
            <pc:sldMk cId="1864421222" sldId="266"/>
            <ac:spMk id="3" creationId="{D7A93F34-0D0D-4C34-884D-3EC0AE571331}"/>
          </ac:spMkLst>
        </pc:spChg>
        <pc:spChg chg="add mod">
          <ac:chgData name="Niamh Gillespie (student)" userId="S::2549880g@student.gla.ac.uk::725a3152-aa54-4f85-82c3-25f14bc641b1" providerId="AD" clId="Web-{4B117AB0-E8D8-49C2-8EDF-6BC1C31FA4A7}" dt="2022-02-24T16:49:06.679" v="7"/>
          <ac:spMkLst>
            <pc:docMk/>
            <pc:sldMk cId="1864421222" sldId="266"/>
            <ac:spMk id="6" creationId="{298BDE2E-EE6C-4252-8B16-2F1EA77DD4DA}"/>
          </ac:spMkLst>
        </pc:spChg>
        <pc:picChg chg="add del mod ord">
          <ac:chgData name="Niamh Gillespie (student)" userId="S::2549880g@student.gla.ac.uk::725a3152-aa54-4f85-82c3-25f14bc641b1" providerId="AD" clId="Web-{4B117AB0-E8D8-49C2-8EDF-6BC1C31FA4A7}" dt="2022-02-24T16:49:06.679" v="7"/>
          <ac:picMkLst>
            <pc:docMk/>
            <pc:sldMk cId="1864421222" sldId="266"/>
            <ac:picMk id="4" creationId="{5A0441CD-EC78-4D80-9102-F156DC1FC66D}"/>
          </ac:picMkLst>
        </pc:picChg>
      </pc:sldChg>
      <pc:sldChg chg="addSp delSp modSp">
        <pc:chgData name="Niamh Gillespie (student)" userId="S::2549880g@student.gla.ac.uk::725a3152-aa54-4f85-82c3-25f14bc641b1" providerId="AD" clId="Web-{4B117AB0-E8D8-49C2-8EDF-6BC1C31FA4A7}" dt="2022-02-24T16:05:23.564" v="0"/>
        <pc:sldMkLst>
          <pc:docMk/>
          <pc:sldMk cId="3249134569" sldId="267"/>
        </pc:sldMkLst>
        <pc:spChg chg="del">
          <ac:chgData name="Niamh Gillespie (student)" userId="S::2549880g@student.gla.ac.uk::725a3152-aa54-4f85-82c3-25f14bc641b1" providerId="AD" clId="Web-{4B117AB0-E8D8-49C2-8EDF-6BC1C31FA4A7}" dt="2022-02-24T16:05:23.564" v="0"/>
          <ac:spMkLst>
            <pc:docMk/>
            <pc:sldMk cId="3249134569" sldId="267"/>
            <ac:spMk id="3" creationId="{60C1B3C7-7F3A-4FB2-AF65-18E21D0B869C}"/>
          </ac:spMkLst>
        </pc:spChg>
        <pc:picChg chg="add mod ord">
          <ac:chgData name="Niamh Gillespie (student)" userId="S::2549880g@student.gla.ac.uk::725a3152-aa54-4f85-82c3-25f14bc641b1" providerId="AD" clId="Web-{4B117AB0-E8D8-49C2-8EDF-6BC1C31FA4A7}" dt="2022-02-24T16:05:23.564" v="0"/>
          <ac:picMkLst>
            <pc:docMk/>
            <pc:sldMk cId="3249134569" sldId="267"/>
            <ac:picMk id="4" creationId="{3CBE704C-41D2-417C-8F93-C11A638704FE}"/>
          </ac:picMkLst>
        </pc:picChg>
      </pc:sldChg>
      <pc:sldChg chg="modSp">
        <pc:chgData name="Niamh Gillespie (student)" userId="S::2549880g@student.gla.ac.uk::725a3152-aa54-4f85-82c3-25f14bc641b1" providerId="AD" clId="Web-{4B117AB0-E8D8-49C2-8EDF-6BC1C31FA4A7}" dt="2022-02-24T18:36:34.011" v="623" actId="20577"/>
        <pc:sldMkLst>
          <pc:docMk/>
          <pc:sldMk cId="2537944557" sldId="268"/>
        </pc:sldMkLst>
        <pc:spChg chg="mod">
          <ac:chgData name="Niamh Gillespie (student)" userId="S::2549880g@student.gla.ac.uk::725a3152-aa54-4f85-82c3-25f14bc641b1" providerId="AD" clId="Web-{4B117AB0-E8D8-49C2-8EDF-6BC1C31FA4A7}" dt="2022-02-24T18:36:34.011" v="623" actId="20577"/>
          <ac:spMkLst>
            <pc:docMk/>
            <pc:sldMk cId="2537944557" sldId="268"/>
            <ac:spMk id="3" creationId="{D85850EB-EF87-455C-BC6B-30E5F154839C}"/>
          </ac:spMkLst>
        </pc:spChg>
      </pc:sldChg>
      <pc:sldChg chg="new">
        <pc:chgData name="Niamh Gillespie (student)" userId="S::2549880g@student.gla.ac.uk::725a3152-aa54-4f85-82c3-25f14bc641b1" providerId="AD" clId="Web-{4B117AB0-E8D8-49C2-8EDF-6BC1C31FA4A7}" dt="2022-02-24T18:11:28.148" v="537"/>
        <pc:sldMkLst>
          <pc:docMk/>
          <pc:sldMk cId="2594526834" sldId="269"/>
        </pc:sldMkLst>
      </pc:sldChg>
    </pc:docChg>
  </pc:docChgLst>
  <pc:docChgLst>
    <pc:chgData name="Kyle Thomas (student)" userId="S::2548971t@student.gla.ac.uk::a707257a-f9af-4f9d-a46d-f00d58013334" providerId="AD" clId="Web-{DD52AA4E-A455-4766-A39D-2D6821B0EFCC}"/>
    <pc:docChg chg="modSld">
      <pc:chgData name="Kyle Thomas (student)" userId="S::2548971t@student.gla.ac.uk::a707257a-f9af-4f9d-a46d-f00d58013334" providerId="AD" clId="Web-{DD52AA4E-A455-4766-A39D-2D6821B0EFCC}" dt="2022-02-24T16:36:36.654" v="125" actId="20577"/>
      <pc:docMkLst>
        <pc:docMk/>
      </pc:docMkLst>
      <pc:sldChg chg="modSp">
        <pc:chgData name="Kyle Thomas (student)" userId="S::2548971t@student.gla.ac.uk::a707257a-f9af-4f9d-a46d-f00d58013334" providerId="AD" clId="Web-{DD52AA4E-A455-4766-A39D-2D6821B0EFCC}" dt="2022-02-24T16:36:36.654" v="125" actId="20577"/>
        <pc:sldMkLst>
          <pc:docMk/>
          <pc:sldMk cId="894309277" sldId="256"/>
        </pc:sldMkLst>
        <pc:spChg chg="mod">
          <ac:chgData name="Kyle Thomas (student)" userId="S::2548971t@student.gla.ac.uk::a707257a-f9af-4f9d-a46d-f00d58013334" providerId="AD" clId="Web-{DD52AA4E-A455-4766-A39D-2D6821B0EFCC}" dt="2022-02-24T16:36:36.654" v="125" actId="20577"/>
          <ac:spMkLst>
            <pc:docMk/>
            <pc:sldMk cId="894309277" sldId="256"/>
            <ac:spMk id="3" creationId="{76878363-437C-43AC-B6E7-982EB36F56DB}"/>
          </ac:spMkLst>
        </pc:spChg>
      </pc:sldChg>
      <pc:sldChg chg="modSp">
        <pc:chgData name="Kyle Thomas (student)" userId="S::2548971t@student.gla.ac.uk::a707257a-f9af-4f9d-a46d-f00d58013334" providerId="AD" clId="Web-{DD52AA4E-A455-4766-A39D-2D6821B0EFCC}" dt="2022-02-24T16:36:29.435" v="123" actId="20577"/>
        <pc:sldMkLst>
          <pc:docMk/>
          <pc:sldMk cId="2309764515" sldId="257"/>
        </pc:sldMkLst>
        <pc:spChg chg="mod">
          <ac:chgData name="Kyle Thomas (student)" userId="S::2548971t@student.gla.ac.uk::a707257a-f9af-4f9d-a46d-f00d58013334" providerId="AD" clId="Web-{DD52AA4E-A455-4766-A39D-2D6821B0EFCC}" dt="2022-02-24T16:36:29.435" v="123" actId="20577"/>
          <ac:spMkLst>
            <pc:docMk/>
            <pc:sldMk cId="2309764515" sldId="257"/>
            <ac:spMk id="2" creationId="{B3EC5272-9A94-4C3C-876E-455AF89C9050}"/>
          </ac:spMkLst>
        </pc:spChg>
      </pc:sldChg>
      <pc:sldChg chg="modSp">
        <pc:chgData name="Kyle Thomas (student)" userId="S::2548971t@student.gla.ac.uk::a707257a-f9af-4f9d-a46d-f00d58013334" providerId="AD" clId="Web-{DD52AA4E-A455-4766-A39D-2D6821B0EFCC}" dt="2022-02-24T16:35:03.727" v="113" actId="1076"/>
        <pc:sldMkLst>
          <pc:docMk/>
          <pc:sldMk cId="2180070439" sldId="260"/>
        </pc:sldMkLst>
        <pc:spChg chg="mod">
          <ac:chgData name="Kyle Thomas (student)" userId="S::2548971t@student.gla.ac.uk::a707257a-f9af-4f9d-a46d-f00d58013334" providerId="AD" clId="Web-{DD52AA4E-A455-4766-A39D-2D6821B0EFCC}" dt="2022-02-24T16:35:03.727" v="113" actId="1076"/>
          <ac:spMkLst>
            <pc:docMk/>
            <pc:sldMk cId="2180070439" sldId="260"/>
            <ac:spMk id="3" creationId="{543B4DDD-BB11-4111-A714-8C732C97775B}"/>
          </ac:spMkLst>
        </pc:spChg>
      </pc:sldChg>
    </pc:docChg>
  </pc:docChgLst>
  <pc:docChgLst>
    <pc:chgData name="Luka Senic (student)" userId="S::2619426s@student.gla.ac.uk::e6d336a5-fb9a-4b69-8f00-fe2d906f8108" providerId="AD" clId="Web-{6D8864D2-CF62-4A31-8075-6445D64C494A}"/>
    <pc:docChg chg="modSld">
      <pc:chgData name="Luka Senic (student)" userId="S::2619426s@student.gla.ac.uk::e6d336a5-fb9a-4b69-8f00-fe2d906f8108" providerId="AD" clId="Web-{6D8864D2-CF62-4A31-8075-6445D64C494A}" dt="2022-02-24T17:21:05.598" v="11" actId="20577"/>
      <pc:docMkLst>
        <pc:docMk/>
      </pc:docMkLst>
      <pc:sldChg chg="addSp delSp modSp">
        <pc:chgData name="Luka Senic (student)" userId="S::2619426s@student.gla.ac.uk::e6d336a5-fb9a-4b69-8f00-fe2d906f8108" providerId="AD" clId="Web-{6D8864D2-CF62-4A31-8075-6445D64C494A}" dt="2022-02-24T17:21:05.598" v="11" actId="20577"/>
        <pc:sldMkLst>
          <pc:docMk/>
          <pc:sldMk cId="1864421222" sldId="266"/>
        </pc:sldMkLst>
        <pc:spChg chg="mod">
          <ac:chgData name="Luka Senic (student)" userId="S::2619426s@student.gla.ac.uk::e6d336a5-fb9a-4b69-8f00-fe2d906f8108" providerId="AD" clId="Web-{6D8864D2-CF62-4A31-8075-6445D64C494A}" dt="2022-02-24T17:21:05.598" v="11" actId="20577"/>
          <ac:spMkLst>
            <pc:docMk/>
            <pc:sldMk cId="1864421222" sldId="266"/>
            <ac:spMk id="2" creationId="{22C85EB9-FFD8-481E-B93D-FDDA1B367EFE}"/>
          </ac:spMkLst>
        </pc:spChg>
        <pc:spChg chg="add del mod">
          <ac:chgData name="Luka Senic (student)" userId="S::2619426s@student.gla.ac.uk::e6d336a5-fb9a-4b69-8f00-fe2d906f8108" providerId="AD" clId="Web-{6D8864D2-CF62-4A31-8075-6445D64C494A}" dt="2022-02-24T17:21:00.519" v="9"/>
          <ac:spMkLst>
            <pc:docMk/>
            <pc:sldMk cId="1864421222" sldId="266"/>
            <ac:spMk id="5" creationId="{A7007611-53AF-4352-A197-4274BD743860}"/>
          </ac:spMkLst>
        </pc:spChg>
        <pc:spChg chg="del">
          <ac:chgData name="Luka Senic (student)" userId="S::2619426s@student.gla.ac.uk::e6d336a5-fb9a-4b69-8f00-fe2d906f8108" providerId="AD" clId="Web-{6D8864D2-CF62-4A31-8075-6445D64C494A}" dt="2022-02-24T17:17:11.591" v="0"/>
          <ac:spMkLst>
            <pc:docMk/>
            <pc:sldMk cId="1864421222" sldId="266"/>
            <ac:spMk id="6" creationId="{298BDE2E-EE6C-4252-8B16-2F1EA77DD4DA}"/>
          </ac:spMkLst>
        </pc:spChg>
        <pc:picChg chg="add del mod ord">
          <ac:chgData name="Luka Senic (student)" userId="S::2619426s@student.gla.ac.uk::e6d336a5-fb9a-4b69-8f00-fe2d906f8108" providerId="AD" clId="Web-{6D8864D2-CF62-4A31-8075-6445D64C494A}" dt="2022-02-24T17:20:33.800" v="8"/>
          <ac:picMkLst>
            <pc:docMk/>
            <pc:sldMk cId="1864421222" sldId="266"/>
            <ac:picMk id="3" creationId="{6336EEDB-60CB-4F71-A369-CEAC0E5C4AB9}"/>
          </ac:picMkLst>
        </pc:picChg>
        <pc:picChg chg="add mod ord">
          <ac:chgData name="Luka Senic (student)" userId="S::2619426s@student.gla.ac.uk::e6d336a5-fb9a-4b69-8f00-fe2d906f8108" providerId="AD" clId="Web-{6D8864D2-CF62-4A31-8075-6445D64C494A}" dt="2022-02-24T17:21:00.519" v="9"/>
          <ac:picMkLst>
            <pc:docMk/>
            <pc:sldMk cId="1864421222" sldId="266"/>
            <ac:picMk id="7" creationId="{34CC2628-C851-4863-BD88-2BF7342B1CFE}"/>
          </ac:picMkLst>
        </pc:picChg>
      </pc:sldChg>
    </pc:docChg>
  </pc:docChgLst>
  <pc:docChgLst>
    <pc:chgData name="Kyle Thomas (student)" userId="S::2548971t@student.gla.ac.uk::a707257a-f9af-4f9d-a46d-f00d58013334" providerId="AD" clId="Web-{A638184F-BAD2-4F83-98F6-41923ACB8E45}"/>
    <pc:docChg chg="delSld modSld">
      <pc:chgData name="Kyle Thomas (student)" userId="S::2548971t@student.gla.ac.uk::a707257a-f9af-4f9d-a46d-f00d58013334" providerId="AD" clId="Web-{A638184F-BAD2-4F83-98F6-41923ACB8E45}" dt="2022-03-27T15:11:46.260" v="132"/>
      <pc:docMkLst>
        <pc:docMk/>
      </pc:docMkLst>
      <pc:sldChg chg="modSp">
        <pc:chgData name="Kyle Thomas (student)" userId="S::2548971t@student.gla.ac.uk::a707257a-f9af-4f9d-a46d-f00d58013334" providerId="AD" clId="Web-{A638184F-BAD2-4F83-98F6-41923ACB8E45}" dt="2022-03-27T15:04:45.406" v="2" actId="20577"/>
        <pc:sldMkLst>
          <pc:docMk/>
          <pc:sldMk cId="2309764515" sldId="257"/>
        </pc:sldMkLst>
        <pc:spChg chg="mod">
          <ac:chgData name="Kyle Thomas (student)" userId="S::2548971t@student.gla.ac.uk::a707257a-f9af-4f9d-a46d-f00d58013334" providerId="AD" clId="Web-{A638184F-BAD2-4F83-98F6-41923ACB8E45}" dt="2022-03-27T15:04:45.406" v="2" actId="20577"/>
          <ac:spMkLst>
            <pc:docMk/>
            <pc:sldMk cId="2309764515" sldId="257"/>
            <ac:spMk id="3" creationId="{486F66D2-B525-42BD-B49F-EB2B6AC75556}"/>
          </ac:spMkLst>
        </pc:spChg>
      </pc:sldChg>
      <pc:sldChg chg="modSp">
        <pc:chgData name="Kyle Thomas (student)" userId="S::2548971t@student.gla.ac.uk::a707257a-f9af-4f9d-a46d-f00d58013334" providerId="AD" clId="Web-{A638184F-BAD2-4F83-98F6-41923ACB8E45}" dt="2022-03-27T15:11:23.353" v="131" actId="20577"/>
        <pc:sldMkLst>
          <pc:docMk/>
          <pc:sldMk cId="219317528" sldId="258"/>
        </pc:sldMkLst>
        <pc:spChg chg="mod">
          <ac:chgData name="Kyle Thomas (student)" userId="S::2548971t@student.gla.ac.uk::a707257a-f9af-4f9d-a46d-f00d58013334" providerId="AD" clId="Web-{A638184F-BAD2-4F83-98F6-41923ACB8E45}" dt="2022-03-27T15:11:23.353" v="131" actId="20577"/>
          <ac:spMkLst>
            <pc:docMk/>
            <pc:sldMk cId="219317528" sldId="258"/>
            <ac:spMk id="3" creationId="{5AC53840-B670-4B8A-9538-72D40E6DD527}"/>
          </ac:spMkLst>
        </pc:spChg>
      </pc:sldChg>
      <pc:sldChg chg="modSp">
        <pc:chgData name="Kyle Thomas (student)" userId="S::2548971t@student.gla.ac.uk::a707257a-f9af-4f9d-a46d-f00d58013334" providerId="AD" clId="Web-{A638184F-BAD2-4F83-98F6-41923ACB8E45}" dt="2022-03-27T15:06:06.974" v="21" actId="20577"/>
        <pc:sldMkLst>
          <pc:docMk/>
          <pc:sldMk cId="1212688207" sldId="259"/>
        </pc:sldMkLst>
        <pc:spChg chg="mod">
          <ac:chgData name="Kyle Thomas (student)" userId="S::2548971t@student.gla.ac.uk::a707257a-f9af-4f9d-a46d-f00d58013334" providerId="AD" clId="Web-{A638184F-BAD2-4F83-98F6-41923ACB8E45}" dt="2022-03-27T15:06:06.974" v="21" actId="20577"/>
          <ac:spMkLst>
            <pc:docMk/>
            <pc:sldMk cId="1212688207" sldId="259"/>
            <ac:spMk id="3" creationId="{4CFB1C99-55A2-4EAE-8FC9-7D816611A327}"/>
          </ac:spMkLst>
        </pc:spChg>
      </pc:sldChg>
      <pc:sldChg chg="modSp">
        <pc:chgData name="Kyle Thomas (student)" userId="S::2548971t@student.gla.ac.uk::a707257a-f9af-4f9d-a46d-f00d58013334" providerId="AD" clId="Web-{A638184F-BAD2-4F83-98F6-41923ACB8E45}" dt="2022-03-27T15:09:32.221" v="69" actId="20577"/>
        <pc:sldMkLst>
          <pc:docMk/>
          <pc:sldMk cId="2180070439" sldId="260"/>
        </pc:sldMkLst>
        <pc:spChg chg="mod">
          <ac:chgData name="Kyle Thomas (student)" userId="S::2548971t@student.gla.ac.uk::a707257a-f9af-4f9d-a46d-f00d58013334" providerId="AD" clId="Web-{A638184F-BAD2-4F83-98F6-41923ACB8E45}" dt="2022-03-27T15:09:32.221" v="69" actId="20577"/>
          <ac:spMkLst>
            <pc:docMk/>
            <pc:sldMk cId="2180070439" sldId="260"/>
            <ac:spMk id="3" creationId="{543B4DDD-BB11-4111-A714-8C732C97775B}"/>
          </ac:spMkLst>
        </pc:spChg>
      </pc:sldChg>
      <pc:sldChg chg="del">
        <pc:chgData name="Kyle Thomas (student)" userId="S::2548971t@student.gla.ac.uk::a707257a-f9af-4f9d-a46d-f00d58013334" providerId="AD" clId="Web-{A638184F-BAD2-4F83-98F6-41923ACB8E45}" dt="2022-03-27T15:11:46.260" v="132"/>
        <pc:sldMkLst>
          <pc:docMk/>
          <pc:sldMk cId="3781224549" sldId="262"/>
        </pc:sldMkLst>
      </pc:sldChg>
    </pc:docChg>
  </pc:docChgLst>
  <pc:docChgLst>
    <pc:chgData name="Kyle Thomas (student)" userId="S::2548971t@student.gla.ac.uk::a707257a-f9af-4f9d-a46d-f00d58013334" providerId="AD" clId="Web-{A3F693B2-E9D5-404B-AB92-F25CF39545FD}"/>
    <pc:docChg chg="modSld">
      <pc:chgData name="Kyle Thomas (student)" userId="S::2548971t@student.gla.ac.uk::a707257a-f9af-4f9d-a46d-f00d58013334" providerId="AD" clId="Web-{A3F693B2-E9D5-404B-AB92-F25CF39545FD}" dt="2022-03-10T16:20:35.983" v="0" actId="1076"/>
      <pc:docMkLst>
        <pc:docMk/>
      </pc:docMkLst>
      <pc:sldChg chg="modSp">
        <pc:chgData name="Kyle Thomas (student)" userId="S::2548971t@student.gla.ac.uk::a707257a-f9af-4f9d-a46d-f00d58013334" providerId="AD" clId="Web-{A3F693B2-E9D5-404B-AB92-F25CF39545FD}" dt="2022-03-10T16:20:35.983" v="0" actId="1076"/>
        <pc:sldMkLst>
          <pc:docMk/>
          <pc:sldMk cId="3781224549" sldId="262"/>
        </pc:sldMkLst>
        <pc:picChg chg="mod">
          <ac:chgData name="Kyle Thomas (student)" userId="S::2548971t@student.gla.ac.uk::a707257a-f9af-4f9d-a46d-f00d58013334" providerId="AD" clId="Web-{A3F693B2-E9D5-404B-AB92-F25CF39545FD}" dt="2022-03-10T16:20:35.983" v="0" actId="1076"/>
          <ac:picMkLst>
            <pc:docMk/>
            <pc:sldMk cId="3781224549" sldId="262"/>
            <ac:picMk id="4" creationId="{601E9BFC-4D84-456B-9C3C-E6C7B6BD215B}"/>
          </ac:picMkLst>
        </pc:picChg>
      </pc:sldChg>
    </pc:docChg>
  </pc:docChgLst>
  <pc:docChgLst>
    <pc:chgData name="Kyle Thomas (student)" userId="S::2548971t@student.gla.ac.uk::a707257a-f9af-4f9d-a46d-f00d58013334" providerId="AD" clId="Web-{9F544D9F-A469-46CE-916E-6171712A27F1}"/>
    <pc:docChg chg="modSld">
      <pc:chgData name="Kyle Thomas (student)" userId="S::2548971t@student.gla.ac.uk::a707257a-f9af-4f9d-a46d-f00d58013334" providerId="AD" clId="Web-{9F544D9F-A469-46CE-916E-6171712A27F1}" dt="2022-02-17T16:57:23.128" v="54" actId="20577"/>
      <pc:docMkLst>
        <pc:docMk/>
      </pc:docMkLst>
      <pc:sldChg chg="modSp">
        <pc:chgData name="Kyle Thomas (student)" userId="S::2548971t@student.gla.ac.uk::a707257a-f9af-4f9d-a46d-f00d58013334" providerId="AD" clId="Web-{9F544D9F-A469-46CE-916E-6171712A27F1}" dt="2022-02-17T16:19:31.675" v="19" actId="20577"/>
        <pc:sldMkLst>
          <pc:docMk/>
          <pc:sldMk cId="219317528" sldId="258"/>
        </pc:sldMkLst>
        <pc:spChg chg="mod">
          <ac:chgData name="Kyle Thomas (student)" userId="S::2548971t@student.gla.ac.uk::a707257a-f9af-4f9d-a46d-f00d58013334" providerId="AD" clId="Web-{9F544D9F-A469-46CE-916E-6171712A27F1}" dt="2022-02-17T16:19:31.675" v="19" actId="20577"/>
          <ac:spMkLst>
            <pc:docMk/>
            <pc:sldMk cId="219317528" sldId="258"/>
            <ac:spMk id="3" creationId="{5AC53840-B670-4B8A-9538-72D40E6DD527}"/>
          </ac:spMkLst>
        </pc:spChg>
      </pc:sldChg>
      <pc:sldChg chg="addSp delSp modSp">
        <pc:chgData name="Kyle Thomas (student)" userId="S::2548971t@student.gla.ac.uk::a707257a-f9af-4f9d-a46d-f00d58013334" providerId="AD" clId="Web-{9F544D9F-A469-46CE-916E-6171712A27F1}" dt="2022-02-17T16:57:23.128" v="54" actId="20577"/>
        <pc:sldMkLst>
          <pc:docMk/>
          <pc:sldMk cId="3781224549" sldId="262"/>
        </pc:sldMkLst>
        <pc:spChg chg="del">
          <ac:chgData name="Kyle Thomas (student)" userId="S::2548971t@student.gla.ac.uk::a707257a-f9af-4f9d-a46d-f00d58013334" providerId="AD" clId="Web-{9F544D9F-A469-46CE-916E-6171712A27F1}" dt="2022-02-17T16:52:55.221" v="20"/>
          <ac:spMkLst>
            <pc:docMk/>
            <pc:sldMk cId="3781224549" sldId="262"/>
            <ac:spMk id="3" creationId="{E2FE6FCC-9CA3-476F-B227-88F3617A3B17}"/>
          </ac:spMkLst>
        </pc:spChg>
        <pc:spChg chg="add mod">
          <ac:chgData name="Kyle Thomas (student)" userId="S::2548971t@student.gla.ac.uk::a707257a-f9af-4f9d-a46d-f00d58013334" providerId="AD" clId="Web-{9F544D9F-A469-46CE-916E-6171712A27F1}" dt="2022-02-17T16:57:23.128" v="54" actId="20577"/>
          <ac:spMkLst>
            <pc:docMk/>
            <pc:sldMk cId="3781224549" sldId="262"/>
            <ac:spMk id="5" creationId="{97ECFCFF-A102-4136-BAC2-B4DFCA787A8F}"/>
          </ac:spMkLst>
        </pc:spChg>
        <pc:picChg chg="add mod ord">
          <ac:chgData name="Kyle Thomas (student)" userId="S::2548971t@student.gla.ac.uk::a707257a-f9af-4f9d-a46d-f00d58013334" providerId="AD" clId="Web-{9F544D9F-A469-46CE-916E-6171712A27F1}" dt="2022-02-17T16:56:42.485" v="24" actId="1076"/>
          <ac:picMkLst>
            <pc:docMk/>
            <pc:sldMk cId="3781224549" sldId="262"/>
            <ac:picMk id="4" creationId="{BF5D12F9-2B31-4F0C-B06C-B5D632E48BA4}"/>
          </ac:picMkLst>
        </pc:picChg>
      </pc:sldChg>
    </pc:docChg>
  </pc:docChgLst>
  <pc:docChgLst>
    <pc:chgData name="Kyle Thomas (student)" userId="S::2548971t@student.gla.ac.uk::a707257a-f9af-4f9d-a46d-f00d58013334" providerId="AD" clId="Web-{D31B6BB1-F87D-4A42-B54B-D427D00CC2E7}"/>
    <pc:docChg chg="modSld">
      <pc:chgData name="Kyle Thomas (student)" userId="S::2548971t@student.gla.ac.uk::a707257a-f9af-4f9d-a46d-f00d58013334" providerId="AD" clId="Web-{D31B6BB1-F87D-4A42-B54B-D427D00CC2E7}" dt="2022-02-17T16:17:11.413" v="240" actId="20577"/>
      <pc:docMkLst>
        <pc:docMk/>
      </pc:docMkLst>
      <pc:sldChg chg="modSp">
        <pc:chgData name="Kyle Thomas (student)" userId="S::2548971t@student.gla.ac.uk::a707257a-f9af-4f9d-a46d-f00d58013334" providerId="AD" clId="Web-{D31B6BB1-F87D-4A42-B54B-D427D00CC2E7}" dt="2022-02-17T16:14:12.676" v="35" actId="20577"/>
        <pc:sldMkLst>
          <pc:docMk/>
          <pc:sldMk cId="2309764515" sldId="257"/>
        </pc:sldMkLst>
        <pc:spChg chg="mod">
          <ac:chgData name="Kyle Thomas (student)" userId="S::2548971t@student.gla.ac.uk::a707257a-f9af-4f9d-a46d-f00d58013334" providerId="AD" clId="Web-{D31B6BB1-F87D-4A42-B54B-D427D00CC2E7}" dt="2022-02-17T16:14:12.676" v="35" actId="20577"/>
          <ac:spMkLst>
            <pc:docMk/>
            <pc:sldMk cId="2309764515" sldId="257"/>
            <ac:spMk id="3" creationId="{486F66D2-B525-42BD-B49F-EB2B6AC75556}"/>
          </ac:spMkLst>
        </pc:spChg>
      </pc:sldChg>
      <pc:sldChg chg="modSp">
        <pc:chgData name="Kyle Thomas (student)" userId="S::2548971t@student.gla.ac.uk::a707257a-f9af-4f9d-a46d-f00d58013334" providerId="AD" clId="Web-{D31B6BB1-F87D-4A42-B54B-D427D00CC2E7}" dt="2022-02-17T16:17:11.413" v="240" actId="20577"/>
        <pc:sldMkLst>
          <pc:docMk/>
          <pc:sldMk cId="219317528" sldId="258"/>
        </pc:sldMkLst>
        <pc:spChg chg="mod">
          <ac:chgData name="Kyle Thomas (student)" userId="S::2548971t@student.gla.ac.uk::a707257a-f9af-4f9d-a46d-f00d58013334" providerId="AD" clId="Web-{D31B6BB1-F87D-4A42-B54B-D427D00CC2E7}" dt="2022-02-17T16:17:11.413" v="240" actId="20577"/>
          <ac:spMkLst>
            <pc:docMk/>
            <pc:sldMk cId="219317528" sldId="258"/>
            <ac:spMk id="3" creationId="{5AC53840-B670-4B8A-9538-72D40E6DD527}"/>
          </ac:spMkLst>
        </pc:spChg>
      </pc:sldChg>
    </pc:docChg>
  </pc:docChgLst>
  <pc:docChgLst>
    <pc:chgData name="Niamh Gillespie (student)" userId="S::2549880g@student.gla.ac.uk::725a3152-aa54-4f85-82c3-25f14bc641b1" providerId="AD" clId="Web-{270294F8-C56E-4D91-B783-7007A392F8E9}"/>
    <pc:docChg chg="modSld">
      <pc:chgData name="Niamh Gillespie (student)" userId="S::2549880g@student.gla.ac.uk::725a3152-aa54-4f85-82c3-25f14bc641b1" providerId="AD" clId="Web-{270294F8-C56E-4D91-B783-7007A392F8E9}" dt="2022-02-17T16:15:22.181" v="12" actId="20577"/>
      <pc:docMkLst>
        <pc:docMk/>
      </pc:docMkLst>
      <pc:sldChg chg="modSp">
        <pc:chgData name="Niamh Gillespie (student)" userId="S::2549880g@student.gla.ac.uk::725a3152-aa54-4f85-82c3-25f14bc641b1" providerId="AD" clId="Web-{270294F8-C56E-4D91-B783-7007A392F8E9}" dt="2022-02-17T16:15:22.181" v="12" actId="20577"/>
        <pc:sldMkLst>
          <pc:docMk/>
          <pc:sldMk cId="1212688207" sldId="259"/>
        </pc:sldMkLst>
        <pc:spChg chg="mod">
          <ac:chgData name="Niamh Gillespie (student)" userId="S::2549880g@student.gla.ac.uk::725a3152-aa54-4f85-82c3-25f14bc641b1" providerId="AD" clId="Web-{270294F8-C56E-4D91-B783-7007A392F8E9}" dt="2022-02-17T16:15:22.181" v="12" actId="20577"/>
          <ac:spMkLst>
            <pc:docMk/>
            <pc:sldMk cId="1212688207" sldId="259"/>
            <ac:spMk id="3" creationId="{4CFB1C99-55A2-4EAE-8FC9-7D816611A327}"/>
          </ac:spMkLst>
        </pc:spChg>
      </pc:sldChg>
    </pc:docChg>
  </pc:docChgLst>
  <pc:docChgLst>
    <pc:chgData name="Luka Senic (student)" userId="S::2619426s@student.gla.ac.uk::e6d336a5-fb9a-4b69-8f00-fe2d906f8108" providerId="AD" clId="Web-{066CB71E-11A1-4AD2-B05C-8902AEFA4111}"/>
    <pc:docChg chg="modSld">
      <pc:chgData name="Luka Senic (student)" userId="S::2619426s@student.gla.ac.uk::e6d336a5-fb9a-4b69-8f00-fe2d906f8108" providerId="AD" clId="Web-{066CB71E-11A1-4AD2-B05C-8902AEFA4111}" dt="2022-02-17T17:45:40.988" v="70" actId="20577"/>
      <pc:docMkLst>
        <pc:docMk/>
      </pc:docMkLst>
      <pc:sldChg chg="addSp delSp modSp">
        <pc:chgData name="Luka Senic (student)" userId="S::2619426s@student.gla.ac.uk::e6d336a5-fb9a-4b69-8f00-fe2d906f8108" providerId="AD" clId="Web-{066CB71E-11A1-4AD2-B05C-8902AEFA4111}" dt="2022-02-17T17:44:49.799" v="53" actId="1076"/>
        <pc:sldMkLst>
          <pc:docMk/>
          <pc:sldMk cId="1783467784" sldId="261"/>
        </pc:sldMkLst>
        <pc:spChg chg="del">
          <ac:chgData name="Luka Senic (student)" userId="S::2619426s@student.gla.ac.uk::e6d336a5-fb9a-4b69-8f00-fe2d906f8108" providerId="AD" clId="Web-{066CB71E-11A1-4AD2-B05C-8902AEFA4111}" dt="2022-02-17T17:43:51.829" v="46"/>
          <ac:spMkLst>
            <pc:docMk/>
            <pc:sldMk cId="1783467784" sldId="261"/>
            <ac:spMk id="3" creationId="{8D0942BD-6F3E-4E6F-98D6-BA80C4CEA26A}"/>
          </ac:spMkLst>
        </pc:spChg>
        <pc:spChg chg="add del">
          <ac:chgData name="Luka Senic (student)" userId="S::2619426s@student.gla.ac.uk::e6d336a5-fb9a-4b69-8f00-fe2d906f8108" providerId="AD" clId="Web-{066CB71E-11A1-4AD2-B05C-8902AEFA4111}" dt="2022-02-17T17:44:41.080" v="50"/>
          <ac:spMkLst>
            <pc:docMk/>
            <pc:sldMk cId="1783467784" sldId="261"/>
            <ac:spMk id="6" creationId="{6CB7FE9B-E904-4D5B-BECE-084099EF9798}"/>
          </ac:spMkLst>
        </pc:spChg>
        <pc:spChg chg="del">
          <ac:chgData name="Luka Senic (student)" userId="S::2619426s@student.gla.ac.uk::e6d336a5-fb9a-4b69-8f00-fe2d906f8108" providerId="AD" clId="Web-{066CB71E-11A1-4AD2-B05C-8902AEFA4111}" dt="2022-02-17T17:44:29.002" v="47"/>
          <ac:spMkLst>
            <pc:docMk/>
            <pc:sldMk cId="1783467784" sldId="261"/>
            <ac:spMk id="7" creationId="{26F0A29B-283E-4842-A293-5D4494F03A7F}"/>
          </ac:spMkLst>
        </pc:spChg>
        <pc:picChg chg="add mod ord">
          <ac:chgData name="Luka Senic (student)" userId="S::2619426s@student.gla.ac.uk::e6d336a5-fb9a-4b69-8f00-fe2d906f8108" providerId="AD" clId="Web-{066CB71E-11A1-4AD2-B05C-8902AEFA4111}" dt="2022-02-17T17:43:51.829" v="46"/>
          <ac:picMkLst>
            <pc:docMk/>
            <pc:sldMk cId="1783467784" sldId="261"/>
            <ac:picMk id="4" creationId="{CCB95CCA-5F66-47AF-897F-87AD1E829BAF}"/>
          </ac:picMkLst>
        </pc:picChg>
        <pc:picChg chg="mod">
          <ac:chgData name="Luka Senic (student)" userId="S::2619426s@student.gla.ac.uk::e6d336a5-fb9a-4b69-8f00-fe2d906f8108" providerId="AD" clId="Web-{066CB71E-11A1-4AD2-B05C-8902AEFA4111}" dt="2022-02-17T17:44:49.799" v="53" actId="1076"/>
          <ac:picMkLst>
            <pc:docMk/>
            <pc:sldMk cId="1783467784" sldId="261"/>
            <ac:picMk id="5" creationId="{AF3D359A-E4C0-47B7-B2FC-76D507819B4A}"/>
          </ac:picMkLst>
        </pc:picChg>
      </pc:sldChg>
      <pc:sldChg chg="modSp">
        <pc:chgData name="Luka Senic (student)" userId="S::2619426s@student.gla.ac.uk::e6d336a5-fb9a-4b69-8f00-fe2d906f8108" providerId="AD" clId="Web-{066CB71E-11A1-4AD2-B05C-8902AEFA4111}" dt="2022-02-17T17:45:40.988" v="70" actId="20577"/>
        <pc:sldMkLst>
          <pc:docMk/>
          <pc:sldMk cId="1326427986" sldId="264"/>
        </pc:sldMkLst>
        <pc:spChg chg="mod">
          <ac:chgData name="Luka Senic (student)" userId="S::2619426s@student.gla.ac.uk::e6d336a5-fb9a-4b69-8f00-fe2d906f8108" providerId="AD" clId="Web-{066CB71E-11A1-4AD2-B05C-8902AEFA4111}" dt="2022-02-17T17:45:40.988" v="70" actId="20577"/>
          <ac:spMkLst>
            <pc:docMk/>
            <pc:sldMk cId="1326427986" sldId="264"/>
            <ac:spMk id="2" creationId="{ABF2844F-E413-4255-9A2E-29058A5553F0}"/>
          </ac:spMkLst>
        </pc:spChg>
      </pc:sldChg>
      <pc:sldChg chg="modSp">
        <pc:chgData name="Luka Senic (student)" userId="S::2619426s@student.gla.ac.uk::e6d336a5-fb9a-4b69-8f00-fe2d906f8108" providerId="AD" clId="Web-{066CB71E-11A1-4AD2-B05C-8902AEFA4111}" dt="2022-02-17T17:43:23.360" v="45" actId="20577"/>
        <pc:sldMkLst>
          <pc:docMk/>
          <pc:sldMk cId="2537944557" sldId="268"/>
        </pc:sldMkLst>
        <pc:spChg chg="mod">
          <ac:chgData name="Luka Senic (student)" userId="S::2619426s@student.gla.ac.uk::e6d336a5-fb9a-4b69-8f00-fe2d906f8108" providerId="AD" clId="Web-{066CB71E-11A1-4AD2-B05C-8902AEFA4111}" dt="2022-02-17T17:43:23.360" v="45" actId="20577"/>
          <ac:spMkLst>
            <pc:docMk/>
            <pc:sldMk cId="2537944557" sldId="268"/>
            <ac:spMk id="3" creationId="{D85850EB-EF87-455C-BC6B-30E5F154839C}"/>
          </ac:spMkLst>
        </pc:spChg>
      </pc:sldChg>
    </pc:docChg>
  </pc:docChgLst>
  <pc:docChgLst>
    <pc:chgData name="Luka Senic (student)" userId="S::2619426s@student.gla.ac.uk::e6d336a5-fb9a-4b69-8f00-fe2d906f8108" providerId="AD" clId="Web-{1B211F4C-ABE5-41B3-987C-FBBBCF213595}"/>
    <pc:docChg chg="modSld">
      <pc:chgData name="Luka Senic (student)" userId="S::2619426s@student.gla.ac.uk::e6d336a5-fb9a-4b69-8f00-fe2d906f8108" providerId="AD" clId="Web-{1B211F4C-ABE5-41B3-987C-FBBBCF213595}" dt="2022-02-17T16:55:01.113" v="13"/>
      <pc:docMkLst>
        <pc:docMk/>
      </pc:docMkLst>
      <pc:sldChg chg="addSp delSp modSp">
        <pc:chgData name="Luka Senic (student)" userId="S::2619426s@student.gla.ac.uk::e6d336a5-fb9a-4b69-8f00-fe2d906f8108" providerId="AD" clId="Web-{1B211F4C-ABE5-41B3-987C-FBBBCF213595}" dt="2022-02-17T16:55:01.113" v="13"/>
        <pc:sldMkLst>
          <pc:docMk/>
          <pc:sldMk cId="1154943902" sldId="263"/>
        </pc:sldMkLst>
        <pc:spChg chg="mod">
          <ac:chgData name="Luka Senic (student)" userId="S::2619426s@student.gla.ac.uk::e6d336a5-fb9a-4b69-8f00-fe2d906f8108" providerId="AD" clId="Web-{1B211F4C-ABE5-41B3-987C-FBBBCF213595}" dt="2022-02-17T16:54:55.847" v="11" actId="20577"/>
          <ac:spMkLst>
            <pc:docMk/>
            <pc:sldMk cId="1154943902" sldId="263"/>
            <ac:spMk id="2" creationId="{0125541A-97BC-46C6-84EB-4940861DCEBC}"/>
          </ac:spMkLst>
        </pc:spChg>
        <pc:spChg chg="del">
          <ac:chgData name="Luka Senic (student)" userId="S::2619426s@student.gla.ac.uk::e6d336a5-fb9a-4b69-8f00-fe2d906f8108" providerId="AD" clId="Web-{1B211F4C-ABE5-41B3-987C-FBBBCF213595}" dt="2022-02-17T16:54:21.673" v="0"/>
          <ac:spMkLst>
            <pc:docMk/>
            <pc:sldMk cId="1154943902" sldId="263"/>
            <ac:spMk id="3" creationId="{C3BD2044-F0D2-4D68-B538-2F4D4BA31AF7}"/>
          </ac:spMkLst>
        </pc:spChg>
        <pc:spChg chg="add del mod">
          <ac:chgData name="Luka Senic (student)" userId="S::2619426s@student.gla.ac.uk::e6d336a5-fb9a-4b69-8f00-fe2d906f8108" providerId="AD" clId="Web-{1B211F4C-ABE5-41B3-987C-FBBBCF213595}" dt="2022-02-17T16:55:01.113" v="13"/>
          <ac:spMkLst>
            <pc:docMk/>
            <pc:sldMk cId="1154943902" sldId="263"/>
            <ac:spMk id="5" creationId="{8280A570-FAE1-444E-9540-292D17FC866F}"/>
          </ac:spMkLst>
        </pc:spChg>
        <pc:picChg chg="add mod ord">
          <ac:chgData name="Luka Senic (student)" userId="S::2619426s@student.gla.ac.uk::e6d336a5-fb9a-4b69-8f00-fe2d906f8108" providerId="AD" clId="Web-{1B211F4C-ABE5-41B3-987C-FBBBCF213595}" dt="2022-02-17T16:54:21.673" v="0"/>
          <ac:picMkLst>
            <pc:docMk/>
            <pc:sldMk cId="1154943902" sldId="263"/>
            <ac:picMk id="4" creationId="{AFAA102E-F9F6-4D89-9C8A-BA52D4F70B12}"/>
          </ac:picMkLst>
        </pc:picChg>
      </pc:sldChg>
    </pc:docChg>
  </pc:docChgLst>
  <pc:docChgLst>
    <pc:chgData name="Luka Senic (student)" userId="S::2619426s@student.gla.ac.uk::e6d336a5-fb9a-4b69-8f00-fe2d906f8108" providerId="AD" clId="Web-{037DD33E-6AAC-404F-9940-F7E465BEA1BE}"/>
    <pc:docChg chg="modSld">
      <pc:chgData name="Luka Senic (student)" userId="S::2619426s@student.gla.ac.uk::e6d336a5-fb9a-4b69-8f00-fe2d906f8108" providerId="AD" clId="Web-{037DD33E-6AAC-404F-9940-F7E465BEA1BE}" dt="2022-02-24T17:58:29.556" v="28" actId="14100"/>
      <pc:docMkLst>
        <pc:docMk/>
      </pc:docMkLst>
      <pc:sldChg chg="addSp delSp modSp">
        <pc:chgData name="Luka Senic (student)" userId="S::2619426s@student.gla.ac.uk::e6d336a5-fb9a-4b69-8f00-fe2d906f8108" providerId="AD" clId="Web-{037DD33E-6AAC-404F-9940-F7E465BEA1BE}" dt="2022-02-24T17:52:29.844" v="14"/>
        <pc:sldMkLst>
          <pc:docMk/>
          <pc:sldMk cId="3781224549" sldId="262"/>
        </pc:sldMkLst>
        <pc:spChg chg="mod">
          <ac:chgData name="Luka Senic (student)" userId="S::2619426s@student.gla.ac.uk::e6d336a5-fb9a-4b69-8f00-fe2d906f8108" providerId="AD" clId="Web-{037DD33E-6AAC-404F-9940-F7E465BEA1BE}" dt="2022-02-24T17:51:58.530" v="8" actId="1076"/>
          <ac:spMkLst>
            <pc:docMk/>
            <pc:sldMk cId="3781224549" sldId="262"/>
            <ac:spMk id="3" creationId="{51D5B949-C307-4E68-8C54-89F6795ED345}"/>
          </ac:spMkLst>
        </pc:spChg>
        <pc:spChg chg="add del mod">
          <ac:chgData name="Luka Senic (student)" userId="S::2619426s@student.gla.ac.uk::e6d336a5-fb9a-4b69-8f00-fe2d906f8108" providerId="AD" clId="Web-{037DD33E-6AAC-404F-9940-F7E465BEA1BE}" dt="2022-02-24T17:52:29.844" v="14"/>
          <ac:spMkLst>
            <pc:docMk/>
            <pc:sldMk cId="3781224549" sldId="262"/>
            <ac:spMk id="6" creationId="{C05D138C-B93D-4DB3-A902-F304271F1638}"/>
          </ac:spMkLst>
        </pc:spChg>
      </pc:sldChg>
      <pc:sldChg chg="addSp delSp modSp">
        <pc:chgData name="Luka Senic (student)" userId="S::2619426s@student.gla.ac.uk::e6d336a5-fb9a-4b69-8f00-fe2d906f8108" providerId="AD" clId="Web-{037DD33E-6AAC-404F-9940-F7E465BEA1BE}" dt="2022-02-24T17:58:29.556" v="28" actId="14100"/>
        <pc:sldMkLst>
          <pc:docMk/>
          <pc:sldMk cId="1326427986" sldId="264"/>
        </pc:sldMkLst>
        <pc:spChg chg="add del mod">
          <ac:chgData name="Luka Senic (student)" userId="S::2619426s@student.gla.ac.uk::e6d336a5-fb9a-4b69-8f00-fe2d906f8108" providerId="AD" clId="Web-{037DD33E-6AAC-404F-9940-F7E465BEA1BE}" dt="2022-02-24T17:46:32.194" v="1"/>
          <ac:spMkLst>
            <pc:docMk/>
            <pc:sldMk cId="1326427986" sldId="264"/>
            <ac:spMk id="5" creationId="{BA33EB8F-D0CD-42A6-A4EC-700923A9385D}"/>
          </ac:spMkLst>
        </pc:spChg>
        <pc:spChg chg="add del mod">
          <ac:chgData name="Luka Senic (student)" userId="S::2619426s@student.gla.ac.uk::e6d336a5-fb9a-4b69-8f00-fe2d906f8108" providerId="AD" clId="Web-{037DD33E-6AAC-404F-9940-F7E465BEA1BE}" dt="2022-02-24T17:57:47.492" v="16"/>
          <ac:spMkLst>
            <pc:docMk/>
            <pc:sldMk cId="1326427986" sldId="264"/>
            <ac:spMk id="8" creationId="{95ED8C39-9D59-4597-AE31-97E814234AB5}"/>
          </ac:spMkLst>
        </pc:spChg>
        <pc:picChg chg="del">
          <ac:chgData name="Luka Senic (student)" userId="S::2619426s@student.gla.ac.uk::e6d336a5-fb9a-4b69-8f00-fe2d906f8108" providerId="AD" clId="Web-{037DD33E-6AAC-404F-9940-F7E465BEA1BE}" dt="2022-02-24T17:46:26.429" v="0"/>
          <ac:picMkLst>
            <pc:docMk/>
            <pc:sldMk cId="1326427986" sldId="264"/>
            <ac:picMk id="4" creationId="{87C7323C-8E00-4FF2-8A0B-B560321C8214}"/>
          </ac:picMkLst>
        </pc:picChg>
        <pc:picChg chg="add del mod ord">
          <ac:chgData name="Luka Senic (student)" userId="S::2619426s@student.gla.ac.uk::e6d336a5-fb9a-4b69-8f00-fe2d906f8108" providerId="AD" clId="Web-{037DD33E-6AAC-404F-9940-F7E465BEA1BE}" dt="2022-02-24T17:57:44.398" v="15"/>
          <ac:picMkLst>
            <pc:docMk/>
            <pc:sldMk cId="1326427986" sldId="264"/>
            <ac:picMk id="6" creationId="{393AB215-72C8-40C1-8F4B-1D476B139AC0}"/>
          </ac:picMkLst>
        </pc:picChg>
        <pc:picChg chg="add mod ord">
          <ac:chgData name="Luka Senic (student)" userId="S::2619426s@student.gla.ac.uk::e6d336a5-fb9a-4b69-8f00-fe2d906f8108" providerId="AD" clId="Web-{037DD33E-6AAC-404F-9940-F7E465BEA1BE}" dt="2022-02-24T17:58:29.556" v="28" actId="14100"/>
          <ac:picMkLst>
            <pc:docMk/>
            <pc:sldMk cId="1326427986" sldId="264"/>
            <ac:picMk id="9" creationId="{2435FCA0-C8AF-4B00-AA09-828EB9640455}"/>
          </ac:picMkLst>
        </pc:picChg>
      </pc:sldChg>
      <pc:sldChg chg="modSp">
        <pc:chgData name="Luka Senic (student)" userId="S::2619426s@student.gla.ac.uk::e6d336a5-fb9a-4b69-8f00-fe2d906f8108" providerId="AD" clId="Web-{037DD33E-6AAC-404F-9940-F7E465BEA1BE}" dt="2022-02-24T17:46:49.570" v="6" actId="20577"/>
        <pc:sldMkLst>
          <pc:docMk/>
          <pc:sldMk cId="1864421222" sldId="266"/>
        </pc:sldMkLst>
        <pc:spChg chg="mod">
          <ac:chgData name="Luka Senic (student)" userId="S::2619426s@student.gla.ac.uk::e6d336a5-fb9a-4b69-8f00-fe2d906f8108" providerId="AD" clId="Web-{037DD33E-6AAC-404F-9940-F7E465BEA1BE}" dt="2022-02-24T17:46:49.570" v="6" actId="20577"/>
          <ac:spMkLst>
            <pc:docMk/>
            <pc:sldMk cId="1864421222" sldId="266"/>
            <ac:spMk id="2" creationId="{22C85EB9-FFD8-481E-B93D-FDDA1B367E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0A86-73EA-4ED9-B2E1-81E2D5AC35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73A8FC6-FBF1-4723-94B5-49DFDFD93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5A036C-A4E8-4EC2-999D-894AD38DD89A}"/>
              </a:ext>
            </a:extLst>
          </p:cNvPr>
          <p:cNvSpPr>
            <a:spLocks noGrp="1"/>
          </p:cNvSpPr>
          <p:nvPr>
            <p:ph type="dt" sz="half" idx="10"/>
          </p:nvPr>
        </p:nvSpPr>
        <p:spPr/>
        <p:txBody>
          <a:bodyPr/>
          <a:lstStyle/>
          <a:p>
            <a:fld id="{CF532741-D406-4BF9-8DA9-EEAA985A07E1}" type="datetimeFigureOut">
              <a:rPr lang="en-GB" smtClean="0"/>
              <a:t>27/03/2022</a:t>
            </a:fld>
            <a:endParaRPr lang="en-GB"/>
          </a:p>
        </p:txBody>
      </p:sp>
      <p:sp>
        <p:nvSpPr>
          <p:cNvPr id="5" name="Footer Placeholder 4">
            <a:extLst>
              <a:ext uri="{FF2B5EF4-FFF2-40B4-BE49-F238E27FC236}">
                <a16:creationId xmlns:a16="http://schemas.microsoft.com/office/drawing/2014/main" id="{5D627968-5EA8-411F-9E41-C3FF2777EF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BC47B5-60E6-4D00-9171-52F825CF5BA5}"/>
              </a:ext>
            </a:extLst>
          </p:cNvPr>
          <p:cNvSpPr>
            <a:spLocks noGrp="1"/>
          </p:cNvSpPr>
          <p:nvPr>
            <p:ph type="sldNum" sz="quarter" idx="12"/>
          </p:nvPr>
        </p:nvSpPr>
        <p:spPr/>
        <p:txBody>
          <a:bodyPr/>
          <a:lstStyle/>
          <a:p>
            <a:fld id="{6F91989E-3315-4623-9039-FC3A0C9871C0}" type="slidenum">
              <a:rPr lang="en-GB" smtClean="0"/>
              <a:t>‹#›</a:t>
            </a:fld>
            <a:endParaRPr lang="en-GB"/>
          </a:p>
        </p:txBody>
      </p:sp>
    </p:spTree>
    <p:extLst>
      <p:ext uri="{BB962C8B-B14F-4D97-AF65-F5344CB8AC3E}">
        <p14:creationId xmlns:p14="http://schemas.microsoft.com/office/powerpoint/2010/main" val="96600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0313-4FB1-4D44-88CD-A4D3791515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4968BA-7F91-4D10-B5A1-6696459015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ED6BBA-E1B8-484F-807F-032084E2F5EF}"/>
              </a:ext>
            </a:extLst>
          </p:cNvPr>
          <p:cNvSpPr>
            <a:spLocks noGrp="1"/>
          </p:cNvSpPr>
          <p:nvPr>
            <p:ph type="dt" sz="half" idx="10"/>
          </p:nvPr>
        </p:nvSpPr>
        <p:spPr/>
        <p:txBody>
          <a:bodyPr/>
          <a:lstStyle/>
          <a:p>
            <a:fld id="{CF532741-D406-4BF9-8DA9-EEAA985A07E1}" type="datetimeFigureOut">
              <a:rPr lang="en-GB" smtClean="0"/>
              <a:t>27/03/2022</a:t>
            </a:fld>
            <a:endParaRPr lang="en-GB"/>
          </a:p>
        </p:txBody>
      </p:sp>
      <p:sp>
        <p:nvSpPr>
          <p:cNvPr id="5" name="Footer Placeholder 4">
            <a:extLst>
              <a:ext uri="{FF2B5EF4-FFF2-40B4-BE49-F238E27FC236}">
                <a16:creationId xmlns:a16="http://schemas.microsoft.com/office/drawing/2014/main" id="{4B1BC3B0-C050-442C-8C1F-15BAF4F2EC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FA313D-68F2-4814-B321-765A67E49539}"/>
              </a:ext>
            </a:extLst>
          </p:cNvPr>
          <p:cNvSpPr>
            <a:spLocks noGrp="1"/>
          </p:cNvSpPr>
          <p:nvPr>
            <p:ph type="sldNum" sz="quarter" idx="12"/>
          </p:nvPr>
        </p:nvSpPr>
        <p:spPr/>
        <p:txBody>
          <a:bodyPr/>
          <a:lstStyle/>
          <a:p>
            <a:fld id="{6F91989E-3315-4623-9039-FC3A0C9871C0}" type="slidenum">
              <a:rPr lang="en-GB" smtClean="0"/>
              <a:t>‹#›</a:t>
            </a:fld>
            <a:endParaRPr lang="en-GB"/>
          </a:p>
        </p:txBody>
      </p:sp>
    </p:spTree>
    <p:extLst>
      <p:ext uri="{BB962C8B-B14F-4D97-AF65-F5344CB8AC3E}">
        <p14:creationId xmlns:p14="http://schemas.microsoft.com/office/powerpoint/2010/main" val="207871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CBF2FB-890A-4DC9-AF27-AEAFCB2765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070A5B-ED35-477A-9ADF-A960A3930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393F7-28DD-4452-B2DA-E20BCF096042}"/>
              </a:ext>
            </a:extLst>
          </p:cNvPr>
          <p:cNvSpPr>
            <a:spLocks noGrp="1"/>
          </p:cNvSpPr>
          <p:nvPr>
            <p:ph type="dt" sz="half" idx="10"/>
          </p:nvPr>
        </p:nvSpPr>
        <p:spPr/>
        <p:txBody>
          <a:bodyPr/>
          <a:lstStyle/>
          <a:p>
            <a:fld id="{CF532741-D406-4BF9-8DA9-EEAA985A07E1}" type="datetimeFigureOut">
              <a:rPr lang="en-GB" smtClean="0"/>
              <a:t>27/03/2022</a:t>
            </a:fld>
            <a:endParaRPr lang="en-GB"/>
          </a:p>
        </p:txBody>
      </p:sp>
      <p:sp>
        <p:nvSpPr>
          <p:cNvPr id="5" name="Footer Placeholder 4">
            <a:extLst>
              <a:ext uri="{FF2B5EF4-FFF2-40B4-BE49-F238E27FC236}">
                <a16:creationId xmlns:a16="http://schemas.microsoft.com/office/drawing/2014/main" id="{0F6E9285-FC7F-4195-A219-DA46DBE7BB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141F2B-4B77-4788-845D-60CAF9B50026}"/>
              </a:ext>
            </a:extLst>
          </p:cNvPr>
          <p:cNvSpPr>
            <a:spLocks noGrp="1"/>
          </p:cNvSpPr>
          <p:nvPr>
            <p:ph type="sldNum" sz="quarter" idx="12"/>
          </p:nvPr>
        </p:nvSpPr>
        <p:spPr/>
        <p:txBody>
          <a:bodyPr/>
          <a:lstStyle/>
          <a:p>
            <a:fld id="{6F91989E-3315-4623-9039-FC3A0C9871C0}" type="slidenum">
              <a:rPr lang="en-GB" smtClean="0"/>
              <a:t>‹#›</a:t>
            </a:fld>
            <a:endParaRPr lang="en-GB"/>
          </a:p>
        </p:txBody>
      </p:sp>
    </p:spTree>
    <p:extLst>
      <p:ext uri="{BB962C8B-B14F-4D97-AF65-F5344CB8AC3E}">
        <p14:creationId xmlns:p14="http://schemas.microsoft.com/office/powerpoint/2010/main" val="265981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A8B7-001B-4952-AFAA-E6F8176594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E0C3FB-5EB1-47B1-A613-4B3854062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FCD06F-D2AA-4F35-83F7-CAE9A1E54727}"/>
              </a:ext>
            </a:extLst>
          </p:cNvPr>
          <p:cNvSpPr>
            <a:spLocks noGrp="1"/>
          </p:cNvSpPr>
          <p:nvPr>
            <p:ph type="dt" sz="half" idx="10"/>
          </p:nvPr>
        </p:nvSpPr>
        <p:spPr/>
        <p:txBody>
          <a:bodyPr/>
          <a:lstStyle/>
          <a:p>
            <a:fld id="{CF532741-D406-4BF9-8DA9-EEAA985A07E1}" type="datetimeFigureOut">
              <a:rPr lang="en-GB" smtClean="0"/>
              <a:t>27/03/2022</a:t>
            </a:fld>
            <a:endParaRPr lang="en-GB"/>
          </a:p>
        </p:txBody>
      </p:sp>
      <p:sp>
        <p:nvSpPr>
          <p:cNvPr id="5" name="Footer Placeholder 4">
            <a:extLst>
              <a:ext uri="{FF2B5EF4-FFF2-40B4-BE49-F238E27FC236}">
                <a16:creationId xmlns:a16="http://schemas.microsoft.com/office/drawing/2014/main" id="{D0A775E0-6B93-466F-8293-14F12ECB55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D2CB9E-D77A-44BD-9CAE-6C8B554E5DF5}"/>
              </a:ext>
            </a:extLst>
          </p:cNvPr>
          <p:cNvSpPr>
            <a:spLocks noGrp="1"/>
          </p:cNvSpPr>
          <p:nvPr>
            <p:ph type="sldNum" sz="quarter" idx="12"/>
          </p:nvPr>
        </p:nvSpPr>
        <p:spPr/>
        <p:txBody>
          <a:bodyPr/>
          <a:lstStyle/>
          <a:p>
            <a:fld id="{6F91989E-3315-4623-9039-FC3A0C9871C0}" type="slidenum">
              <a:rPr lang="en-GB" smtClean="0"/>
              <a:t>‹#›</a:t>
            </a:fld>
            <a:endParaRPr lang="en-GB"/>
          </a:p>
        </p:txBody>
      </p:sp>
    </p:spTree>
    <p:extLst>
      <p:ext uri="{BB962C8B-B14F-4D97-AF65-F5344CB8AC3E}">
        <p14:creationId xmlns:p14="http://schemas.microsoft.com/office/powerpoint/2010/main" val="114138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DF76-D04F-4B4D-9AAA-7928D9FAE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D405D4E-A22E-4B66-9708-3D76D5AB9A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99E8E3-6EB7-4AF4-8ACA-B448CBD9C3F9}"/>
              </a:ext>
            </a:extLst>
          </p:cNvPr>
          <p:cNvSpPr>
            <a:spLocks noGrp="1"/>
          </p:cNvSpPr>
          <p:nvPr>
            <p:ph type="dt" sz="half" idx="10"/>
          </p:nvPr>
        </p:nvSpPr>
        <p:spPr/>
        <p:txBody>
          <a:bodyPr/>
          <a:lstStyle/>
          <a:p>
            <a:fld id="{CF532741-D406-4BF9-8DA9-EEAA985A07E1}" type="datetimeFigureOut">
              <a:rPr lang="en-GB" smtClean="0"/>
              <a:t>27/03/2022</a:t>
            </a:fld>
            <a:endParaRPr lang="en-GB"/>
          </a:p>
        </p:txBody>
      </p:sp>
      <p:sp>
        <p:nvSpPr>
          <p:cNvPr id="5" name="Footer Placeholder 4">
            <a:extLst>
              <a:ext uri="{FF2B5EF4-FFF2-40B4-BE49-F238E27FC236}">
                <a16:creationId xmlns:a16="http://schemas.microsoft.com/office/drawing/2014/main" id="{99B2C36B-D3A8-4EFF-8CC1-4AE00D8419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3EA332-CA46-4D97-ACF9-F7CAB08CC4EF}"/>
              </a:ext>
            </a:extLst>
          </p:cNvPr>
          <p:cNvSpPr>
            <a:spLocks noGrp="1"/>
          </p:cNvSpPr>
          <p:nvPr>
            <p:ph type="sldNum" sz="quarter" idx="12"/>
          </p:nvPr>
        </p:nvSpPr>
        <p:spPr/>
        <p:txBody>
          <a:bodyPr/>
          <a:lstStyle/>
          <a:p>
            <a:fld id="{6F91989E-3315-4623-9039-FC3A0C9871C0}" type="slidenum">
              <a:rPr lang="en-GB" smtClean="0"/>
              <a:t>‹#›</a:t>
            </a:fld>
            <a:endParaRPr lang="en-GB"/>
          </a:p>
        </p:txBody>
      </p:sp>
    </p:spTree>
    <p:extLst>
      <p:ext uri="{BB962C8B-B14F-4D97-AF65-F5344CB8AC3E}">
        <p14:creationId xmlns:p14="http://schemas.microsoft.com/office/powerpoint/2010/main" val="305568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8CCC-294A-4315-9887-0CED0E3CF7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32B6C1-AFB3-42DF-999E-2C9B4748A9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4A82D5B-3B23-40DE-B2A5-4225F896C8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E8124C5-FA77-423C-A12C-1FD57E8E5033}"/>
              </a:ext>
            </a:extLst>
          </p:cNvPr>
          <p:cNvSpPr>
            <a:spLocks noGrp="1"/>
          </p:cNvSpPr>
          <p:nvPr>
            <p:ph type="dt" sz="half" idx="10"/>
          </p:nvPr>
        </p:nvSpPr>
        <p:spPr/>
        <p:txBody>
          <a:bodyPr/>
          <a:lstStyle/>
          <a:p>
            <a:fld id="{CF532741-D406-4BF9-8DA9-EEAA985A07E1}" type="datetimeFigureOut">
              <a:rPr lang="en-GB" smtClean="0"/>
              <a:t>27/03/2022</a:t>
            </a:fld>
            <a:endParaRPr lang="en-GB"/>
          </a:p>
        </p:txBody>
      </p:sp>
      <p:sp>
        <p:nvSpPr>
          <p:cNvPr id="6" name="Footer Placeholder 5">
            <a:extLst>
              <a:ext uri="{FF2B5EF4-FFF2-40B4-BE49-F238E27FC236}">
                <a16:creationId xmlns:a16="http://schemas.microsoft.com/office/drawing/2014/main" id="{46ED3A81-3AAE-43A7-B7C4-78FCC814AA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69DF26-F8A3-49F7-82E5-77EDC4420EE4}"/>
              </a:ext>
            </a:extLst>
          </p:cNvPr>
          <p:cNvSpPr>
            <a:spLocks noGrp="1"/>
          </p:cNvSpPr>
          <p:nvPr>
            <p:ph type="sldNum" sz="quarter" idx="12"/>
          </p:nvPr>
        </p:nvSpPr>
        <p:spPr/>
        <p:txBody>
          <a:bodyPr/>
          <a:lstStyle/>
          <a:p>
            <a:fld id="{6F91989E-3315-4623-9039-FC3A0C9871C0}" type="slidenum">
              <a:rPr lang="en-GB" smtClean="0"/>
              <a:t>‹#›</a:t>
            </a:fld>
            <a:endParaRPr lang="en-GB"/>
          </a:p>
        </p:txBody>
      </p:sp>
    </p:spTree>
    <p:extLst>
      <p:ext uri="{BB962C8B-B14F-4D97-AF65-F5344CB8AC3E}">
        <p14:creationId xmlns:p14="http://schemas.microsoft.com/office/powerpoint/2010/main" val="69705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A1B2-4A89-4910-BDB3-0A54A6579C0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56A8F8-36B2-4E84-81B1-816578343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76A2F-1F6D-4D3A-A6F7-013363042E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B448B7D-0905-43AF-87F5-9A180A4DB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FF3E38-F241-4975-A0DC-C3AF0D5C4B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723459-7532-4B49-B0FE-24BD9B8D3D2D}"/>
              </a:ext>
            </a:extLst>
          </p:cNvPr>
          <p:cNvSpPr>
            <a:spLocks noGrp="1"/>
          </p:cNvSpPr>
          <p:nvPr>
            <p:ph type="dt" sz="half" idx="10"/>
          </p:nvPr>
        </p:nvSpPr>
        <p:spPr/>
        <p:txBody>
          <a:bodyPr/>
          <a:lstStyle/>
          <a:p>
            <a:fld id="{CF532741-D406-4BF9-8DA9-EEAA985A07E1}" type="datetimeFigureOut">
              <a:rPr lang="en-GB" smtClean="0"/>
              <a:t>27/03/2022</a:t>
            </a:fld>
            <a:endParaRPr lang="en-GB"/>
          </a:p>
        </p:txBody>
      </p:sp>
      <p:sp>
        <p:nvSpPr>
          <p:cNvPr id="8" name="Footer Placeholder 7">
            <a:extLst>
              <a:ext uri="{FF2B5EF4-FFF2-40B4-BE49-F238E27FC236}">
                <a16:creationId xmlns:a16="http://schemas.microsoft.com/office/drawing/2014/main" id="{EE80440A-C36A-4518-BF70-A16D77B84D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3C56C82-8541-4CF3-B5C2-4BABE2EF8CAE}"/>
              </a:ext>
            </a:extLst>
          </p:cNvPr>
          <p:cNvSpPr>
            <a:spLocks noGrp="1"/>
          </p:cNvSpPr>
          <p:nvPr>
            <p:ph type="sldNum" sz="quarter" idx="12"/>
          </p:nvPr>
        </p:nvSpPr>
        <p:spPr/>
        <p:txBody>
          <a:bodyPr/>
          <a:lstStyle/>
          <a:p>
            <a:fld id="{6F91989E-3315-4623-9039-FC3A0C9871C0}" type="slidenum">
              <a:rPr lang="en-GB" smtClean="0"/>
              <a:t>‹#›</a:t>
            </a:fld>
            <a:endParaRPr lang="en-GB"/>
          </a:p>
        </p:txBody>
      </p:sp>
    </p:spTree>
    <p:extLst>
      <p:ext uri="{BB962C8B-B14F-4D97-AF65-F5344CB8AC3E}">
        <p14:creationId xmlns:p14="http://schemas.microsoft.com/office/powerpoint/2010/main" val="152298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7EDE-AE40-4363-BB14-31CC9D84D1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EC72933-AA86-406B-928F-8BBA7D0E244F}"/>
              </a:ext>
            </a:extLst>
          </p:cNvPr>
          <p:cNvSpPr>
            <a:spLocks noGrp="1"/>
          </p:cNvSpPr>
          <p:nvPr>
            <p:ph type="dt" sz="half" idx="10"/>
          </p:nvPr>
        </p:nvSpPr>
        <p:spPr/>
        <p:txBody>
          <a:bodyPr/>
          <a:lstStyle/>
          <a:p>
            <a:fld id="{CF532741-D406-4BF9-8DA9-EEAA985A07E1}" type="datetimeFigureOut">
              <a:rPr lang="en-GB" smtClean="0"/>
              <a:t>27/03/2022</a:t>
            </a:fld>
            <a:endParaRPr lang="en-GB"/>
          </a:p>
        </p:txBody>
      </p:sp>
      <p:sp>
        <p:nvSpPr>
          <p:cNvPr id="4" name="Footer Placeholder 3">
            <a:extLst>
              <a:ext uri="{FF2B5EF4-FFF2-40B4-BE49-F238E27FC236}">
                <a16:creationId xmlns:a16="http://schemas.microsoft.com/office/drawing/2014/main" id="{1DB3CC6B-55A9-44BA-9DED-FDE767BB35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D7BF04D-61E1-4F25-BB74-7D49FB53E16C}"/>
              </a:ext>
            </a:extLst>
          </p:cNvPr>
          <p:cNvSpPr>
            <a:spLocks noGrp="1"/>
          </p:cNvSpPr>
          <p:nvPr>
            <p:ph type="sldNum" sz="quarter" idx="12"/>
          </p:nvPr>
        </p:nvSpPr>
        <p:spPr/>
        <p:txBody>
          <a:bodyPr/>
          <a:lstStyle/>
          <a:p>
            <a:fld id="{6F91989E-3315-4623-9039-FC3A0C9871C0}" type="slidenum">
              <a:rPr lang="en-GB" smtClean="0"/>
              <a:t>‹#›</a:t>
            </a:fld>
            <a:endParaRPr lang="en-GB"/>
          </a:p>
        </p:txBody>
      </p:sp>
    </p:spTree>
    <p:extLst>
      <p:ext uri="{BB962C8B-B14F-4D97-AF65-F5344CB8AC3E}">
        <p14:creationId xmlns:p14="http://schemas.microsoft.com/office/powerpoint/2010/main" val="366378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9890D-6CF0-4318-A095-2AA79A042174}"/>
              </a:ext>
            </a:extLst>
          </p:cNvPr>
          <p:cNvSpPr>
            <a:spLocks noGrp="1"/>
          </p:cNvSpPr>
          <p:nvPr>
            <p:ph type="dt" sz="half" idx="10"/>
          </p:nvPr>
        </p:nvSpPr>
        <p:spPr/>
        <p:txBody>
          <a:bodyPr/>
          <a:lstStyle/>
          <a:p>
            <a:fld id="{CF532741-D406-4BF9-8DA9-EEAA985A07E1}" type="datetimeFigureOut">
              <a:rPr lang="en-GB" smtClean="0"/>
              <a:t>27/03/2022</a:t>
            </a:fld>
            <a:endParaRPr lang="en-GB"/>
          </a:p>
        </p:txBody>
      </p:sp>
      <p:sp>
        <p:nvSpPr>
          <p:cNvPr id="3" name="Footer Placeholder 2">
            <a:extLst>
              <a:ext uri="{FF2B5EF4-FFF2-40B4-BE49-F238E27FC236}">
                <a16:creationId xmlns:a16="http://schemas.microsoft.com/office/drawing/2014/main" id="{552BD4A5-87BB-4D89-B310-9A398AB030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37C764D-2902-4C19-ABF3-B2258741CD1C}"/>
              </a:ext>
            </a:extLst>
          </p:cNvPr>
          <p:cNvSpPr>
            <a:spLocks noGrp="1"/>
          </p:cNvSpPr>
          <p:nvPr>
            <p:ph type="sldNum" sz="quarter" idx="12"/>
          </p:nvPr>
        </p:nvSpPr>
        <p:spPr/>
        <p:txBody>
          <a:bodyPr/>
          <a:lstStyle/>
          <a:p>
            <a:fld id="{6F91989E-3315-4623-9039-FC3A0C9871C0}" type="slidenum">
              <a:rPr lang="en-GB" smtClean="0"/>
              <a:t>‹#›</a:t>
            </a:fld>
            <a:endParaRPr lang="en-GB"/>
          </a:p>
        </p:txBody>
      </p:sp>
    </p:spTree>
    <p:extLst>
      <p:ext uri="{BB962C8B-B14F-4D97-AF65-F5344CB8AC3E}">
        <p14:creationId xmlns:p14="http://schemas.microsoft.com/office/powerpoint/2010/main" val="297146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D7E3-D351-490D-B89E-170E8126B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03A42B6-D5BF-437E-8B66-991102FFE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FEAD0EA-887F-4799-ACFF-9B7095B4B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B4AF7-96FF-4B0F-AE27-BACE7BFFCF97}"/>
              </a:ext>
            </a:extLst>
          </p:cNvPr>
          <p:cNvSpPr>
            <a:spLocks noGrp="1"/>
          </p:cNvSpPr>
          <p:nvPr>
            <p:ph type="dt" sz="half" idx="10"/>
          </p:nvPr>
        </p:nvSpPr>
        <p:spPr/>
        <p:txBody>
          <a:bodyPr/>
          <a:lstStyle/>
          <a:p>
            <a:fld id="{CF532741-D406-4BF9-8DA9-EEAA985A07E1}" type="datetimeFigureOut">
              <a:rPr lang="en-GB" smtClean="0"/>
              <a:t>27/03/2022</a:t>
            </a:fld>
            <a:endParaRPr lang="en-GB"/>
          </a:p>
        </p:txBody>
      </p:sp>
      <p:sp>
        <p:nvSpPr>
          <p:cNvPr id="6" name="Footer Placeholder 5">
            <a:extLst>
              <a:ext uri="{FF2B5EF4-FFF2-40B4-BE49-F238E27FC236}">
                <a16:creationId xmlns:a16="http://schemas.microsoft.com/office/drawing/2014/main" id="{D93EA1ED-3272-4741-AF39-F076AE29D1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708D51-CBDF-4387-8320-6A44D82F6D8E}"/>
              </a:ext>
            </a:extLst>
          </p:cNvPr>
          <p:cNvSpPr>
            <a:spLocks noGrp="1"/>
          </p:cNvSpPr>
          <p:nvPr>
            <p:ph type="sldNum" sz="quarter" idx="12"/>
          </p:nvPr>
        </p:nvSpPr>
        <p:spPr/>
        <p:txBody>
          <a:bodyPr/>
          <a:lstStyle/>
          <a:p>
            <a:fld id="{6F91989E-3315-4623-9039-FC3A0C9871C0}" type="slidenum">
              <a:rPr lang="en-GB" smtClean="0"/>
              <a:t>‹#›</a:t>
            </a:fld>
            <a:endParaRPr lang="en-GB"/>
          </a:p>
        </p:txBody>
      </p:sp>
    </p:spTree>
    <p:extLst>
      <p:ext uri="{BB962C8B-B14F-4D97-AF65-F5344CB8AC3E}">
        <p14:creationId xmlns:p14="http://schemas.microsoft.com/office/powerpoint/2010/main" val="293571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C9BC-EF58-45D8-8AEF-1018E6845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16CDD5C-C94F-4DCB-A368-662A7EC7B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1ABD84-1E05-4E64-8D3A-5DE7F12F1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DF0E4-695E-4B44-8706-577EAFE54444}"/>
              </a:ext>
            </a:extLst>
          </p:cNvPr>
          <p:cNvSpPr>
            <a:spLocks noGrp="1"/>
          </p:cNvSpPr>
          <p:nvPr>
            <p:ph type="dt" sz="half" idx="10"/>
          </p:nvPr>
        </p:nvSpPr>
        <p:spPr/>
        <p:txBody>
          <a:bodyPr/>
          <a:lstStyle/>
          <a:p>
            <a:fld id="{CF532741-D406-4BF9-8DA9-EEAA985A07E1}" type="datetimeFigureOut">
              <a:rPr lang="en-GB" smtClean="0"/>
              <a:t>27/03/2022</a:t>
            </a:fld>
            <a:endParaRPr lang="en-GB"/>
          </a:p>
        </p:txBody>
      </p:sp>
      <p:sp>
        <p:nvSpPr>
          <p:cNvPr id="6" name="Footer Placeholder 5">
            <a:extLst>
              <a:ext uri="{FF2B5EF4-FFF2-40B4-BE49-F238E27FC236}">
                <a16:creationId xmlns:a16="http://schemas.microsoft.com/office/drawing/2014/main" id="{5927970A-4BDD-43DB-924B-357250C997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4A7538-AF65-4E5A-A793-BBB1CFA1EB9A}"/>
              </a:ext>
            </a:extLst>
          </p:cNvPr>
          <p:cNvSpPr>
            <a:spLocks noGrp="1"/>
          </p:cNvSpPr>
          <p:nvPr>
            <p:ph type="sldNum" sz="quarter" idx="12"/>
          </p:nvPr>
        </p:nvSpPr>
        <p:spPr/>
        <p:txBody>
          <a:bodyPr/>
          <a:lstStyle/>
          <a:p>
            <a:fld id="{6F91989E-3315-4623-9039-FC3A0C9871C0}" type="slidenum">
              <a:rPr lang="en-GB" smtClean="0"/>
              <a:t>‹#›</a:t>
            </a:fld>
            <a:endParaRPr lang="en-GB"/>
          </a:p>
        </p:txBody>
      </p:sp>
    </p:spTree>
    <p:extLst>
      <p:ext uri="{BB962C8B-B14F-4D97-AF65-F5344CB8AC3E}">
        <p14:creationId xmlns:p14="http://schemas.microsoft.com/office/powerpoint/2010/main" val="38313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1E787-B327-4869-AC1E-5AA38A004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5D847-EA63-4883-920F-60BB4D7E19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233FDB-4AF9-4245-8078-D873C0749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32741-D406-4BF9-8DA9-EEAA985A07E1}" type="datetimeFigureOut">
              <a:rPr lang="en-GB" smtClean="0"/>
              <a:t>27/03/2022</a:t>
            </a:fld>
            <a:endParaRPr lang="en-GB"/>
          </a:p>
        </p:txBody>
      </p:sp>
      <p:sp>
        <p:nvSpPr>
          <p:cNvPr id="5" name="Footer Placeholder 4">
            <a:extLst>
              <a:ext uri="{FF2B5EF4-FFF2-40B4-BE49-F238E27FC236}">
                <a16:creationId xmlns:a16="http://schemas.microsoft.com/office/drawing/2014/main" id="{04FBE1DF-B1AE-4CB6-BCCE-1F3DFCA7C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5A1B055-BE58-4A9D-8925-7F005C128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91989E-3315-4623-9039-FC3A0C9871C0}" type="slidenum">
              <a:rPr lang="en-GB" smtClean="0"/>
              <a:t>‹#›</a:t>
            </a:fld>
            <a:endParaRPr lang="en-GB"/>
          </a:p>
        </p:txBody>
      </p:sp>
    </p:spTree>
    <p:extLst>
      <p:ext uri="{BB962C8B-B14F-4D97-AF65-F5344CB8AC3E}">
        <p14:creationId xmlns:p14="http://schemas.microsoft.com/office/powerpoint/2010/main" val="1104555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ACEA-582D-4591-AA8D-20A6FCDD5502}"/>
              </a:ext>
            </a:extLst>
          </p:cNvPr>
          <p:cNvSpPr>
            <a:spLocks noGrp="1"/>
          </p:cNvSpPr>
          <p:nvPr>
            <p:ph type="ctrTitle"/>
          </p:nvPr>
        </p:nvSpPr>
        <p:spPr/>
        <p:txBody>
          <a:bodyPr/>
          <a:lstStyle/>
          <a:p>
            <a:r>
              <a:rPr lang="en-GB"/>
              <a:t>Team 4a</a:t>
            </a:r>
          </a:p>
        </p:txBody>
      </p:sp>
      <p:sp>
        <p:nvSpPr>
          <p:cNvPr id="3" name="Subtitle 2">
            <a:extLst>
              <a:ext uri="{FF2B5EF4-FFF2-40B4-BE49-F238E27FC236}">
                <a16:creationId xmlns:a16="http://schemas.microsoft.com/office/drawing/2014/main" id="{76878363-437C-43AC-B6E7-982EB36F56DB}"/>
              </a:ext>
            </a:extLst>
          </p:cNvPr>
          <p:cNvSpPr>
            <a:spLocks noGrp="1"/>
          </p:cNvSpPr>
          <p:nvPr>
            <p:ph type="subTitle" idx="1"/>
          </p:nvPr>
        </p:nvSpPr>
        <p:spPr/>
        <p:txBody>
          <a:bodyPr vert="horz" lIns="91440" tIns="45720" rIns="91440" bIns="45720" rtlCol="0" anchor="t">
            <a:normAutofit/>
          </a:bodyPr>
          <a:lstStyle/>
          <a:p>
            <a:r>
              <a:rPr lang="en-GB" err="1">
                <a:ea typeface="+mn-lt"/>
                <a:cs typeface="+mn-lt"/>
              </a:rPr>
              <a:t>SuggestGlasgow</a:t>
            </a:r>
            <a:r>
              <a:rPr lang="en-GB">
                <a:ea typeface="+mn-lt"/>
                <a:cs typeface="+mn-lt"/>
              </a:rPr>
              <a:t> </a:t>
            </a:r>
            <a:r>
              <a:rPr lang="en-GB"/>
              <a:t> </a:t>
            </a:r>
            <a:r>
              <a:rPr lang="en-GB">
                <a:sym typeface="Wingdings" panose="05000000000000000000" pitchFamily="2" charset="2"/>
              </a:rPr>
              <a:t></a:t>
            </a:r>
            <a:endParaRPr lang="en-GB">
              <a:cs typeface="Calibri"/>
            </a:endParaRPr>
          </a:p>
          <a:p>
            <a:endParaRPr lang="en-GB">
              <a:cs typeface="Calibri"/>
            </a:endParaRPr>
          </a:p>
        </p:txBody>
      </p:sp>
    </p:spTree>
    <p:extLst>
      <p:ext uri="{BB962C8B-B14F-4D97-AF65-F5344CB8AC3E}">
        <p14:creationId xmlns:p14="http://schemas.microsoft.com/office/powerpoint/2010/main" val="894309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5EB9-FFD8-481E-B93D-FDDA1B367EFE}"/>
              </a:ext>
            </a:extLst>
          </p:cNvPr>
          <p:cNvSpPr>
            <a:spLocks noGrp="1"/>
          </p:cNvSpPr>
          <p:nvPr>
            <p:ph type="title"/>
          </p:nvPr>
        </p:nvSpPr>
        <p:spPr/>
        <p:txBody>
          <a:bodyPr/>
          <a:lstStyle/>
          <a:p>
            <a:r>
              <a:rPr lang="en-GB"/>
              <a:t>Add place page </a:t>
            </a:r>
            <a:r>
              <a:rPr lang="en-GB">
                <a:ea typeface="+mj-lt"/>
                <a:cs typeface="+mj-lt"/>
              </a:rPr>
              <a:t>wireframe</a:t>
            </a:r>
            <a:endParaRPr lang="en-US"/>
          </a:p>
        </p:txBody>
      </p:sp>
      <p:pic>
        <p:nvPicPr>
          <p:cNvPr id="7" name="Picture 7">
            <a:extLst>
              <a:ext uri="{FF2B5EF4-FFF2-40B4-BE49-F238E27FC236}">
                <a16:creationId xmlns:a16="http://schemas.microsoft.com/office/drawing/2014/main" id="{34CC2628-C851-4863-BD88-2BF7342B1CFE}"/>
              </a:ext>
            </a:extLst>
          </p:cNvPr>
          <p:cNvPicPr>
            <a:picLocks noGrp="1" noChangeAspect="1"/>
          </p:cNvPicPr>
          <p:nvPr>
            <p:ph idx="1"/>
          </p:nvPr>
        </p:nvPicPr>
        <p:blipFill>
          <a:blip r:embed="rId2"/>
          <a:stretch>
            <a:fillRect/>
          </a:stretch>
        </p:blipFill>
        <p:spPr>
          <a:xfrm>
            <a:off x="3445562" y="1386010"/>
            <a:ext cx="5310646" cy="5474799"/>
          </a:xfrm>
        </p:spPr>
      </p:pic>
    </p:spTree>
    <p:extLst>
      <p:ext uri="{BB962C8B-B14F-4D97-AF65-F5344CB8AC3E}">
        <p14:creationId xmlns:p14="http://schemas.microsoft.com/office/powerpoint/2010/main" val="186442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7AC7-32F0-4CBA-8B38-98B8E41F12F1}"/>
              </a:ext>
            </a:extLst>
          </p:cNvPr>
          <p:cNvSpPr>
            <a:spLocks noGrp="1"/>
          </p:cNvSpPr>
          <p:nvPr>
            <p:ph type="title"/>
          </p:nvPr>
        </p:nvSpPr>
        <p:spPr/>
        <p:txBody>
          <a:bodyPr/>
          <a:lstStyle/>
          <a:p>
            <a:r>
              <a:rPr lang="en-US">
                <a:cs typeface="Calibri Light"/>
              </a:rPr>
              <a:t>Profile page wireframe</a:t>
            </a:r>
          </a:p>
        </p:txBody>
      </p:sp>
      <p:pic>
        <p:nvPicPr>
          <p:cNvPr id="4" name="Picture 4" descr="Diagram, shape, polygon&#10;&#10;Description automatically generated">
            <a:extLst>
              <a:ext uri="{FF2B5EF4-FFF2-40B4-BE49-F238E27FC236}">
                <a16:creationId xmlns:a16="http://schemas.microsoft.com/office/drawing/2014/main" id="{EDEFED0A-BDA8-4B54-A259-27FE7A1801C3}"/>
              </a:ext>
            </a:extLst>
          </p:cNvPr>
          <p:cNvPicPr>
            <a:picLocks noGrp="1" noChangeAspect="1"/>
          </p:cNvPicPr>
          <p:nvPr>
            <p:ph idx="1"/>
          </p:nvPr>
        </p:nvPicPr>
        <p:blipFill>
          <a:blip r:embed="rId2"/>
          <a:stretch>
            <a:fillRect/>
          </a:stretch>
        </p:blipFill>
        <p:spPr>
          <a:xfrm>
            <a:off x="3192092" y="1825625"/>
            <a:ext cx="5807815" cy="4351338"/>
          </a:xfrm>
        </p:spPr>
      </p:pic>
    </p:spTree>
    <p:extLst>
      <p:ext uri="{BB962C8B-B14F-4D97-AF65-F5344CB8AC3E}">
        <p14:creationId xmlns:p14="http://schemas.microsoft.com/office/powerpoint/2010/main" val="259452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8C9B-6C2B-4C59-8CE0-EA98EC4B0E28}"/>
              </a:ext>
            </a:extLst>
          </p:cNvPr>
          <p:cNvSpPr>
            <a:spLocks noGrp="1"/>
          </p:cNvSpPr>
          <p:nvPr>
            <p:ph type="title"/>
          </p:nvPr>
        </p:nvSpPr>
        <p:spPr/>
        <p:txBody>
          <a:bodyPr/>
          <a:lstStyle/>
          <a:p>
            <a:r>
              <a:rPr lang="en-GB"/>
              <a:t>Walkthrough one – sitemap </a:t>
            </a:r>
          </a:p>
        </p:txBody>
      </p:sp>
      <p:pic>
        <p:nvPicPr>
          <p:cNvPr id="4" name="Picture 4" descr="Diagram&#10;&#10;Description automatically generated">
            <a:extLst>
              <a:ext uri="{FF2B5EF4-FFF2-40B4-BE49-F238E27FC236}">
                <a16:creationId xmlns:a16="http://schemas.microsoft.com/office/drawing/2014/main" id="{3CBE704C-41D2-417C-8F93-C11A638704FE}"/>
              </a:ext>
            </a:extLst>
          </p:cNvPr>
          <p:cNvPicPr>
            <a:picLocks noGrp="1" noChangeAspect="1"/>
          </p:cNvPicPr>
          <p:nvPr>
            <p:ph idx="1"/>
          </p:nvPr>
        </p:nvPicPr>
        <p:blipFill>
          <a:blip r:embed="rId2"/>
          <a:stretch>
            <a:fillRect/>
          </a:stretch>
        </p:blipFill>
        <p:spPr>
          <a:xfrm>
            <a:off x="2900362" y="2448719"/>
            <a:ext cx="6391275" cy="3105150"/>
          </a:xfrm>
        </p:spPr>
      </p:pic>
    </p:spTree>
    <p:extLst>
      <p:ext uri="{BB962C8B-B14F-4D97-AF65-F5344CB8AC3E}">
        <p14:creationId xmlns:p14="http://schemas.microsoft.com/office/powerpoint/2010/main" val="324913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7B99-BF70-4D68-A44D-C12570B912A8}"/>
              </a:ext>
            </a:extLst>
          </p:cNvPr>
          <p:cNvSpPr>
            <a:spLocks noGrp="1"/>
          </p:cNvSpPr>
          <p:nvPr>
            <p:ph type="title"/>
          </p:nvPr>
        </p:nvSpPr>
        <p:spPr/>
        <p:txBody>
          <a:bodyPr/>
          <a:lstStyle/>
          <a:p>
            <a:r>
              <a:rPr lang="en-GB"/>
              <a:t>Walkthrough two - urls</a:t>
            </a:r>
          </a:p>
        </p:txBody>
      </p:sp>
      <p:sp>
        <p:nvSpPr>
          <p:cNvPr id="3" name="Content Placeholder 2">
            <a:extLst>
              <a:ext uri="{FF2B5EF4-FFF2-40B4-BE49-F238E27FC236}">
                <a16:creationId xmlns:a16="http://schemas.microsoft.com/office/drawing/2014/main" id="{D85850EB-EF87-455C-BC6B-30E5F154839C}"/>
              </a:ext>
            </a:extLst>
          </p:cNvPr>
          <p:cNvSpPr>
            <a:spLocks noGrp="1"/>
          </p:cNvSpPr>
          <p:nvPr>
            <p:ph idx="1"/>
          </p:nvPr>
        </p:nvSpPr>
        <p:spPr/>
        <p:txBody>
          <a:bodyPr vert="horz" lIns="91440" tIns="45720" rIns="91440" bIns="45720" rtlCol="0" anchor="t">
            <a:normAutofit/>
          </a:bodyPr>
          <a:lstStyle/>
          <a:p>
            <a:r>
              <a:rPr lang="en-GB">
                <a:cs typeface="Calibri"/>
              </a:rPr>
              <a:t>/</a:t>
            </a:r>
          </a:p>
          <a:p>
            <a:r>
              <a:rPr lang="en-GB">
                <a:cs typeface="Calibri"/>
              </a:rPr>
              <a:t>/Login/</a:t>
            </a:r>
          </a:p>
          <a:p>
            <a:r>
              <a:rPr lang="en-GB">
                <a:cs typeface="Calibri"/>
              </a:rPr>
              <a:t>/SignUp/</a:t>
            </a:r>
          </a:p>
          <a:p>
            <a:r>
              <a:rPr lang="en-GB">
                <a:ea typeface="+mn-lt"/>
                <a:cs typeface="+mn-lt"/>
              </a:rPr>
              <a:t>/Profile/</a:t>
            </a:r>
          </a:p>
          <a:p>
            <a:r>
              <a:rPr lang="en-GB">
                <a:ea typeface="+mn-lt"/>
                <a:cs typeface="+mn-lt"/>
              </a:rPr>
              <a:t>/Profile/AddPlace/</a:t>
            </a:r>
          </a:p>
          <a:p>
            <a:r>
              <a:rPr lang="en-GB">
                <a:ea typeface="+mn-lt"/>
                <a:cs typeface="+mn-lt"/>
              </a:rPr>
              <a:t>/Place/&lt;place name&gt;/</a:t>
            </a:r>
          </a:p>
          <a:p>
            <a:r>
              <a:rPr lang="en-GB">
                <a:ea typeface="+mn-lt"/>
                <a:cs typeface="+mn-lt"/>
              </a:rPr>
              <a:t>/Place/&lt;place name&gt;/</a:t>
            </a:r>
            <a:r>
              <a:rPr lang="en-GB" err="1">
                <a:ea typeface="+mn-lt"/>
                <a:cs typeface="+mn-lt"/>
              </a:rPr>
              <a:t>AddComment</a:t>
            </a:r>
            <a:r>
              <a:rPr lang="en-GB">
                <a:ea typeface="+mn-lt"/>
                <a:cs typeface="+mn-lt"/>
              </a:rPr>
              <a:t>/</a:t>
            </a:r>
            <a:endParaRPr lang="en-GB">
              <a:cs typeface="Calibri"/>
            </a:endParaRPr>
          </a:p>
          <a:p>
            <a:endParaRPr lang="en-GB">
              <a:cs typeface="Calibri"/>
            </a:endParaRPr>
          </a:p>
        </p:txBody>
      </p:sp>
    </p:spTree>
    <p:extLst>
      <p:ext uri="{BB962C8B-B14F-4D97-AF65-F5344CB8AC3E}">
        <p14:creationId xmlns:p14="http://schemas.microsoft.com/office/powerpoint/2010/main" val="253794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272-9A94-4C3C-876E-455AF89C9050}"/>
              </a:ext>
            </a:extLst>
          </p:cNvPr>
          <p:cNvSpPr>
            <a:spLocks noGrp="1"/>
          </p:cNvSpPr>
          <p:nvPr>
            <p:ph type="title"/>
          </p:nvPr>
        </p:nvSpPr>
        <p:spPr/>
        <p:txBody>
          <a:bodyPr/>
          <a:lstStyle/>
          <a:p>
            <a:r>
              <a:rPr lang="en-GB" err="1"/>
              <a:t>SuggestGlasgow</a:t>
            </a:r>
            <a:r>
              <a:rPr lang="en-GB"/>
              <a:t> - Summary</a:t>
            </a:r>
          </a:p>
        </p:txBody>
      </p:sp>
      <p:sp>
        <p:nvSpPr>
          <p:cNvPr id="3" name="Content Placeholder 2">
            <a:extLst>
              <a:ext uri="{FF2B5EF4-FFF2-40B4-BE49-F238E27FC236}">
                <a16:creationId xmlns:a16="http://schemas.microsoft.com/office/drawing/2014/main" id="{486F66D2-B525-42BD-B49F-EB2B6AC75556}"/>
              </a:ext>
            </a:extLst>
          </p:cNvPr>
          <p:cNvSpPr>
            <a:spLocks noGrp="1"/>
          </p:cNvSpPr>
          <p:nvPr>
            <p:ph idx="1"/>
          </p:nvPr>
        </p:nvSpPr>
        <p:spPr/>
        <p:txBody>
          <a:bodyPr vert="horz" lIns="91440" tIns="45720" rIns="91440" bIns="45720" rtlCol="0" anchor="t">
            <a:normAutofit/>
          </a:bodyPr>
          <a:lstStyle/>
          <a:p>
            <a:r>
              <a:rPr lang="en-GB" dirty="0">
                <a:cs typeface="Calibri"/>
              </a:rPr>
              <a:t>The objective of our application is to give users random suggestions of places to visit, the four categories are; Cafes, Restaurants, Fast food and Nightlife.  </a:t>
            </a:r>
          </a:p>
          <a:p>
            <a:r>
              <a:rPr lang="en-GB" dirty="0">
                <a:cs typeface="Calibri"/>
              </a:rPr>
              <a:t>Everyone will be able to get random recommendations of places to visit, view the likes and dislikes of a place, read comments and visit the place's website as well as view where the place is on a map.</a:t>
            </a:r>
            <a:endParaRPr lang="en-GB" dirty="0">
              <a:ea typeface="Calibri"/>
              <a:cs typeface="Calibri"/>
            </a:endParaRPr>
          </a:p>
          <a:p>
            <a:r>
              <a:rPr lang="en-GB" dirty="0">
                <a:cs typeface="Calibri"/>
              </a:rPr>
              <a:t>Registered users will be able to save places to their own personal lists, like/dislike and comment on any places they have visited. They will also be able to upload new places to the application.</a:t>
            </a:r>
            <a:endParaRPr lang="en-GB" dirty="0">
              <a:ea typeface="Calibri"/>
              <a:cs typeface="Calibri"/>
            </a:endParaRPr>
          </a:p>
          <a:p>
            <a:pPr marL="0" indent="0">
              <a:buNone/>
            </a:pPr>
            <a:endParaRPr lang="en-GB">
              <a:cs typeface="Calibri"/>
            </a:endParaRPr>
          </a:p>
          <a:p>
            <a:endParaRPr lang="en-GB">
              <a:cs typeface="Calibri"/>
            </a:endParaRPr>
          </a:p>
        </p:txBody>
      </p:sp>
    </p:spTree>
    <p:extLst>
      <p:ext uri="{BB962C8B-B14F-4D97-AF65-F5344CB8AC3E}">
        <p14:creationId xmlns:p14="http://schemas.microsoft.com/office/powerpoint/2010/main" val="230976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A5813-BA98-42F6-A429-A60ACB713C84}"/>
              </a:ext>
            </a:extLst>
          </p:cNvPr>
          <p:cNvSpPr>
            <a:spLocks noGrp="1"/>
          </p:cNvSpPr>
          <p:nvPr>
            <p:ph type="title"/>
          </p:nvPr>
        </p:nvSpPr>
        <p:spPr>
          <a:xfrm>
            <a:off x="6513788" y="365125"/>
            <a:ext cx="4840010" cy="1807305"/>
          </a:xfrm>
        </p:spPr>
        <p:txBody>
          <a:bodyPr>
            <a:normAutofit/>
          </a:bodyPr>
          <a:lstStyle/>
          <a:p>
            <a:r>
              <a:rPr lang="en-GB"/>
              <a:t>Persona one</a:t>
            </a:r>
          </a:p>
        </p:txBody>
      </p:sp>
      <p:pic>
        <p:nvPicPr>
          <p:cNvPr id="4" name="Picture 4">
            <a:extLst>
              <a:ext uri="{FF2B5EF4-FFF2-40B4-BE49-F238E27FC236}">
                <a16:creationId xmlns:a16="http://schemas.microsoft.com/office/drawing/2014/main" id="{05E28F68-6881-42A9-8A5A-0467D8DBCDB7}"/>
              </a:ext>
            </a:extLst>
          </p:cNvPr>
          <p:cNvPicPr>
            <a:picLocks noChangeAspect="1"/>
          </p:cNvPicPr>
          <p:nvPr/>
        </p:nvPicPr>
        <p:blipFill rotWithShape="1">
          <a:blip r:embed="rId2"/>
          <a:srcRect l="28484" r="1198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4CFB1C99-55A2-4EAE-8FC9-7D816611A327}"/>
              </a:ext>
            </a:extLst>
          </p:cNvPr>
          <p:cNvSpPr>
            <a:spLocks noGrp="1"/>
          </p:cNvSpPr>
          <p:nvPr>
            <p:ph idx="1"/>
          </p:nvPr>
        </p:nvSpPr>
        <p:spPr>
          <a:xfrm>
            <a:off x="5942288" y="1787197"/>
            <a:ext cx="5411510" cy="3843666"/>
          </a:xfrm>
        </p:spPr>
        <p:txBody>
          <a:bodyPr vert="horz" lIns="91440" tIns="45720" rIns="91440" bIns="45720" rtlCol="0" anchor="t">
            <a:normAutofit/>
          </a:bodyPr>
          <a:lstStyle/>
          <a:p>
            <a:r>
              <a:rPr lang="en-GB" sz="1800" dirty="0">
                <a:cs typeface="Calibri"/>
              </a:rPr>
              <a:t>Katherine is 27 and is very indecisive so never knows where to go to eat therefore a random recommending system would give her inspiration.</a:t>
            </a:r>
          </a:p>
          <a:p>
            <a:r>
              <a:rPr lang="en-GB" sz="1800" dirty="0">
                <a:cs typeface="Calibri"/>
              </a:rPr>
              <a:t>She enjoys going to cafes for lunch with friends, however she has celiac disease so having easy access to the website of the place she's visiting allows her to check menus in advance to see if a coffee place/restaurant will be able to cater to her.</a:t>
            </a:r>
            <a:endParaRPr lang="en-GB" sz="1800" dirty="0">
              <a:ea typeface="Calibri"/>
              <a:cs typeface="Calibri"/>
            </a:endParaRPr>
          </a:p>
          <a:p>
            <a:r>
              <a:rPr lang="en-GB" sz="1800" dirty="0">
                <a:ea typeface="+mn-lt"/>
                <a:cs typeface="+mn-lt"/>
              </a:rPr>
              <a:t>Katherine </a:t>
            </a:r>
            <a:r>
              <a:rPr lang="en-GB" sz="1800" dirty="0">
                <a:cs typeface="Calibri"/>
              </a:rPr>
              <a:t>also likes to visit popular nightlife venues so will be able to choose places to visit based on their likes, dislikes and comments.</a:t>
            </a:r>
            <a:endParaRPr lang="en-GB" sz="1800" dirty="0">
              <a:ea typeface="Calibri"/>
              <a:cs typeface="Calibri"/>
            </a:endParaRPr>
          </a:p>
          <a:p>
            <a:r>
              <a:rPr lang="en-GB" sz="1800" dirty="0">
                <a:cs typeface="Calibri"/>
              </a:rPr>
              <a:t>Katherine also likes to share places she's been previously with other people.</a:t>
            </a:r>
            <a:endParaRPr lang="en-GB" sz="1800" dirty="0">
              <a:ea typeface="Calibri"/>
              <a:cs typeface="Calibri"/>
            </a:endParaRPr>
          </a:p>
        </p:txBody>
      </p:sp>
    </p:spTree>
    <p:extLst>
      <p:ext uri="{BB962C8B-B14F-4D97-AF65-F5344CB8AC3E}">
        <p14:creationId xmlns:p14="http://schemas.microsoft.com/office/powerpoint/2010/main" val="121268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4150C-79C7-4E46-9F03-F0CC99E6D8BD}"/>
              </a:ext>
            </a:extLst>
          </p:cNvPr>
          <p:cNvSpPr>
            <a:spLocks noGrp="1"/>
          </p:cNvSpPr>
          <p:nvPr>
            <p:ph type="title"/>
          </p:nvPr>
        </p:nvSpPr>
        <p:spPr>
          <a:xfrm>
            <a:off x="838201" y="365125"/>
            <a:ext cx="5251316" cy="1807305"/>
          </a:xfrm>
        </p:spPr>
        <p:txBody>
          <a:bodyPr>
            <a:normAutofit/>
          </a:bodyPr>
          <a:lstStyle/>
          <a:p>
            <a:r>
              <a:rPr lang="en-GB"/>
              <a:t>Persona two</a:t>
            </a:r>
          </a:p>
        </p:txBody>
      </p:sp>
      <p:sp>
        <p:nvSpPr>
          <p:cNvPr id="3" name="Content Placeholder 2">
            <a:extLst>
              <a:ext uri="{FF2B5EF4-FFF2-40B4-BE49-F238E27FC236}">
                <a16:creationId xmlns:a16="http://schemas.microsoft.com/office/drawing/2014/main" id="{543B4DDD-BB11-4111-A714-8C732C97775B}"/>
              </a:ext>
            </a:extLst>
          </p:cNvPr>
          <p:cNvSpPr>
            <a:spLocks noGrp="1"/>
          </p:cNvSpPr>
          <p:nvPr>
            <p:ph idx="1"/>
          </p:nvPr>
        </p:nvSpPr>
        <p:spPr>
          <a:xfrm>
            <a:off x="838200" y="1765379"/>
            <a:ext cx="5469544" cy="4293050"/>
          </a:xfrm>
        </p:spPr>
        <p:txBody>
          <a:bodyPr vert="horz" lIns="91440" tIns="45720" rIns="91440" bIns="45720" rtlCol="0" anchor="t">
            <a:noAutofit/>
          </a:bodyPr>
          <a:lstStyle/>
          <a:p>
            <a:r>
              <a:rPr lang="en-GB" sz="2000" dirty="0">
                <a:cs typeface="Calibri"/>
              </a:rPr>
              <a:t>Marc is 18 years old, from Belgium and is part of a study abroad scheme studying at University of Glasgow.</a:t>
            </a:r>
          </a:p>
          <a:p>
            <a:r>
              <a:rPr lang="en-GB" sz="2000" dirty="0">
                <a:cs typeface="Calibri"/>
              </a:rPr>
              <a:t>He likes to go out with his friends at night to different bars and restaurants.</a:t>
            </a:r>
            <a:endParaRPr lang="en-GB" sz="2000" dirty="0">
              <a:ea typeface="Calibri"/>
              <a:cs typeface="Calibri"/>
            </a:endParaRPr>
          </a:p>
          <a:p>
            <a:r>
              <a:rPr lang="en-GB" sz="2000" dirty="0">
                <a:cs typeface="Calibri"/>
              </a:rPr>
              <a:t>Him and his friends are new to Glasgow, and they don't know of any good places to go. They usually stay in the bars until late at night and want to make sure the bars have appropriate opening hours by checking their website.</a:t>
            </a:r>
            <a:endParaRPr lang="en-GB" sz="2000" dirty="0">
              <a:ea typeface="Calibri"/>
              <a:cs typeface="Calibri"/>
            </a:endParaRPr>
          </a:p>
          <a:p>
            <a:r>
              <a:rPr lang="en-GB" sz="2000" dirty="0">
                <a:cs typeface="Calibri"/>
              </a:rPr>
              <a:t>Marc and his friends likes to go to trendy places to share on social media, he likes to see a picture of the place before he visits and he struggles with directions in the new city so a map would be helpful.</a:t>
            </a:r>
            <a:endParaRPr lang="en-GB" sz="2000" dirty="0">
              <a:ea typeface="Calibri"/>
              <a:cs typeface="Calibri"/>
            </a:endParaRPr>
          </a:p>
          <a:p>
            <a:endParaRPr lang="en-GB" sz="1800">
              <a:cs typeface="Calibri"/>
            </a:endParaRPr>
          </a:p>
          <a:p>
            <a:endParaRPr lang="en-GB" sz="1800">
              <a:cs typeface="Calibri"/>
            </a:endParaRPr>
          </a:p>
        </p:txBody>
      </p:sp>
      <p:pic>
        <p:nvPicPr>
          <p:cNvPr id="4" name="Picture 4">
            <a:extLst>
              <a:ext uri="{FF2B5EF4-FFF2-40B4-BE49-F238E27FC236}">
                <a16:creationId xmlns:a16="http://schemas.microsoft.com/office/drawing/2014/main" id="{DB1A3BAC-32F7-4677-9344-B252296A777D}"/>
              </a:ext>
            </a:extLst>
          </p:cNvPr>
          <p:cNvPicPr>
            <a:picLocks noChangeAspect="1"/>
          </p:cNvPicPr>
          <p:nvPr/>
        </p:nvPicPr>
        <p:blipFill rotWithShape="1">
          <a:blip r:embed="rId2"/>
          <a:srcRect l="4277" r="877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8007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0078-330C-4C5D-BC21-CE9DFF90C290}"/>
              </a:ext>
            </a:extLst>
          </p:cNvPr>
          <p:cNvSpPr>
            <a:spLocks noGrp="1"/>
          </p:cNvSpPr>
          <p:nvPr>
            <p:ph type="title"/>
          </p:nvPr>
        </p:nvSpPr>
        <p:spPr/>
        <p:txBody>
          <a:bodyPr/>
          <a:lstStyle/>
          <a:p>
            <a:r>
              <a:rPr lang="en-GB"/>
              <a:t>Requirements</a:t>
            </a:r>
          </a:p>
        </p:txBody>
      </p:sp>
      <p:sp>
        <p:nvSpPr>
          <p:cNvPr id="3" name="Content Placeholder 2">
            <a:extLst>
              <a:ext uri="{FF2B5EF4-FFF2-40B4-BE49-F238E27FC236}">
                <a16:creationId xmlns:a16="http://schemas.microsoft.com/office/drawing/2014/main" id="{5AC53840-B670-4B8A-9538-72D40E6DD527}"/>
              </a:ext>
            </a:extLst>
          </p:cNvPr>
          <p:cNvSpPr>
            <a:spLocks noGrp="1"/>
          </p:cNvSpPr>
          <p:nvPr>
            <p:ph idx="1"/>
          </p:nvPr>
        </p:nvSpPr>
        <p:spPr>
          <a:xfrm>
            <a:off x="838200" y="1825625"/>
            <a:ext cx="10515600" cy="4629243"/>
          </a:xfrm>
        </p:spPr>
        <p:txBody>
          <a:bodyPr vert="horz" lIns="91440" tIns="45720" rIns="91440" bIns="45720" rtlCol="0" anchor="t">
            <a:normAutofit fontScale="77500" lnSpcReduction="20000"/>
          </a:bodyPr>
          <a:lstStyle/>
          <a:p>
            <a:r>
              <a:rPr lang="en-GB" dirty="0">
                <a:cs typeface="Calibri"/>
              </a:rPr>
              <a:t>Users select which category (restaurants, cafes, nightlife, fast food) to get a suggestion for or able to choose to visit any category.</a:t>
            </a:r>
            <a:endParaRPr lang="en-GB" dirty="0">
              <a:ea typeface="Calibri"/>
              <a:cs typeface="Calibri"/>
            </a:endParaRPr>
          </a:p>
          <a:p>
            <a:r>
              <a:rPr lang="en-GB" dirty="0">
                <a:cs typeface="Calibri"/>
              </a:rPr>
              <a:t>Users get shown a random place.</a:t>
            </a:r>
          </a:p>
          <a:p>
            <a:r>
              <a:rPr lang="en-GB" dirty="0">
                <a:cs typeface="Calibri"/>
              </a:rPr>
              <a:t>A place will have a name, a photo, a place on the map, a category type and optionally, a link to their website.</a:t>
            </a:r>
            <a:endParaRPr lang="en-GB" dirty="0">
              <a:ea typeface="Calibri"/>
              <a:cs typeface="Calibri"/>
            </a:endParaRPr>
          </a:p>
          <a:p>
            <a:r>
              <a:rPr lang="en-GB" dirty="0">
                <a:cs typeface="Calibri"/>
              </a:rPr>
              <a:t>Users can see how many likes and dislikes a place has.</a:t>
            </a:r>
            <a:endParaRPr lang="en-US" dirty="0">
              <a:ea typeface="+mn-lt"/>
              <a:cs typeface="+mn-lt"/>
            </a:endParaRPr>
          </a:p>
          <a:p>
            <a:r>
              <a:rPr lang="en-GB" dirty="0">
                <a:cs typeface="Calibri"/>
              </a:rPr>
              <a:t>Users can view comments for a place.</a:t>
            </a:r>
            <a:endParaRPr lang="en-GB" dirty="0"/>
          </a:p>
          <a:p>
            <a:r>
              <a:rPr lang="en-GB" dirty="0">
                <a:cs typeface="Calibri"/>
              </a:rPr>
              <a:t>Users can sign up. </a:t>
            </a:r>
            <a:endParaRPr lang="en-GB" dirty="0"/>
          </a:p>
          <a:p>
            <a:r>
              <a:rPr lang="en-GB" dirty="0">
                <a:ea typeface="+mn-lt"/>
                <a:cs typeface="+mn-lt"/>
              </a:rPr>
              <a:t>Registered </a:t>
            </a:r>
            <a:r>
              <a:rPr lang="en-GB" dirty="0">
                <a:cs typeface="Calibri"/>
              </a:rPr>
              <a:t>users can sign in to:</a:t>
            </a:r>
            <a:endParaRPr lang="en-GB" dirty="0">
              <a:ea typeface="Calibri"/>
              <a:cs typeface="Calibri"/>
            </a:endParaRPr>
          </a:p>
          <a:p>
            <a:pPr lvl="1"/>
            <a:r>
              <a:rPr lang="en-GB" dirty="0">
                <a:ea typeface="+mn-lt"/>
                <a:cs typeface="+mn-lt"/>
              </a:rPr>
              <a:t>add places to the website</a:t>
            </a:r>
            <a:endParaRPr lang="en-US" dirty="0">
              <a:ea typeface="+mn-lt"/>
              <a:cs typeface="+mn-lt"/>
            </a:endParaRPr>
          </a:p>
          <a:p>
            <a:pPr lvl="1"/>
            <a:r>
              <a:rPr lang="en-GB" dirty="0">
                <a:ea typeface="+mn-lt"/>
                <a:cs typeface="+mn-lt"/>
              </a:rPr>
              <a:t>add comments about places</a:t>
            </a:r>
            <a:endParaRPr lang="en-US" dirty="0">
              <a:ea typeface="+mn-lt"/>
              <a:cs typeface="+mn-lt"/>
            </a:endParaRPr>
          </a:p>
          <a:p>
            <a:pPr lvl="1"/>
            <a:r>
              <a:rPr lang="en-GB" dirty="0">
                <a:cs typeface="Calibri"/>
              </a:rPr>
              <a:t>save places to their profile</a:t>
            </a:r>
            <a:endParaRPr lang="en-GB" dirty="0">
              <a:ea typeface="Calibri"/>
              <a:cs typeface="Calibri"/>
            </a:endParaRPr>
          </a:p>
          <a:p>
            <a:pPr lvl="1"/>
            <a:r>
              <a:rPr lang="en-GB" dirty="0">
                <a:cs typeface="Calibri"/>
              </a:rPr>
              <a:t>like places that they enjoyed</a:t>
            </a:r>
            <a:endParaRPr lang="en-GB" dirty="0">
              <a:ea typeface="Calibri"/>
              <a:cs typeface="Calibri"/>
            </a:endParaRPr>
          </a:p>
          <a:p>
            <a:pPr lvl="1"/>
            <a:r>
              <a:rPr lang="en-GB" dirty="0">
                <a:cs typeface="Calibri"/>
              </a:rPr>
              <a:t>dislike places</a:t>
            </a:r>
            <a:endParaRPr lang="en-GB" dirty="0">
              <a:ea typeface="Calibri"/>
              <a:cs typeface="Calibri"/>
            </a:endParaRPr>
          </a:p>
          <a:p>
            <a:pPr lvl="1"/>
            <a:r>
              <a:rPr lang="en-GB" dirty="0">
                <a:ea typeface="Calibri"/>
                <a:cs typeface="Calibri"/>
              </a:rPr>
              <a:t>logout</a:t>
            </a:r>
          </a:p>
          <a:p>
            <a:endParaRPr lang="en-GB">
              <a:cs typeface="Calibri"/>
            </a:endParaRPr>
          </a:p>
        </p:txBody>
      </p:sp>
    </p:spTree>
    <p:extLst>
      <p:ext uri="{BB962C8B-B14F-4D97-AF65-F5344CB8AC3E}">
        <p14:creationId xmlns:p14="http://schemas.microsoft.com/office/powerpoint/2010/main" val="219317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E503-ACF6-4439-B33A-C2EB3AFE4780}"/>
              </a:ext>
            </a:extLst>
          </p:cNvPr>
          <p:cNvSpPr>
            <a:spLocks noGrp="1"/>
          </p:cNvSpPr>
          <p:nvPr>
            <p:ph type="ctrTitle"/>
          </p:nvPr>
        </p:nvSpPr>
        <p:spPr>
          <a:xfrm>
            <a:off x="838199" y="291090"/>
            <a:ext cx="10515599" cy="932688"/>
          </a:xfrm>
        </p:spPr>
        <p:txBody>
          <a:bodyPr>
            <a:normAutofit/>
          </a:bodyPr>
          <a:lstStyle/>
          <a:p>
            <a:pPr algn="l"/>
            <a:r>
              <a:rPr lang="en-GB" sz="5400"/>
              <a:t>System architecture diagram </a:t>
            </a:r>
          </a:p>
        </p:txBody>
      </p:sp>
      <p:pic>
        <p:nvPicPr>
          <p:cNvPr id="4" name="Picture 5" descr="Diagram&#10;&#10;Description automatically generated">
            <a:extLst>
              <a:ext uri="{FF2B5EF4-FFF2-40B4-BE49-F238E27FC236}">
                <a16:creationId xmlns:a16="http://schemas.microsoft.com/office/drawing/2014/main" id="{30D75DBA-8862-426E-BB9F-96DA85E40C95}"/>
              </a:ext>
            </a:extLst>
          </p:cNvPr>
          <p:cNvPicPr>
            <a:picLocks noChangeAspect="1"/>
          </p:cNvPicPr>
          <p:nvPr/>
        </p:nvPicPr>
        <p:blipFill>
          <a:blip r:embed="rId2"/>
          <a:stretch>
            <a:fillRect/>
          </a:stretch>
        </p:blipFill>
        <p:spPr>
          <a:xfrm>
            <a:off x="1763565" y="1863801"/>
            <a:ext cx="8664868" cy="4440746"/>
          </a:xfrm>
          <a:prstGeom prst="rect">
            <a:avLst/>
          </a:prstGeom>
        </p:spPr>
      </p:pic>
    </p:spTree>
    <p:extLst>
      <p:ext uri="{BB962C8B-B14F-4D97-AF65-F5344CB8AC3E}">
        <p14:creationId xmlns:p14="http://schemas.microsoft.com/office/powerpoint/2010/main" val="178346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541A-97BC-46C6-84EB-4940861DCEBC}"/>
              </a:ext>
            </a:extLst>
          </p:cNvPr>
          <p:cNvSpPr>
            <a:spLocks noGrp="1"/>
          </p:cNvSpPr>
          <p:nvPr>
            <p:ph type="title"/>
          </p:nvPr>
        </p:nvSpPr>
        <p:spPr/>
        <p:txBody>
          <a:bodyPr/>
          <a:lstStyle/>
          <a:p>
            <a:r>
              <a:rPr lang="en-GB"/>
              <a:t>Front page </a:t>
            </a:r>
            <a:r>
              <a:rPr lang="en-GB">
                <a:ea typeface="+mj-lt"/>
                <a:cs typeface="+mj-lt"/>
              </a:rPr>
              <a:t>wireframe</a:t>
            </a:r>
            <a:endParaRPr lang="en-GB"/>
          </a:p>
        </p:txBody>
      </p:sp>
      <p:pic>
        <p:nvPicPr>
          <p:cNvPr id="6" name="Picture 6">
            <a:extLst>
              <a:ext uri="{FF2B5EF4-FFF2-40B4-BE49-F238E27FC236}">
                <a16:creationId xmlns:a16="http://schemas.microsoft.com/office/drawing/2014/main" id="{C002CCC1-5DAE-4EC5-9060-2A4FBED4DE0C}"/>
              </a:ext>
            </a:extLst>
          </p:cNvPr>
          <p:cNvPicPr>
            <a:picLocks noGrp="1" noChangeAspect="1"/>
          </p:cNvPicPr>
          <p:nvPr>
            <p:ph idx="1"/>
          </p:nvPr>
        </p:nvPicPr>
        <p:blipFill>
          <a:blip r:embed="rId2"/>
          <a:stretch>
            <a:fillRect/>
          </a:stretch>
        </p:blipFill>
        <p:spPr>
          <a:xfrm>
            <a:off x="3561010" y="1825625"/>
            <a:ext cx="5069980" cy="4351338"/>
          </a:xfrm>
        </p:spPr>
      </p:pic>
    </p:spTree>
    <p:extLst>
      <p:ext uri="{BB962C8B-B14F-4D97-AF65-F5344CB8AC3E}">
        <p14:creationId xmlns:p14="http://schemas.microsoft.com/office/powerpoint/2010/main" val="115494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844F-E413-4255-9A2E-29058A5553F0}"/>
              </a:ext>
            </a:extLst>
          </p:cNvPr>
          <p:cNvSpPr>
            <a:spLocks noGrp="1"/>
          </p:cNvSpPr>
          <p:nvPr>
            <p:ph type="title"/>
          </p:nvPr>
        </p:nvSpPr>
        <p:spPr/>
        <p:txBody>
          <a:bodyPr/>
          <a:lstStyle/>
          <a:p>
            <a:r>
              <a:rPr lang="en-GB"/>
              <a:t>Place page </a:t>
            </a:r>
            <a:r>
              <a:rPr lang="en-GB">
                <a:ea typeface="+mj-lt"/>
                <a:cs typeface="+mj-lt"/>
              </a:rPr>
              <a:t>wireframe</a:t>
            </a:r>
            <a:endParaRPr lang="en-US"/>
          </a:p>
        </p:txBody>
      </p:sp>
      <p:pic>
        <p:nvPicPr>
          <p:cNvPr id="9" name="Picture 9" descr="Diagram, shape&#10;&#10;Description automatically generated">
            <a:extLst>
              <a:ext uri="{FF2B5EF4-FFF2-40B4-BE49-F238E27FC236}">
                <a16:creationId xmlns:a16="http://schemas.microsoft.com/office/drawing/2014/main" id="{2435FCA0-C8AF-4B00-AA09-828EB9640455}"/>
              </a:ext>
            </a:extLst>
          </p:cNvPr>
          <p:cNvPicPr>
            <a:picLocks noGrp="1" noChangeAspect="1"/>
          </p:cNvPicPr>
          <p:nvPr>
            <p:ph idx="1"/>
          </p:nvPr>
        </p:nvPicPr>
        <p:blipFill>
          <a:blip r:embed="rId2"/>
          <a:stretch>
            <a:fillRect/>
          </a:stretch>
        </p:blipFill>
        <p:spPr>
          <a:xfrm>
            <a:off x="3771908" y="1825625"/>
            <a:ext cx="4648185" cy="4351338"/>
          </a:xfrm>
        </p:spPr>
      </p:pic>
    </p:spTree>
    <p:extLst>
      <p:ext uri="{BB962C8B-B14F-4D97-AF65-F5344CB8AC3E}">
        <p14:creationId xmlns:p14="http://schemas.microsoft.com/office/powerpoint/2010/main" val="132642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3815-4E0B-4868-93DA-60DED35C5559}"/>
              </a:ext>
            </a:extLst>
          </p:cNvPr>
          <p:cNvSpPr>
            <a:spLocks noGrp="1"/>
          </p:cNvSpPr>
          <p:nvPr>
            <p:ph type="title"/>
          </p:nvPr>
        </p:nvSpPr>
        <p:spPr/>
        <p:txBody>
          <a:bodyPr/>
          <a:lstStyle/>
          <a:p>
            <a:r>
              <a:rPr lang="en-GB"/>
              <a:t>Log in page wireframe</a:t>
            </a:r>
            <a:endParaRPr lang="en-US"/>
          </a:p>
        </p:txBody>
      </p:sp>
      <p:pic>
        <p:nvPicPr>
          <p:cNvPr id="7" name="Picture 7" descr="Diagram&#10;&#10;Description automatically generated">
            <a:extLst>
              <a:ext uri="{FF2B5EF4-FFF2-40B4-BE49-F238E27FC236}">
                <a16:creationId xmlns:a16="http://schemas.microsoft.com/office/drawing/2014/main" id="{3E8F97AD-42D3-4D43-A1C1-1002104D1CE8}"/>
              </a:ext>
            </a:extLst>
          </p:cNvPr>
          <p:cNvPicPr>
            <a:picLocks noGrp="1" noChangeAspect="1"/>
          </p:cNvPicPr>
          <p:nvPr>
            <p:ph idx="1"/>
          </p:nvPr>
        </p:nvPicPr>
        <p:blipFill>
          <a:blip r:embed="rId2"/>
          <a:stretch>
            <a:fillRect/>
          </a:stretch>
        </p:blipFill>
        <p:spPr>
          <a:xfrm>
            <a:off x="3745796" y="1825625"/>
            <a:ext cx="4700408" cy="4351338"/>
          </a:xfrm>
        </p:spPr>
      </p:pic>
    </p:spTree>
    <p:extLst>
      <p:ext uri="{BB962C8B-B14F-4D97-AF65-F5344CB8AC3E}">
        <p14:creationId xmlns:p14="http://schemas.microsoft.com/office/powerpoint/2010/main" val="2256538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Team 4a</vt:lpstr>
      <vt:lpstr>SuggestGlasgow - Summary</vt:lpstr>
      <vt:lpstr>Persona one</vt:lpstr>
      <vt:lpstr>Persona two</vt:lpstr>
      <vt:lpstr>Requirements</vt:lpstr>
      <vt:lpstr>System architecture diagram </vt:lpstr>
      <vt:lpstr>Front page wireframe</vt:lpstr>
      <vt:lpstr>Place page wireframe</vt:lpstr>
      <vt:lpstr>Log in page wireframe</vt:lpstr>
      <vt:lpstr>Add place page wireframe</vt:lpstr>
      <vt:lpstr>Profile page wireframe</vt:lpstr>
      <vt:lpstr>Walkthrough one – sitemap </vt:lpstr>
      <vt:lpstr>Walkthrough two -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4a</dc:title>
  <dc:creator>Niamh Gillespie (student)</dc:creator>
  <cp:revision>28</cp:revision>
  <dcterms:created xsi:type="dcterms:W3CDTF">2022-02-17T15:58:16Z</dcterms:created>
  <dcterms:modified xsi:type="dcterms:W3CDTF">2022-03-27T15:11:52Z</dcterms:modified>
</cp:coreProperties>
</file>