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3" r:id="rId1"/>
  </p:sldMasterIdLst>
  <p:notesMasterIdLst>
    <p:notesMasterId r:id="rId3"/>
  </p:notesMasterIdLst>
  <p:sldIdLst>
    <p:sldId id="256" r:id="rId2"/>
  </p:sldIdLst>
  <p:sldSz cx="32918400" cy="384048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2194560" algn="l" rtl="0" fontAlgn="base">
      <a:spcBef>
        <a:spcPct val="0"/>
      </a:spcBef>
      <a:spcAft>
        <a:spcPct val="0"/>
      </a:spcAft>
      <a:defRPr kern="1200">
        <a:solidFill>
          <a:schemeClr val="tx1"/>
        </a:solidFill>
        <a:latin typeface="Arial" charset="0"/>
        <a:ea typeface="+mn-ea"/>
        <a:cs typeface="+mn-cs"/>
      </a:defRPr>
    </a:lvl2pPr>
    <a:lvl3pPr marL="4389120" algn="l" rtl="0" fontAlgn="base">
      <a:spcBef>
        <a:spcPct val="0"/>
      </a:spcBef>
      <a:spcAft>
        <a:spcPct val="0"/>
      </a:spcAft>
      <a:defRPr kern="1200">
        <a:solidFill>
          <a:schemeClr val="tx1"/>
        </a:solidFill>
        <a:latin typeface="Arial" charset="0"/>
        <a:ea typeface="+mn-ea"/>
        <a:cs typeface="+mn-cs"/>
      </a:defRPr>
    </a:lvl3pPr>
    <a:lvl4pPr marL="6583680" algn="l" rtl="0" fontAlgn="base">
      <a:spcBef>
        <a:spcPct val="0"/>
      </a:spcBef>
      <a:spcAft>
        <a:spcPct val="0"/>
      </a:spcAft>
      <a:defRPr kern="1200">
        <a:solidFill>
          <a:schemeClr val="tx1"/>
        </a:solidFill>
        <a:latin typeface="Arial" charset="0"/>
        <a:ea typeface="+mn-ea"/>
        <a:cs typeface="+mn-cs"/>
      </a:defRPr>
    </a:lvl4pPr>
    <a:lvl5pPr marL="8778240" algn="l" rtl="0" fontAlgn="base">
      <a:spcBef>
        <a:spcPct val="0"/>
      </a:spcBef>
      <a:spcAft>
        <a:spcPct val="0"/>
      </a:spcAft>
      <a:defRPr kern="1200">
        <a:solidFill>
          <a:schemeClr val="tx1"/>
        </a:solidFill>
        <a:latin typeface="Arial" charset="0"/>
        <a:ea typeface="+mn-ea"/>
        <a:cs typeface="+mn-cs"/>
      </a:defRPr>
    </a:lvl5pPr>
    <a:lvl6pPr marL="10972800" algn="l" defTabSz="4389120" rtl="0" eaLnBrk="1" latinLnBrk="0" hangingPunct="1">
      <a:defRPr kern="1200">
        <a:solidFill>
          <a:schemeClr val="tx1"/>
        </a:solidFill>
        <a:latin typeface="Arial" charset="0"/>
        <a:ea typeface="+mn-ea"/>
        <a:cs typeface="+mn-cs"/>
      </a:defRPr>
    </a:lvl6pPr>
    <a:lvl7pPr marL="13167360" algn="l" defTabSz="4389120" rtl="0" eaLnBrk="1" latinLnBrk="0" hangingPunct="1">
      <a:defRPr kern="1200">
        <a:solidFill>
          <a:schemeClr val="tx1"/>
        </a:solidFill>
        <a:latin typeface="Arial" charset="0"/>
        <a:ea typeface="+mn-ea"/>
        <a:cs typeface="+mn-cs"/>
      </a:defRPr>
    </a:lvl7pPr>
    <a:lvl8pPr marL="15361920" algn="l" defTabSz="4389120" rtl="0" eaLnBrk="1" latinLnBrk="0" hangingPunct="1">
      <a:defRPr kern="1200">
        <a:solidFill>
          <a:schemeClr val="tx1"/>
        </a:solidFill>
        <a:latin typeface="Arial" charset="0"/>
        <a:ea typeface="+mn-ea"/>
        <a:cs typeface="+mn-cs"/>
      </a:defRPr>
    </a:lvl8pPr>
    <a:lvl9pPr marL="17556480" algn="l" defTabSz="438912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82CACD0-CC15-4C17-B0B5-44A76B68FAE8}">
          <p14:sldIdLst>
            <p14:sldId id="256"/>
          </p14:sldIdLst>
        </p14:section>
      </p14:sectionLst>
    </p:ext>
    <p:ext uri="{EFAFB233-063F-42B5-8137-9DF3F51BA10A}">
      <p15:sldGuideLst xmlns:p15="http://schemas.microsoft.com/office/powerpoint/2012/main">
        <p15:guide id="1" orient="horz" pos="12096"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99"/>
    <a:srgbClr val="CCECFF"/>
    <a:srgbClr val="B9FFC5"/>
    <a:srgbClr val="CCFFCC"/>
    <a:srgbClr val="898989"/>
    <a:srgbClr val="939393"/>
    <a:srgbClr val="EE3124"/>
    <a:srgbClr val="004386"/>
    <a:srgbClr val="FDB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762" autoAdjust="0"/>
    <p:restoredTop sz="93856" autoAdjust="0"/>
  </p:normalViewPr>
  <p:slideViewPr>
    <p:cSldViewPr snapToObjects="1">
      <p:cViewPr varScale="1">
        <p:scale>
          <a:sx n="19" d="100"/>
          <a:sy n="19" d="100"/>
        </p:scale>
        <p:origin x="2598" y="60"/>
      </p:cViewPr>
      <p:guideLst>
        <p:guide orient="horz" pos="12096"/>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06" tIns="48304" rIns="96606" bIns="48304" numCol="1" anchor="t" anchorCtr="0" compatLnSpc="1">
            <a:prstTxWarp prst="textNoShape">
              <a:avLst/>
            </a:prstTxWarp>
          </a:bodyPr>
          <a:lstStyle>
            <a:lvl1pPr>
              <a:defRPr sz="1200">
                <a:latin typeface="Arial" pitchFamily="34" charset="0"/>
              </a:defRPr>
            </a:lvl1pPr>
          </a:lstStyle>
          <a:p>
            <a:pPr>
              <a:defRPr/>
            </a:pPr>
            <a:endParaRPr lang="en-US"/>
          </a:p>
        </p:txBody>
      </p:sp>
      <p:sp>
        <p:nvSpPr>
          <p:cNvPr id="5123"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06" tIns="48304" rIns="96606" bIns="48304"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2114550" y="719138"/>
            <a:ext cx="30861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06" tIns="48304" rIns="96606" bIns="4830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06" tIns="48304" rIns="96606" bIns="48304" numCol="1" anchor="b" anchorCtr="0" compatLnSpc="1">
            <a:prstTxWarp prst="textNoShape">
              <a:avLst/>
            </a:prstTxWarp>
          </a:bodyPr>
          <a:lstStyle>
            <a:lvl1pPr>
              <a:defRPr sz="1200">
                <a:latin typeface="Arial"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06" tIns="48304" rIns="96606" bIns="48304" numCol="1" anchor="b" anchorCtr="0" compatLnSpc="1">
            <a:prstTxWarp prst="textNoShape">
              <a:avLst/>
            </a:prstTxWarp>
          </a:bodyPr>
          <a:lstStyle>
            <a:lvl1pPr algn="r">
              <a:defRPr sz="1200">
                <a:latin typeface="Arial" pitchFamily="34" charset="0"/>
              </a:defRPr>
            </a:lvl1pPr>
          </a:lstStyle>
          <a:p>
            <a:pPr>
              <a:defRPr/>
            </a:pPr>
            <a:fld id="{FEFCC946-0BFA-4896-87F7-393362B2217F}" type="slidenum">
              <a:rPr lang="en-US"/>
              <a:pPr>
                <a:defRPr/>
              </a:pPr>
              <a:t>‹#›</a:t>
            </a:fld>
            <a:endParaRPr lang="en-US"/>
          </a:p>
        </p:txBody>
      </p:sp>
    </p:spTree>
    <p:extLst>
      <p:ext uri="{BB962C8B-B14F-4D97-AF65-F5344CB8AC3E}">
        <p14:creationId xmlns:p14="http://schemas.microsoft.com/office/powerpoint/2010/main" val="3025621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800" kern="1200">
        <a:solidFill>
          <a:schemeClr val="tx1"/>
        </a:solidFill>
        <a:latin typeface="Arial" pitchFamily="34" charset="0"/>
        <a:ea typeface="+mn-ea"/>
        <a:cs typeface="+mn-cs"/>
      </a:defRPr>
    </a:lvl1pPr>
    <a:lvl2pPr marL="2194560" algn="l" rtl="0" eaLnBrk="0" fontAlgn="base" hangingPunct="0">
      <a:spcBef>
        <a:spcPct val="30000"/>
      </a:spcBef>
      <a:spcAft>
        <a:spcPct val="0"/>
      </a:spcAft>
      <a:defRPr sz="5800" kern="1200">
        <a:solidFill>
          <a:schemeClr val="tx1"/>
        </a:solidFill>
        <a:latin typeface="Arial" pitchFamily="34" charset="0"/>
        <a:ea typeface="+mn-ea"/>
        <a:cs typeface="+mn-cs"/>
      </a:defRPr>
    </a:lvl2pPr>
    <a:lvl3pPr marL="4389120" algn="l" rtl="0" eaLnBrk="0" fontAlgn="base" hangingPunct="0">
      <a:spcBef>
        <a:spcPct val="30000"/>
      </a:spcBef>
      <a:spcAft>
        <a:spcPct val="0"/>
      </a:spcAft>
      <a:defRPr sz="5800" kern="1200">
        <a:solidFill>
          <a:schemeClr val="tx1"/>
        </a:solidFill>
        <a:latin typeface="Arial" pitchFamily="34" charset="0"/>
        <a:ea typeface="+mn-ea"/>
        <a:cs typeface="+mn-cs"/>
      </a:defRPr>
    </a:lvl3pPr>
    <a:lvl4pPr marL="6583680" algn="l" rtl="0" eaLnBrk="0" fontAlgn="base" hangingPunct="0">
      <a:spcBef>
        <a:spcPct val="30000"/>
      </a:spcBef>
      <a:spcAft>
        <a:spcPct val="0"/>
      </a:spcAft>
      <a:defRPr sz="5800" kern="1200">
        <a:solidFill>
          <a:schemeClr val="tx1"/>
        </a:solidFill>
        <a:latin typeface="Arial" pitchFamily="34" charset="0"/>
        <a:ea typeface="+mn-ea"/>
        <a:cs typeface="+mn-cs"/>
      </a:defRPr>
    </a:lvl4pPr>
    <a:lvl5pPr marL="8778240" algn="l" rtl="0" eaLnBrk="0" fontAlgn="base" hangingPunct="0">
      <a:spcBef>
        <a:spcPct val="30000"/>
      </a:spcBef>
      <a:spcAft>
        <a:spcPct val="0"/>
      </a:spcAft>
      <a:defRPr sz="5800" kern="1200">
        <a:solidFill>
          <a:schemeClr val="tx1"/>
        </a:solidFill>
        <a:latin typeface="Arial" pitchFamily="34" charset="0"/>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1930388"/>
            <a:ext cx="27980640" cy="8232138"/>
          </a:xfrm>
        </p:spPr>
        <p:txBody>
          <a:bodyPr/>
          <a:lstStyle/>
          <a:p>
            <a:r>
              <a:rPr lang="en-US"/>
              <a:t>Click to edit Master title style</a:t>
            </a:r>
          </a:p>
        </p:txBody>
      </p:sp>
      <p:sp>
        <p:nvSpPr>
          <p:cNvPr id="3" name="Subtitle 2"/>
          <p:cNvSpPr>
            <a:spLocks noGrp="1"/>
          </p:cNvSpPr>
          <p:nvPr>
            <p:ph type="subTitle" idx="1"/>
          </p:nvPr>
        </p:nvSpPr>
        <p:spPr>
          <a:xfrm>
            <a:off x="4937760" y="21762720"/>
            <a:ext cx="23042880" cy="9814560"/>
          </a:xfrm>
        </p:spPr>
        <p:txBody>
          <a:bodyPr/>
          <a:lstStyle>
            <a:lvl1pPr marL="0" indent="0" algn="ctr">
              <a:buNone/>
              <a:defRPr>
                <a:solidFill>
                  <a:schemeClr val="tx1">
                    <a:tint val="75000"/>
                  </a:schemeClr>
                </a:solidFill>
              </a:defRPr>
            </a:lvl1pPr>
            <a:lvl2pPr marL="1920240" indent="0" algn="ctr">
              <a:buNone/>
              <a:defRPr>
                <a:solidFill>
                  <a:schemeClr val="tx1">
                    <a:tint val="75000"/>
                  </a:schemeClr>
                </a:solidFill>
              </a:defRPr>
            </a:lvl2pPr>
            <a:lvl3pPr marL="3840480" indent="0" algn="ctr">
              <a:buNone/>
              <a:defRPr>
                <a:solidFill>
                  <a:schemeClr val="tx1">
                    <a:tint val="75000"/>
                  </a:schemeClr>
                </a:solidFill>
              </a:defRPr>
            </a:lvl3pPr>
            <a:lvl4pPr marL="5760720" indent="0" algn="ctr">
              <a:buNone/>
              <a:defRPr>
                <a:solidFill>
                  <a:schemeClr val="tx1">
                    <a:tint val="75000"/>
                  </a:schemeClr>
                </a:solidFill>
              </a:defRPr>
            </a:lvl4pPr>
            <a:lvl5pPr marL="7680960" indent="0" algn="ctr">
              <a:buNone/>
              <a:defRPr>
                <a:solidFill>
                  <a:schemeClr val="tx1">
                    <a:tint val="75000"/>
                  </a:schemeClr>
                </a:solidFill>
              </a:defRPr>
            </a:lvl5pPr>
            <a:lvl6pPr marL="9601200" indent="0" algn="ctr">
              <a:buNone/>
              <a:defRPr>
                <a:solidFill>
                  <a:schemeClr val="tx1">
                    <a:tint val="75000"/>
                  </a:schemeClr>
                </a:solidFill>
              </a:defRPr>
            </a:lvl6pPr>
            <a:lvl7pPr marL="11521440" indent="0" algn="ctr">
              <a:buNone/>
              <a:defRPr>
                <a:solidFill>
                  <a:schemeClr val="tx1">
                    <a:tint val="75000"/>
                  </a:schemeClr>
                </a:solidFill>
              </a:defRPr>
            </a:lvl7pPr>
            <a:lvl8pPr marL="13441680" indent="0" algn="ctr">
              <a:buNone/>
              <a:defRPr>
                <a:solidFill>
                  <a:schemeClr val="tx1">
                    <a:tint val="75000"/>
                  </a:schemeClr>
                </a:solidFill>
              </a:defRPr>
            </a:lvl8pPr>
            <a:lvl9pPr marL="1536192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5/10/2019</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537980"/>
            <a:ext cx="7406640" cy="3276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537980"/>
            <a:ext cx="21671280" cy="3276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5/10/2019</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13"/>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auto">
          <a:xfrm>
            <a:off x="4114807" y="853440"/>
            <a:ext cx="7764446"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114800" y="21336000"/>
            <a:ext cx="25237440" cy="3520440"/>
          </a:xfrm>
        </p:spPr>
        <p:txBody>
          <a:bodyPr anchor="t"/>
          <a:lstStyle>
            <a:lvl1pPr>
              <a:defRPr sz="10063" baseline="0">
                <a:solidFill>
                  <a:schemeClr val="tx1"/>
                </a:solidFill>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4114800" y="25603200"/>
            <a:ext cx="25237440" cy="5974080"/>
          </a:xfrm>
        </p:spPr>
        <p:txBody>
          <a:bodyPr/>
          <a:lstStyle>
            <a:lvl1pPr marL="0" indent="0">
              <a:buFontTx/>
              <a:buNone/>
              <a:defRPr sz="6738" baseline="0">
                <a:solidFill>
                  <a:schemeClr val="tx1"/>
                </a:solidFill>
              </a:defRPr>
            </a:lvl1pPr>
          </a:lstStyle>
          <a:p>
            <a:pPr lvl="0"/>
            <a:r>
              <a:rPr lang="en-US" noProof="0"/>
              <a:t>Click to edit Master subtitle style</a:t>
            </a:r>
            <a:endParaRPr lang="en-US" noProof="0" dirty="0"/>
          </a:p>
        </p:txBody>
      </p:sp>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3865840" y="36185856"/>
            <a:ext cx="8457398" cy="1792224"/>
          </a:xfrm>
          <a:prstGeom prst="rect">
            <a:avLst/>
          </a:prstGeom>
        </p:spPr>
      </p:pic>
      <p:grpSp>
        <p:nvGrpSpPr>
          <p:cNvPr id="13" name="Group 12"/>
          <p:cNvGrpSpPr/>
          <p:nvPr userDrawn="1"/>
        </p:nvGrpSpPr>
        <p:grpSpPr>
          <a:xfrm>
            <a:off x="-548640" y="10668000"/>
            <a:ext cx="34290000" cy="5120640"/>
            <a:chOff x="-152400" y="2209800"/>
            <a:chExt cx="9525000" cy="914400"/>
          </a:xfrm>
          <a:effectLst>
            <a:outerShdw blurRad="50800" dist="38100" dir="2700000" algn="tl" rotWithShape="0">
              <a:prstClr val="black">
                <a:alpha val="40000"/>
              </a:prstClr>
            </a:outerShdw>
          </a:effectLst>
        </p:grpSpPr>
        <p:sp>
          <p:nvSpPr>
            <p:cNvPr id="14" name="Rectangle 13"/>
            <p:cNvSpPr/>
            <p:nvPr userDrawn="1"/>
          </p:nvSpPr>
          <p:spPr>
            <a:xfrm>
              <a:off x="-152400" y="2209800"/>
              <a:ext cx="1295400" cy="914400"/>
            </a:xfrm>
            <a:prstGeom prst="rect">
              <a:avLst/>
            </a:prstGeom>
            <a:solidFill>
              <a:srgbClr val="FDBB2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1143000" y="2209800"/>
              <a:ext cx="8229600" cy="914400"/>
            </a:xfrm>
            <a:prstGeom prst="rect">
              <a:avLst/>
            </a:prstGeom>
            <a:solidFill>
              <a:srgbClr val="EE31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03185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Slid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4" name="Slide Number Placeholder 3"/>
          <p:cNvSpPr>
            <a:spLocks noGrp="1"/>
          </p:cNvSpPr>
          <p:nvPr>
            <p:ph type="sldNum" sz="quarter" idx="11"/>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
        <p:nvSpPr>
          <p:cNvPr id="6" name="Picture Placeholder 5"/>
          <p:cNvSpPr>
            <a:spLocks noGrp="1"/>
          </p:cNvSpPr>
          <p:nvPr>
            <p:ph type="pic" sz="quarter" idx="12"/>
          </p:nvPr>
        </p:nvSpPr>
        <p:spPr>
          <a:xfrm>
            <a:off x="1097280" y="4267200"/>
            <a:ext cx="30449520" cy="30297120"/>
          </a:xfrm>
        </p:spPr>
        <p:txBody>
          <a:bodyPr/>
          <a:lstStyle/>
          <a:p>
            <a:r>
              <a:rPr lang="en-US"/>
              <a:t>Click icon to add picture</a:t>
            </a:r>
          </a:p>
        </p:txBody>
      </p:sp>
    </p:spTree>
    <p:extLst>
      <p:ext uri="{BB962C8B-B14F-4D97-AF65-F5344CB8AC3E}">
        <p14:creationId xmlns:p14="http://schemas.microsoft.com/office/powerpoint/2010/main" val="135982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martArt Placeholder 5"/>
          <p:cNvSpPr>
            <a:spLocks noGrp="1"/>
          </p:cNvSpPr>
          <p:nvPr>
            <p:ph type="dgm" sz="quarter" idx="12"/>
          </p:nvPr>
        </p:nvSpPr>
        <p:spPr>
          <a:xfrm>
            <a:off x="1920240" y="5120640"/>
            <a:ext cx="29352240" cy="26029920"/>
          </a:xfrm>
        </p:spPr>
        <p:txBody>
          <a:bodyPr/>
          <a:lstStyle/>
          <a:p>
            <a:r>
              <a:rPr lang="en-US"/>
              <a:t>Click icon to add SmartArt graphic</a:t>
            </a:r>
            <a:endParaRPr lang="en-US" dirty="0"/>
          </a:p>
        </p:txBody>
      </p:sp>
      <p:sp>
        <p:nvSpPr>
          <p:cNvPr id="7" name="Slide Number Placeholder 6"/>
          <p:cNvSpPr>
            <a:spLocks noGrp="1"/>
          </p:cNvSpPr>
          <p:nvPr>
            <p:ph type="sldNum" sz="quarter" idx="14"/>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extLst>
      <p:ext uri="{BB962C8B-B14F-4D97-AF65-F5344CB8AC3E}">
        <p14:creationId xmlns:p14="http://schemas.microsoft.com/office/powerpoint/2010/main" val="3221484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1" name="Rectangle 10"/>
          <p:cNvSpPr/>
          <p:nvPr userDrawn="1"/>
        </p:nvSpPr>
        <p:spPr>
          <a:xfrm>
            <a:off x="0" y="2133600"/>
            <a:ext cx="32918400" cy="2560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84048" tIns="192024" rIns="384048" bIns="192024" rtlCol="0" anchor="ctr"/>
          <a:lstStyle/>
          <a:p>
            <a:pPr algn="ctr"/>
            <a:endParaRPr lang="en-US"/>
          </a:p>
        </p:txBody>
      </p:sp>
      <p:sp>
        <p:nvSpPr>
          <p:cNvPr id="23" name="Rectangle 2"/>
          <p:cNvSpPr>
            <a:spLocks noGrp="1" noChangeArrowheads="1"/>
          </p:cNvSpPr>
          <p:nvPr>
            <p:ph type="ctrTitle" hasCustomPrompt="1"/>
          </p:nvPr>
        </p:nvSpPr>
        <p:spPr>
          <a:xfrm>
            <a:off x="4114800" y="20055840"/>
            <a:ext cx="27706320" cy="5547360"/>
          </a:xfrm>
        </p:spPr>
        <p:txBody>
          <a:bodyPr anchor="t"/>
          <a:lstStyle>
            <a:lvl1pPr>
              <a:defRPr sz="10063" baseline="0">
                <a:solidFill>
                  <a:schemeClr val="tx1"/>
                </a:solidFill>
              </a:defRPr>
            </a:lvl1pPr>
          </a:lstStyle>
          <a:p>
            <a:pPr lvl="0"/>
            <a:r>
              <a:rPr lang="en-US" noProof="0" dirty="0"/>
              <a:t>Click to edit Master title style</a:t>
            </a:r>
            <a:br>
              <a:rPr lang="en-US" noProof="0" dirty="0"/>
            </a:br>
            <a:endParaRPr lang="en-US" noProof="0" dirty="0"/>
          </a:p>
        </p:txBody>
      </p:sp>
      <p:grpSp>
        <p:nvGrpSpPr>
          <p:cNvPr id="13" name="Group 12"/>
          <p:cNvGrpSpPr/>
          <p:nvPr userDrawn="1"/>
        </p:nvGrpSpPr>
        <p:grpSpPr>
          <a:xfrm>
            <a:off x="-548640" y="11948160"/>
            <a:ext cx="34290000" cy="5120640"/>
            <a:chOff x="-152400" y="2209800"/>
            <a:chExt cx="9525000" cy="914400"/>
          </a:xfrm>
          <a:effectLst>
            <a:outerShdw blurRad="50800" dist="38100" dir="2700000" algn="tl" rotWithShape="0">
              <a:prstClr val="black">
                <a:alpha val="40000"/>
              </a:prstClr>
            </a:outerShdw>
          </a:effectLst>
        </p:grpSpPr>
        <p:sp>
          <p:nvSpPr>
            <p:cNvPr id="14" name="Rectangle 13"/>
            <p:cNvSpPr/>
            <p:nvPr userDrawn="1"/>
          </p:nvSpPr>
          <p:spPr>
            <a:xfrm>
              <a:off x="-152400" y="2209800"/>
              <a:ext cx="1295400" cy="914400"/>
            </a:xfrm>
            <a:prstGeom prst="rect">
              <a:avLst/>
            </a:prstGeom>
            <a:solidFill>
              <a:srgbClr val="FDBB2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1143000" y="2209800"/>
              <a:ext cx="8229600" cy="914400"/>
            </a:xfrm>
            <a:prstGeom prst="rect">
              <a:avLst/>
            </a:prstGeom>
            <a:solidFill>
              <a:srgbClr val="EE31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691362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1"/>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extLst>
      <p:ext uri="{BB962C8B-B14F-4D97-AF65-F5344CB8AC3E}">
        <p14:creationId xmlns:p14="http://schemas.microsoft.com/office/powerpoint/2010/main" val="2445353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5/10/2019</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24678642"/>
            <a:ext cx="27980640" cy="7627620"/>
          </a:xfrm>
        </p:spPr>
        <p:txBody>
          <a:bodyPr anchor="t"/>
          <a:lstStyle>
            <a:lvl1pPr algn="l">
              <a:defRPr sz="16800" b="1" cap="all"/>
            </a:lvl1pPr>
          </a:lstStyle>
          <a:p>
            <a:r>
              <a:rPr lang="en-US"/>
              <a:t>Click to edit Master title style</a:t>
            </a:r>
          </a:p>
        </p:txBody>
      </p:sp>
      <p:sp>
        <p:nvSpPr>
          <p:cNvPr id="3" name="Text Placeholder 2"/>
          <p:cNvSpPr>
            <a:spLocks noGrp="1"/>
          </p:cNvSpPr>
          <p:nvPr>
            <p:ph type="body" idx="1"/>
          </p:nvPr>
        </p:nvSpPr>
        <p:spPr>
          <a:xfrm>
            <a:off x="2600328" y="16277598"/>
            <a:ext cx="27980640" cy="8401046"/>
          </a:xfrm>
        </p:spPr>
        <p:txBody>
          <a:bodyPr anchor="b"/>
          <a:lstStyle>
            <a:lvl1pPr marL="0" indent="0">
              <a:buNone/>
              <a:defRPr sz="8400">
                <a:solidFill>
                  <a:schemeClr val="tx1">
                    <a:tint val="75000"/>
                  </a:schemeClr>
                </a:solidFill>
              </a:defRPr>
            </a:lvl1pPr>
            <a:lvl2pPr marL="1920240" indent="0">
              <a:buNone/>
              <a:defRPr sz="7525">
                <a:solidFill>
                  <a:schemeClr val="tx1">
                    <a:tint val="75000"/>
                  </a:schemeClr>
                </a:solidFill>
              </a:defRPr>
            </a:lvl2pPr>
            <a:lvl3pPr marL="3840480" indent="0">
              <a:buNone/>
              <a:defRPr sz="6738">
                <a:solidFill>
                  <a:schemeClr val="tx1">
                    <a:tint val="75000"/>
                  </a:schemeClr>
                </a:solidFill>
              </a:defRPr>
            </a:lvl3pPr>
            <a:lvl4pPr marL="5760720" indent="0">
              <a:buNone/>
              <a:defRPr sz="5863">
                <a:solidFill>
                  <a:schemeClr val="tx1">
                    <a:tint val="75000"/>
                  </a:schemeClr>
                </a:solidFill>
              </a:defRPr>
            </a:lvl4pPr>
            <a:lvl5pPr marL="7680960" indent="0">
              <a:buNone/>
              <a:defRPr sz="5863">
                <a:solidFill>
                  <a:schemeClr val="tx1">
                    <a:tint val="75000"/>
                  </a:schemeClr>
                </a:solidFill>
              </a:defRPr>
            </a:lvl5pPr>
            <a:lvl6pPr marL="9601200" indent="0">
              <a:buNone/>
              <a:defRPr sz="5863">
                <a:solidFill>
                  <a:schemeClr val="tx1">
                    <a:tint val="75000"/>
                  </a:schemeClr>
                </a:solidFill>
              </a:defRPr>
            </a:lvl6pPr>
            <a:lvl7pPr marL="11521440" indent="0">
              <a:buNone/>
              <a:defRPr sz="5863">
                <a:solidFill>
                  <a:schemeClr val="tx1">
                    <a:tint val="75000"/>
                  </a:schemeClr>
                </a:solidFill>
              </a:defRPr>
            </a:lvl7pPr>
            <a:lvl8pPr marL="13441680" indent="0">
              <a:buNone/>
              <a:defRPr sz="5863">
                <a:solidFill>
                  <a:schemeClr val="tx1">
                    <a:tint val="75000"/>
                  </a:schemeClr>
                </a:solidFill>
              </a:defRPr>
            </a:lvl8pPr>
            <a:lvl9pPr marL="15361920" indent="0">
              <a:buNone/>
              <a:defRPr sz="58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5/10/2019</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8961126"/>
            <a:ext cx="14538960" cy="25345392"/>
          </a:xfrm>
        </p:spPr>
        <p:txBody>
          <a:bodyPr/>
          <a:lstStyle>
            <a:lvl1pPr>
              <a:defRPr sz="11725"/>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8961126"/>
            <a:ext cx="14538960" cy="25345392"/>
          </a:xfrm>
        </p:spPr>
        <p:txBody>
          <a:bodyPr/>
          <a:lstStyle>
            <a:lvl1pPr>
              <a:defRPr sz="11725"/>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5/10/2019</a:t>
            </a:fld>
            <a:endParaRPr lang="en-US"/>
          </a:p>
        </p:txBody>
      </p:sp>
      <p:sp>
        <p:nvSpPr>
          <p:cNvPr id="6" name="Footer Placeholder 5"/>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3" y="8596632"/>
            <a:ext cx="14544677" cy="3582667"/>
          </a:xfrm>
        </p:spPr>
        <p:txBody>
          <a:bodyPr anchor="b"/>
          <a:lstStyle>
            <a:lvl1pPr marL="0" indent="0">
              <a:buNone/>
              <a:defRPr sz="10063" b="1"/>
            </a:lvl1pPr>
            <a:lvl2pPr marL="1920240" indent="0">
              <a:buNone/>
              <a:defRPr sz="8400" b="1"/>
            </a:lvl2pPr>
            <a:lvl3pPr marL="3840480" indent="0">
              <a:buNone/>
              <a:defRPr sz="7525" b="1"/>
            </a:lvl3pPr>
            <a:lvl4pPr marL="5760720" indent="0">
              <a:buNone/>
              <a:defRPr sz="6738" b="1"/>
            </a:lvl4pPr>
            <a:lvl5pPr marL="7680960" indent="0">
              <a:buNone/>
              <a:defRPr sz="6738" b="1"/>
            </a:lvl5pPr>
            <a:lvl6pPr marL="9601200" indent="0">
              <a:buNone/>
              <a:defRPr sz="6738" b="1"/>
            </a:lvl6pPr>
            <a:lvl7pPr marL="11521440" indent="0">
              <a:buNone/>
              <a:defRPr sz="6738" b="1"/>
            </a:lvl7pPr>
            <a:lvl8pPr marL="13441680" indent="0">
              <a:buNone/>
              <a:defRPr sz="6738" b="1"/>
            </a:lvl8pPr>
            <a:lvl9pPr marL="15361920" indent="0">
              <a:buNone/>
              <a:defRPr sz="6738" b="1"/>
            </a:lvl9pPr>
          </a:lstStyle>
          <a:p>
            <a:pPr lvl="0"/>
            <a:r>
              <a:rPr lang="en-US"/>
              <a:t>Click to edit Master text styles</a:t>
            </a:r>
          </a:p>
        </p:txBody>
      </p:sp>
      <p:sp>
        <p:nvSpPr>
          <p:cNvPr id="4" name="Content Placeholder 3"/>
          <p:cNvSpPr>
            <a:spLocks noGrp="1"/>
          </p:cNvSpPr>
          <p:nvPr>
            <p:ph sz="half" idx="2"/>
          </p:nvPr>
        </p:nvSpPr>
        <p:spPr>
          <a:xfrm>
            <a:off x="1645923" y="12179299"/>
            <a:ext cx="14544677" cy="22127213"/>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5" y="8596632"/>
            <a:ext cx="14550389" cy="3582667"/>
          </a:xfrm>
        </p:spPr>
        <p:txBody>
          <a:bodyPr anchor="b"/>
          <a:lstStyle>
            <a:lvl1pPr marL="0" indent="0">
              <a:buNone/>
              <a:defRPr sz="10063" b="1"/>
            </a:lvl1pPr>
            <a:lvl2pPr marL="1920240" indent="0">
              <a:buNone/>
              <a:defRPr sz="8400" b="1"/>
            </a:lvl2pPr>
            <a:lvl3pPr marL="3840480" indent="0">
              <a:buNone/>
              <a:defRPr sz="7525" b="1"/>
            </a:lvl3pPr>
            <a:lvl4pPr marL="5760720" indent="0">
              <a:buNone/>
              <a:defRPr sz="6738" b="1"/>
            </a:lvl4pPr>
            <a:lvl5pPr marL="7680960" indent="0">
              <a:buNone/>
              <a:defRPr sz="6738" b="1"/>
            </a:lvl5pPr>
            <a:lvl6pPr marL="9601200" indent="0">
              <a:buNone/>
              <a:defRPr sz="6738" b="1"/>
            </a:lvl6pPr>
            <a:lvl7pPr marL="11521440" indent="0">
              <a:buNone/>
              <a:defRPr sz="6738" b="1"/>
            </a:lvl7pPr>
            <a:lvl8pPr marL="13441680" indent="0">
              <a:buNone/>
              <a:defRPr sz="6738" b="1"/>
            </a:lvl8pPr>
            <a:lvl9pPr marL="15361920" indent="0">
              <a:buNone/>
              <a:defRPr sz="6738" b="1"/>
            </a:lvl9pPr>
          </a:lstStyle>
          <a:p>
            <a:pPr lvl="0"/>
            <a:r>
              <a:rPr lang="en-US"/>
              <a:t>Click to edit Master text styles</a:t>
            </a:r>
          </a:p>
        </p:txBody>
      </p:sp>
      <p:sp>
        <p:nvSpPr>
          <p:cNvPr id="6" name="Content Placeholder 5"/>
          <p:cNvSpPr>
            <a:spLocks noGrp="1"/>
          </p:cNvSpPr>
          <p:nvPr>
            <p:ph sz="quarter" idx="4"/>
          </p:nvPr>
        </p:nvSpPr>
        <p:spPr>
          <a:xfrm>
            <a:off x="16722095" y="12179299"/>
            <a:ext cx="14550389" cy="22127213"/>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5/10/2019</a:t>
            </a:fld>
            <a:endParaRPr lang="en-US"/>
          </a:p>
        </p:txBody>
      </p:sp>
      <p:sp>
        <p:nvSpPr>
          <p:cNvPr id="8" name="Footer Placeholder 7"/>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9" name="Slide Number Placeholder 8"/>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5/10/2019</a:t>
            </a:fld>
            <a:endParaRPr lang="en-US"/>
          </a:p>
        </p:txBody>
      </p:sp>
      <p:sp>
        <p:nvSpPr>
          <p:cNvPr id="4" name="Footer Placeholder 3"/>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5" name="Slide Number Placeholder 4"/>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1371600" y="1200150"/>
            <a:ext cx="30175200" cy="3600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529082"/>
            <a:ext cx="10829928" cy="6507480"/>
          </a:xfrm>
        </p:spPr>
        <p:txBody>
          <a:bodyPr anchor="b"/>
          <a:lstStyle>
            <a:lvl1pPr algn="l">
              <a:defRPr sz="8400" b="1"/>
            </a:lvl1pPr>
          </a:lstStyle>
          <a:p>
            <a:r>
              <a:rPr lang="en-US"/>
              <a:t>Click to edit Master title style</a:t>
            </a:r>
          </a:p>
        </p:txBody>
      </p:sp>
      <p:sp>
        <p:nvSpPr>
          <p:cNvPr id="3" name="Content Placeholder 2"/>
          <p:cNvSpPr>
            <a:spLocks noGrp="1"/>
          </p:cNvSpPr>
          <p:nvPr>
            <p:ph idx="1"/>
          </p:nvPr>
        </p:nvSpPr>
        <p:spPr>
          <a:xfrm>
            <a:off x="12870180" y="1529084"/>
            <a:ext cx="18402302" cy="32777434"/>
          </a:xfrm>
        </p:spPr>
        <p:txBody>
          <a:bodyPr/>
          <a:lstStyle>
            <a:lvl1pPr>
              <a:defRPr sz="13475"/>
            </a:lvl1pPr>
            <a:lvl2pPr>
              <a:defRPr sz="11725"/>
            </a:lvl2pPr>
            <a:lvl3pPr>
              <a:defRPr sz="10063"/>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8036564"/>
            <a:ext cx="10829928" cy="26269954"/>
          </a:xfrm>
        </p:spPr>
        <p:txBody>
          <a:bodyPr/>
          <a:lstStyle>
            <a:lvl1pPr marL="0" indent="0">
              <a:buNone/>
              <a:defRPr sz="5863"/>
            </a:lvl1pPr>
            <a:lvl2pPr marL="1920240" indent="0">
              <a:buNone/>
              <a:defRPr sz="5075"/>
            </a:lvl2pPr>
            <a:lvl3pPr marL="3840480" indent="0">
              <a:buNone/>
              <a:defRPr sz="4200"/>
            </a:lvl3pPr>
            <a:lvl4pPr marL="5760720" indent="0">
              <a:buNone/>
              <a:defRPr sz="3763"/>
            </a:lvl4pPr>
            <a:lvl5pPr marL="7680960" indent="0">
              <a:buNone/>
              <a:defRPr sz="3763"/>
            </a:lvl5pPr>
            <a:lvl6pPr marL="9601200" indent="0">
              <a:buNone/>
              <a:defRPr sz="3763"/>
            </a:lvl6pPr>
            <a:lvl7pPr marL="11521440" indent="0">
              <a:buNone/>
              <a:defRPr sz="3763"/>
            </a:lvl7pPr>
            <a:lvl8pPr marL="13441680" indent="0">
              <a:buNone/>
              <a:defRPr sz="3763"/>
            </a:lvl8pPr>
            <a:lvl9pPr marL="15361920" indent="0">
              <a:buNone/>
              <a:defRPr sz="3763"/>
            </a:lvl9pPr>
          </a:lstStyle>
          <a:p>
            <a:pPr lvl="0"/>
            <a:r>
              <a:rPr lang="en-US"/>
              <a:t>Click to edit Master text styles</a:t>
            </a:r>
          </a:p>
        </p:txBody>
      </p:sp>
      <p:sp>
        <p:nvSpPr>
          <p:cNvPr id="5" name="Date Placeholder 4"/>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5/10/2019</a:t>
            </a:fld>
            <a:endParaRPr lang="en-US"/>
          </a:p>
        </p:txBody>
      </p:sp>
      <p:sp>
        <p:nvSpPr>
          <p:cNvPr id="6" name="Footer Placeholder 5"/>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
        <p:nvSpPr>
          <p:cNvPr id="8" name="Rectangle 7"/>
          <p:cNvSpPr/>
          <p:nvPr userDrawn="1"/>
        </p:nvSpPr>
        <p:spPr>
          <a:xfrm>
            <a:off x="548640" y="4267200"/>
            <a:ext cx="31821120" cy="1706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84048" tIns="192024" rIns="384048" bIns="192024" rtlCol="0" anchor="ctr"/>
          <a:lstStyle/>
          <a:p>
            <a:pPr algn="ctr"/>
            <a:endParaRPr lang="en-US"/>
          </a:p>
        </p:txBody>
      </p:sp>
      <p:sp>
        <p:nvSpPr>
          <p:cNvPr id="9" name="Rectangle 8"/>
          <p:cNvSpPr/>
          <p:nvPr userDrawn="1"/>
        </p:nvSpPr>
        <p:spPr>
          <a:xfrm>
            <a:off x="0" y="2560320"/>
            <a:ext cx="329184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84048" tIns="192024" rIns="384048" bIns="192024"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6883362"/>
            <a:ext cx="19751040" cy="3173734"/>
          </a:xfrm>
        </p:spPr>
        <p:txBody>
          <a:bodyPr anchor="b"/>
          <a:lstStyle>
            <a:lvl1pPr algn="l">
              <a:defRPr sz="8400" b="1"/>
            </a:lvl1pPr>
          </a:lstStyle>
          <a:p>
            <a:r>
              <a:rPr lang="en-US"/>
              <a:t>Click to edit Master title style</a:t>
            </a:r>
          </a:p>
        </p:txBody>
      </p:sp>
      <p:sp>
        <p:nvSpPr>
          <p:cNvPr id="3" name="Picture Placeholder 2"/>
          <p:cNvSpPr>
            <a:spLocks noGrp="1"/>
          </p:cNvSpPr>
          <p:nvPr>
            <p:ph type="pic" idx="1"/>
          </p:nvPr>
        </p:nvSpPr>
        <p:spPr>
          <a:xfrm>
            <a:off x="6452237" y="3431538"/>
            <a:ext cx="19751040" cy="23042880"/>
          </a:xfrm>
        </p:spPr>
        <p:txBody>
          <a:bodyPr/>
          <a:lstStyle>
            <a:lvl1pPr marL="0" indent="0">
              <a:buNone/>
              <a:defRPr sz="13475"/>
            </a:lvl1pPr>
            <a:lvl2pPr marL="1920240" indent="0">
              <a:buNone/>
              <a:defRPr sz="11725"/>
            </a:lvl2pPr>
            <a:lvl3pPr marL="3840480" indent="0">
              <a:buNone/>
              <a:defRPr sz="10063"/>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endParaRPr lang="en-US"/>
          </a:p>
        </p:txBody>
      </p:sp>
      <p:sp>
        <p:nvSpPr>
          <p:cNvPr id="4" name="Text Placeholder 3"/>
          <p:cNvSpPr>
            <a:spLocks noGrp="1"/>
          </p:cNvSpPr>
          <p:nvPr>
            <p:ph type="body" sz="half" idx="2"/>
          </p:nvPr>
        </p:nvSpPr>
        <p:spPr>
          <a:xfrm>
            <a:off x="6452237" y="30057096"/>
            <a:ext cx="19751040" cy="4507226"/>
          </a:xfrm>
        </p:spPr>
        <p:txBody>
          <a:bodyPr/>
          <a:lstStyle>
            <a:lvl1pPr marL="0" indent="0">
              <a:buNone/>
              <a:defRPr sz="5863"/>
            </a:lvl1pPr>
            <a:lvl2pPr marL="1920240" indent="0">
              <a:buNone/>
              <a:defRPr sz="5075"/>
            </a:lvl2pPr>
            <a:lvl3pPr marL="3840480" indent="0">
              <a:buNone/>
              <a:defRPr sz="4200"/>
            </a:lvl3pPr>
            <a:lvl4pPr marL="5760720" indent="0">
              <a:buNone/>
              <a:defRPr sz="3763"/>
            </a:lvl4pPr>
            <a:lvl5pPr marL="7680960" indent="0">
              <a:buNone/>
              <a:defRPr sz="3763"/>
            </a:lvl5pPr>
            <a:lvl6pPr marL="9601200" indent="0">
              <a:buNone/>
              <a:defRPr sz="3763"/>
            </a:lvl6pPr>
            <a:lvl7pPr marL="11521440" indent="0">
              <a:buNone/>
              <a:defRPr sz="3763"/>
            </a:lvl7pPr>
            <a:lvl8pPr marL="13441680" indent="0">
              <a:buNone/>
              <a:defRPr sz="3763"/>
            </a:lvl8pPr>
            <a:lvl9pPr marL="15361920" indent="0">
              <a:buNone/>
              <a:defRPr sz="3763"/>
            </a:lvl9pPr>
          </a:lstStyle>
          <a:p>
            <a:pPr lvl="0"/>
            <a:r>
              <a:rPr lang="en-US"/>
              <a:t>Click to edit Master text styles</a:t>
            </a:r>
          </a:p>
        </p:txBody>
      </p:sp>
      <p:sp>
        <p:nvSpPr>
          <p:cNvPr id="5" name="Date Placeholder 4"/>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5/10/2019</a:t>
            </a:fld>
            <a:endParaRPr lang="en-US"/>
          </a:p>
        </p:txBody>
      </p:sp>
      <p:sp>
        <p:nvSpPr>
          <p:cNvPr id="6" name="Footer Placeholder 5"/>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537973"/>
            <a:ext cx="29626560" cy="64008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8961126"/>
            <a:ext cx="29626560" cy="2534539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699" r:id="rId12"/>
    <p:sldLayoutId id="2147483702" r:id="rId13"/>
    <p:sldLayoutId id="2147483700" r:id="rId14"/>
    <p:sldLayoutId id="2147483690" r:id="rId15"/>
    <p:sldLayoutId id="2147483694" r:id="rId16"/>
  </p:sldLayoutIdLst>
  <p:hf hdr="0" ftr="0" dt="0"/>
  <p:txStyles>
    <p:titleStyle>
      <a:lvl1pPr algn="ctr" defTabSz="3840480" rtl="0" eaLnBrk="1" latinLnBrk="0" hangingPunct="1">
        <a:spcBef>
          <a:spcPct val="0"/>
        </a:spcBef>
        <a:buNone/>
        <a:defRPr sz="18463" kern="1200">
          <a:solidFill>
            <a:schemeClr val="tx1"/>
          </a:solidFill>
          <a:latin typeface="+mj-lt"/>
          <a:ea typeface="+mj-ea"/>
          <a:cs typeface="+mj-cs"/>
        </a:defRPr>
      </a:lvl1pPr>
    </p:titleStyle>
    <p:bodyStyle>
      <a:lvl1pPr marL="1440180" indent="-1440180" algn="l" defTabSz="3840480"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390" indent="-1200150" algn="l" defTabSz="3840480" rtl="0" eaLnBrk="1" latinLnBrk="0" hangingPunct="1">
        <a:spcBef>
          <a:spcPct val="20000"/>
        </a:spcBef>
        <a:buFont typeface="Arial" pitchFamily="34" charset="0"/>
        <a:buChar char="–"/>
        <a:defRPr sz="11725" kern="1200">
          <a:solidFill>
            <a:schemeClr val="tx1"/>
          </a:solidFill>
          <a:latin typeface="+mn-lt"/>
          <a:ea typeface="+mn-ea"/>
          <a:cs typeface="+mn-cs"/>
        </a:defRPr>
      </a:lvl2pPr>
      <a:lvl3pPr marL="4800600" indent="-960120" algn="l" defTabSz="3840480" rtl="0" eaLnBrk="1" latinLnBrk="0" hangingPunct="1">
        <a:spcBef>
          <a:spcPct val="20000"/>
        </a:spcBef>
        <a:buFont typeface="Arial" pitchFamily="34" charset="0"/>
        <a:buChar char="•"/>
        <a:defRPr sz="10063" kern="1200">
          <a:solidFill>
            <a:schemeClr val="tx1"/>
          </a:solidFill>
          <a:latin typeface="+mn-lt"/>
          <a:ea typeface="+mn-ea"/>
          <a:cs typeface="+mn-cs"/>
        </a:defRPr>
      </a:lvl3pPr>
      <a:lvl4pPr marL="67208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108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132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156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80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20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480" rtl="0" eaLnBrk="1" latinLnBrk="0" hangingPunct="1">
        <a:defRPr sz="7525" kern="1200">
          <a:solidFill>
            <a:schemeClr val="tx1"/>
          </a:solidFill>
          <a:latin typeface="+mn-lt"/>
          <a:ea typeface="+mn-ea"/>
          <a:cs typeface="+mn-cs"/>
        </a:defRPr>
      </a:lvl1pPr>
      <a:lvl2pPr marL="1920240" algn="l" defTabSz="3840480" rtl="0" eaLnBrk="1" latinLnBrk="0" hangingPunct="1">
        <a:defRPr sz="7525" kern="1200">
          <a:solidFill>
            <a:schemeClr val="tx1"/>
          </a:solidFill>
          <a:latin typeface="+mn-lt"/>
          <a:ea typeface="+mn-ea"/>
          <a:cs typeface="+mn-cs"/>
        </a:defRPr>
      </a:lvl2pPr>
      <a:lvl3pPr marL="3840480" algn="l" defTabSz="3840480" rtl="0" eaLnBrk="1" latinLnBrk="0" hangingPunct="1">
        <a:defRPr sz="7525" kern="1200">
          <a:solidFill>
            <a:schemeClr val="tx1"/>
          </a:solidFill>
          <a:latin typeface="+mn-lt"/>
          <a:ea typeface="+mn-ea"/>
          <a:cs typeface="+mn-cs"/>
        </a:defRPr>
      </a:lvl3pPr>
      <a:lvl4pPr marL="5760720" algn="l" defTabSz="3840480" rtl="0" eaLnBrk="1" latinLnBrk="0" hangingPunct="1">
        <a:defRPr sz="7525" kern="1200">
          <a:solidFill>
            <a:schemeClr val="tx1"/>
          </a:solidFill>
          <a:latin typeface="+mn-lt"/>
          <a:ea typeface="+mn-ea"/>
          <a:cs typeface="+mn-cs"/>
        </a:defRPr>
      </a:lvl4pPr>
      <a:lvl5pPr marL="7680960" algn="l" defTabSz="3840480" rtl="0" eaLnBrk="1" latinLnBrk="0" hangingPunct="1">
        <a:defRPr sz="7525" kern="1200">
          <a:solidFill>
            <a:schemeClr val="tx1"/>
          </a:solidFill>
          <a:latin typeface="+mn-lt"/>
          <a:ea typeface="+mn-ea"/>
          <a:cs typeface="+mn-cs"/>
        </a:defRPr>
      </a:lvl5pPr>
      <a:lvl6pPr marL="9601200" algn="l" defTabSz="3840480" rtl="0" eaLnBrk="1" latinLnBrk="0" hangingPunct="1">
        <a:defRPr sz="7525" kern="1200">
          <a:solidFill>
            <a:schemeClr val="tx1"/>
          </a:solidFill>
          <a:latin typeface="+mn-lt"/>
          <a:ea typeface="+mn-ea"/>
          <a:cs typeface="+mn-cs"/>
        </a:defRPr>
      </a:lvl6pPr>
      <a:lvl7pPr marL="11521440" algn="l" defTabSz="3840480" rtl="0" eaLnBrk="1" latinLnBrk="0" hangingPunct="1">
        <a:defRPr sz="7525" kern="1200">
          <a:solidFill>
            <a:schemeClr val="tx1"/>
          </a:solidFill>
          <a:latin typeface="+mn-lt"/>
          <a:ea typeface="+mn-ea"/>
          <a:cs typeface="+mn-cs"/>
        </a:defRPr>
      </a:lvl7pPr>
      <a:lvl8pPr marL="13441680" algn="l" defTabSz="3840480" rtl="0" eaLnBrk="1" latinLnBrk="0" hangingPunct="1">
        <a:defRPr sz="7525" kern="1200">
          <a:solidFill>
            <a:schemeClr val="tx1"/>
          </a:solidFill>
          <a:latin typeface="+mn-lt"/>
          <a:ea typeface="+mn-ea"/>
          <a:cs typeface="+mn-cs"/>
        </a:defRPr>
      </a:lvl8pPr>
      <a:lvl9pPr marL="15361920" algn="l" defTabSz="3840480" rtl="0" eaLnBrk="1" latinLnBrk="0" hangingPunct="1">
        <a:defRPr sz="7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phuse.eu/phuse-references" TargetMode="External"/><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8812" y="1333500"/>
            <a:ext cx="30120788" cy="1439494"/>
          </a:xfrm>
          <a:prstGeom prst="rect">
            <a:avLst/>
          </a:prstGeom>
          <a:noFill/>
        </p:spPr>
        <p:txBody>
          <a:bodyPr wrap="square" lIns="66672" tIns="33336" rIns="66672" bIns="33336" rtlCol="0">
            <a:spAutoFit/>
          </a:bodyPr>
          <a:lstStyle/>
          <a:p>
            <a:pPr algn="ctr">
              <a:spcBef>
                <a:spcPts val="1050"/>
              </a:spcBef>
            </a:pPr>
            <a:r>
              <a:rPr lang="en-US" sz="4800" b="1" dirty="0">
                <a:solidFill>
                  <a:schemeClr val="tx2"/>
                </a:solidFill>
              </a:rPr>
              <a:t>TDF – Overview and Status of the Test Data Factory Project </a:t>
            </a:r>
          </a:p>
          <a:p>
            <a:pPr algn="ctr">
              <a:spcBef>
                <a:spcPts val="1050"/>
              </a:spcBef>
            </a:pPr>
            <a:r>
              <a:rPr lang="en-US" sz="3200" dirty="0"/>
              <a:t>Peter Schaefer (VCA-Plus, Inc.) and the TDF Team</a:t>
            </a:r>
            <a:endParaRPr lang="en-US" sz="3200" dirty="0">
              <a:solidFill>
                <a:schemeClr val="accent4">
                  <a:lumMod val="75000"/>
                </a:schemeClr>
              </a:solidFill>
              <a:latin typeface="Arial" pitchFamily="34" charset="0"/>
              <a:cs typeface="Arial" pitchFamily="34" charset="0"/>
            </a:endParaRPr>
          </a:p>
        </p:txBody>
      </p:sp>
      <p:sp>
        <p:nvSpPr>
          <p:cNvPr id="3" name="TextBox 2"/>
          <p:cNvSpPr txBox="1"/>
          <p:nvPr/>
        </p:nvSpPr>
        <p:spPr>
          <a:xfrm>
            <a:off x="7946146" y="2914167"/>
            <a:ext cx="18671629" cy="4678204"/>
          </a:xfrm>
          <a:prstGeom prst="rect">
            <a:avLst/>
          </a:prstGeom>
          <a:noFill/>
          <a:ln>
            <a:noFill/>
          </a:ln>
        </p:spPr>
        <p:txBody>
          <a:bodyPr wrap="square" rtlCol="0">
            <a:spAutoFit/>
          </a:bodyPr>
          <a:lstStyle/>
          <a:p>
            <a:pPr algn="just">
              <a:spcBef>
                <a:spcPts val="600"/>
              </a:spcBef>
              <a:spcAft>
                <a:spcPts val="600"/>
              </a:spcAft>
            </a:pPr>
            <a:r>
              <a:rPr lang="en-US" sz="3200" dirty="0">
                <a:latin typeface="Times New Roman" pitchFamily="18" charset="0"/>
                <a:cs typeface="Times New Roman" pitchFamily="18" charset="0"/>
              </a:rPr>
              <a:t>Test Data Factory is one of the projects within </a:t>
            </a:r>
            <a:r>
              <a:rPr lang="en-US" sz="3200" dirty="0" err="1">
                <a:latin typeface="Times New Roman" pitchFamily="18" charset="0"/>
                <a:cs typeface="Times New Roman" pitchFamily="18" charset="0"/>
              </a:rPr>
              <a:t>PhUSE’s</a:t>
            </a:r>
            <a:r>
              <a:rPr lang="en-US" sz="3200" dirty="0">
                <a:latin typeface="Times New Roman" pitchFamily="18" charset="0"/>
                <a:cs typeface="Times New Roman" pitchFamily="18" charset="0"/>
              </a:rPr>
              <a:t> Standard Analyses and Code Sharing Working Group. With this project, the working group has acknowledged that testing with appropriate test data is an essential part of any process and software development. The objective of the TDF project is to provide test datasets following the CDISC standards including appropriate documentation of deviations from the standard specification that can be used by anyone for their testing effort.</a:t>
            </a:r>
          </a:p>
          <a:p>
            <a:pPr algn="just">
              <a:spcBef>
                <a:spcPts val="600"/>
              </a:spcBef>
              <a:spcAft>
                <a:spcPts val="600"/>
              </a:spcAft>
            </a:pPr>
            <a:r>
              <a:rPr lang="en-US" sz="3200" dirty="0">
                <a:latin typeface="Times New Roman" pitchFamily="18" charset="0"/>
                <a:cs typeface="Times New Roman" pitchFamily="18" charset="0"/>
              </a:rPr>
              <a:t>At this point, the TDF project team has published two test data packages based on the SDTM and ADaM datasets of the CDISC pilot. Now the TDF team is off to tackle a bigger challenge: How to create test datasets “out of thin air”, i.e., provide test datasets based on user input about the required test datasets using an approach similar to simulation of a medical research study.</a:t>
            </a:r>
          </a:p>
        </p:txBody>
      </p:sp>
      <p:cxnSp>
        <p:nvCxnSpPr>
          <p:cNvPr id="22" name="Straight Connector 21"/>
          <p:cNvCxnSpPr>
            <a:cxnSpLocks/>
          </p:cNvCxnSpPr>
          <p:nvPr/>
        </p:nvCxnSpPr>
        <p:spPr>
          <a:xfrm>
            <a:off x="1371600" y="8001000"/>
            <a:ext cx="301942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p:cNvCxnSpPr>
          <p:nvPr/>
        </p:nvCxnSpPr>
        <p:spPr>
          <a:xfrm>
            <a:off x="1371600" y="33070800"/>
            <a:ext cx="301942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6492539" y="8323704"/>
            <a:ext cx="15054262" cy="8025274"/>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600"/>
              </a:spcBef>
              <a:spcAft>
                <a:spcPts val="1200"/>
              </a:spcAft>
            </a:pPr>
            <a:r>
              <a:rPr lang="en-US" sz="4400" b="1" dirty="0">
                <a:solidFill>
                  <a:schemeClr val="tx2"/>
                </a:solidFill>
                <a:latin typeface="Arial" panose="020B0604020202020204" pitchFamily="34" charset="0"/>
                <a:cs typeface="Arial" panose="020B0604020202020204" pitchFamily="34" charset="0"/>
              </a:rPr>
              <a:t>Working on Phase 2:</a:t>
            </a:r>
            <a:br>
              <a:rPr lang="en-US" sz="4400" b="1" dirty="0">
                <a:solidFill>
                  <a:schemeClr val="tx2"/>
                </a:solidFill>
                <a:latin typeface="Arial" panose="020B0604020202020204" pitchFamily="34" charset="0"/>
                <a:cs typeface="Arial" panose="020B0604020202020204" pitchFamily="34" charset="0"/>
              </a:rPr>
            </a:br>
            <a:br>
              <a:rPr lang="en-US" sz="3600" b="1" dirty="0">
                <a:solidFill>
                  <a:schemeClr val="tx2"/>
                </a:solidFill>
                <a:latin typeface="Arial" panose="020B0604020202020204" pitchFamily="34" charset="0"/>
                <a:cs typeface="Arial" panose="020B0604020202020204" pitchFamily="34" charset="0"/>
              </a:rPr>
            </a:br>
            <a:r>
              <a:rPr lang="en-US" sz="3600" b="1" dirty="0">
                <a:solidFill>
                  <a:schemeClr val="tx2"/>
                </a:solidFill>
                <a:latin typeface="Arial" panose="020B0604020202020204" pitchFamily="34" charset="0"/>
                <a:cs typeface="Arial" panose="020B0604020202020204" pitchFamily="34" charset="0"/>
              </a:rPr>
              <a:t>The Vision for the TDF Project</a:t>
            </a:r>
          </a:p>
          <a:p>
            <a:pPr>
              <a:spcBef>
                <a:spcPts val="600"/>
              </a:spcBef>
              <a:spcAft>
                <a:spcPts val="1200"/>
              </a:spcAft>
            </a:pPr>
            <a:r>
              <a:rPr lang="en-US" sz="3200" dirty="0">
                <a:solidFill>
                  <a:schemeClr val="tx1"/>
                </a:solidFill>
                <a:latin typeface="Times New Roman" pitchFamily="18" charset="0"/>
                <a:cs typeface="Times New Roman" pitchFamily="18" charset="0"/>
              </a:rPr>
              <a:t>What if we could ask a user to describe what kind of test datasets would be required? Then have some software that creates these datasets? Such as SDTM or SEND datasets that are required for testing a program or a process, with consistent data across domains and optional features like outliers or missing data? And maybe as a bonus the corresponding ADaM datasets?</a:t>
            </a:r>
          </a:p>
          <a:p>
            <a:pPr>
              <a:spcBef>
                <a:spcPts val="600"/>
              </a:spcBef>
              <a:spcAft>
                <a:spcPts val="1200"/>
              </a:spcAft>
            </a:pPr>
            <a:r>
              <a:rPr lang="en-US" sz="3200" dirty="0">
                <a:solidFill>
                  <a:schemeClr val="tx1"/>
                </a:solidFill>
                <a:latin typeface="Times New Roman" pitchFamily="18" charset="0"/>
                <a:cs typeface="Times New Roman" pitchFamily="18" charset="0"/>
              </a:rPr>
              <a:t>Creating CDISC test datasets is the idea behind an interactive “Test Data Factory” tool, which is essentially the big-picture vision of the TDF project:</a:t>
            </a:r>
          </a:p>
          <a:p>
            <a:pPr marL="413941" indent="-413941">
              <a:spcBef>
                <a:spcPts val="600"/>
              </a:spcBef>
              <a:spcAft>
                <a:spcPts val="1200"/>
              </a:spcAft>
              <a:buFont typeface="Arial" pitchFamily="34" charset="0"/>
              <a:buChar char="•"/>
            </a:pPr>
            <a:r>
              <a:rPr lang="en-US" sz="3200" dirty="0">
                <a:solidFill>
                  <a:schemeClr val="tx1"/>
                </a:solidFill>
                <a:latin typeface="Times New Roman" pitchFamily="18" charset="0"/>
                <a:cs typeface="Times New Roman" pitchFamily="18" charset="0"/>
              </a:rPr>
              <a:t>User enter details about the required test data in some appropriate form (UI, Excel,…)</a:t>
            </a:r>
          </a:p>
          <a:p>
            <a:pPr marL="413941" indent="-413941">
              <a:spcBef>
                <a:spcPts val="600"/>
              </a:spcBef>
              <a:spcAft>
                <a:spcPts val="1200"/>
              </a:spcAft>
              <a:buFont typeface="Arial" pitchFamily="34" charset="0"/>
              <a:buChar char="•"/>
            </a:pPr>
            <a:r>
              <a:rPr lang="en-US" sz="3200" dirty="0">
                <a:solidFill>
                  <a:schemeClr val="tx1"/>
                </a:solidFill>
                <a:latin typeface="Times New Roman" pitchFamily="18" charset="0"/>
                <a:cs typeface="Times New Roman" pitchFamily="18" charset="0"/>
              </a:rPr>
              <a:t>A software program (the “TDF Tool”) generates study dataset based on this input</a:t>
            </a:r>
          </a:p>
          <a:p>
            <a:pPr marL="413941" indent="-413941">
              <a:spcBef>
                <a:spcPts val="600"/>
              </a:spcBef>
              <a:spcAft>
                <a:spcPts val="1200"/>
              </a:spcAft>
              <a:buFont typeface="Arial" pitchFamily="34" charset="0"/>
              <a:buChar char="•"/>
            </a:pPr>
            <a:r>
              <a:rPr lang="en-US" sz="3200" dirty="0">
                <a:solidFill>
                  <a:schemeClr val="tx1"/>
                </a:solidFill>
                <a:latin typeface="Times New Roman" pitchFamily="18" charset="0"/>
                <a:cs typeface="Times New Roman" pitchFamily="18" charset="0"/>
              </a:rPr>
              <a:t>User gets CDISC-compliant test datasets generated by the TDF Tool</a:t>
            </a:r>
          </a:p>
        </p:txBody>
      </p:sp>
      <p:sp>
        <p:nvSpPr>
          <p:cNvPr id="45" name="Rectangle 44"/>
          <p:cNvSpPr/>
          <p:nvPr/>
        </p:nvSpPr>
        <p:spPr>
          <a:xfrm>
            <a:off x="1398812" y="33206018"/>
            <a:ext cx="30147988" cy="2931572"/>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0"/>
              </a:spcBef>
              <a:spcAft>
                <a:spcPts val="600"/>
              </a:spcAft>
            </a:pPr>
            <a:r>
              <a:rPr lang="en-US" sz="4200" b="1" dirty="0">
                <a:solidFill>
                  <a:schemeClr val="tx2"/>
                </a:solidFill>
                <a:latin typeface="Arial" pitchFamily="34" charset="0"/>
                <a:cs typeface="Arial" pitchFamily="34" charset="0"/>
              </a:rPr>
              <a:t>Summary</a:t>
            </a:r>
          </a:p>
          <a:p>
            <a:pPr>
              <a:spcBef>
                <a:spcPts val="0"/>
              </a:spcBef>
              <a:spcAft>
                <a:spcPts val="600"/>
              </a:spcAft>
            </a:pPr>
            <a:r>
              <a:rPr lang="en-US" sz="3200" dirty="0">
                <a:solidFill>
                  <a:schemeClr val="tx1"/>
                </a:solidFill>
                <a:latin typeface="Times New Roman" pitchFamily="18" charset="0"/>
                <a:cs typeface="Times New Roman" pitchFamily="18" charset="0"/>
              </a:rPr>
              <a:t>The TDF project exists to provide CDISC test datasets as an important contribution to the development and deployment of CDISC-based solutions. Publishing the first SDTM and ADaM packages based on updated CDISC Pilot datasets was only a first step. </a:t>
            </a:r>
          </a:p>
          <a:p>
            <a:pPr>
              <a:spcBef>
                <a:spcPts val="0"/>
              </a:spcBef>
              <a:spcAft>
                <a:spcPts val="600"/>
              </a:spcAft>
            </a:pPr>
            <a:r>
              <a:rPr lang="en-US" sz="3200" dirty="0">
                <a:solidFill>
                  <a:schemeClr val="tx1"/>
                </a:solidFill>
                <a:latin typeface="Times New Roman" pitchFamily="18" charset="0"/>
                <a:cs typeface="Times New Roman" pitchFamily="18" charset="0"/>
              </a:rPr>
              <a:t>Certainly, the idea of a software tool that enables users to ‘generate’ test datasets – a really interactive “Test Data Factory” – is somewhat of a dream. However, the technology is available and similar concepts have been used in other application areas. So, we are progressing according to plan and would welcome your contribution. </a:t>
            </a:r>
            <a:endParaRPr lang="en-US" sz="3850" dirty="0">
              <a:solidFill>
                <a:schemeClr val="tx1"/>
              </a:solidFill>
              <a:latin typeface="Arial" pitchFamily="34" charset="0"/>
              <a:cs typeface="Arial" pitchFamily="34" charset="0"/>
            </a:endParaRPr>
          </a:p>
        </p:txBody>
      </p:sp>
      <p:grpSp>
        <p:nvGrpSpPr>
          <p:cNvPr id="7" name="Group 6">
            <a:extLst>
              <a:ext uri="{FF2B5EF4-FFF2-40B4-BE49-F238E27FC236}">
                <a16:creationId xmlns:a16="http://schemas.microsoft.com/office/drawing/2014/main" id="{4A85777C-038A-44F7-B699-B8FB6040295D}"/>
              </a:ext>
            </a:extLst>
          </p:cNvPr>
          <p:cNvGrpSpPr/>
          <p:nvPr/>
        </p:nvGrpSpPr>
        <p:grpSpPr>
          <a:xfrm>
            <a:off x="5953223" y="12734179"/>
            <a:ext cx="10229797" cy="3390695"/>
            <a:chOff x="5953223" y="12734179"/>
            <a:chExt cx="10229797" cy="3390695"/>
          </a:xfrm>
        </p:grpSpPr>
        <p:grpSp>
          <p:nvGrpSpPr>
            <p:cNvPr id="13" name="Group 12">
              <a:extLst>
                <a:ext uri="{FF2B5EF4-FFF2-40B4-BE49-F238E27FC236}">
                  <a16:creationId xmlns:a16="http://schemas.microsoft.com/office/drawing/2014/main" id="{E708645C-1099-417B-AE77-55EB35B9A37B}"/>
                </a:ext>
              </a:extLst>
            </p:cNvPr>
            <p:cNvGrpSpPr/>
            <p:nvPr/>
          </p:nvGrpSpPr>
          <p:grpSpPr>
            <a:xfrm>
              <a:off x="6610395" y="12734179"/>
              <a:ext cx="9572625" cy="3191621"/>
              <a:chOff x="6291323" y="26000949"/>
              <a:chExt cx="9572625" cy="3191621"/>
            </a:xfrm>
          </p:grpSpPr>
          <p:pic>
            <p:nvPicPr>
              <p:cNvPr id="9" name="Picture 8">
                <a:extLst>
                  <a:ext uri="{FF2B5EF4-FFF2-40B4-BE49-F238E27FC236}">
                    <a16:creationId xmlns:a16="http://schemas.microsoft.com/office/drawing/2014/main" id="{43AD9480-C119-4B2F-BE35-189BB6A748B8}"/>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6291323" y="26000949"/>
                <a:ext cx="9572625" cy="3191621"/>
              </a:xfrm>
              <a:prstGeom prst="rect">
                <a:avLst/>
              </a:prstGeom>
            </p:spPr>
          </p:pic>
          <p:sp>
            <p:nvSpPr>
              <p:cNvPr id="12" name="Rectangle: Rounded Corners 11">
                <a:extLst>
                  <a:ext uri="{FF2B5EF4-FFF2-40B4-BE49-F238E27FC236}">
                    <a16:creationId xmlns:a16="http://schemas.microsoft.com/office/drawing/2014/main" id="{F292BA45-77A4-41A3-A9CE-486EF356299B}"/>
                  </a:ext>
                </a:extLst>
              </p:cNvPr>
              <p:cNvSpPr/>
              <p:nvPr/>
            </p:nvSpPr>
            <p:spPr>
              <a:xfrm>
                <a:off x="8748728" y="27868202"/>
                <a:ext cx="6611297" cy="1171968"/>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67" name="Rectangle 66">
              <a:extLst>
                <a:ext uri="{FF2B5EF4-FFF2-40B4-BE49-F238E27FC236}">
                  <a16:creationId xmlns:a16="http://schemas.microsoft.com/office/drawing/2014/main" id="{4473DC36-133C-4D76-B57C-0EECFB9C4FB9}"/>
                </a:ext>
              </a:extLst>
            </p:cNvPr>
            <p:cNvSpPr/>
            <p:nvPr/>
          </p:nvSpPr>
          <p:spPr>
            <a:xfrm>
              <a:off x="5953223" y="15550006"/>
              <a:ext cx="1752600" cy="574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68" name="Rectangle 67">
              <a:extLst>
                <a:ext uri="{FF2B5EF4-FFF2-40B4-BE49-F238E27FC236}">
                  <a16:creationId xmlns:a16="http://schemas.microsoft.com/office/drawing/2014/main" id="{2424602F-F658-418A-BF99-AA180FADA856}"/>
                </a:ext>
              </a:extLst>
            </p:cNvPr>
            <p:cNvSpPr/>
            <p:nvPr/>
          </p:nvSpPr>
          <p:spPr>
            <a:xfrm>
              <a:off x="6171042" y="13750733"/>
              <a:ext cx="1752600" cy="574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43" name="Rectangle 42"/>
          <p:cNvSpPr/>
          <p:nvPr/>
        </p:nvSpPr>
        <p:spPr>
          <a:xfrm>
            <a:off x="1676401" y="8305800"/>
            <a:ext cx="14816138" cy="7999626"/>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r>
              <a:rPr lang="en-US" sz="4400" b="1" dirty="0">
                <a:solidFill>
                  <a:schemeClr val="tx2"/>
                </a:solidFill>
                <a:latin typeface="Arial" panose="020B0604020202020204" pitchFamily="34" charset="0"/>
                <a:cs typeface="Arial" panose="020B0604020202020204" pitchFamily="34" charset="0"/>
              </a:rPr>
              <a:t>Completed Phase 1: </a:t>
            </a:r>
            <a:br>
              <a:rPr lang="en-US" sz="3600" b="1" dirty="0">
                <a:solidFill>
                  <a:schemeClr val="tx2"/>
                </a:solidFill>
                <a:latin typeface="Arial" panose="020B0604020202020204" pitchFamily="34" charset="0"/>
                <a:cs typeface="Arial" panose="020B0604020202020204" pitchFamily="34" charset="0"/>
              </a:rPr>
            </a:br>
            <a:br>
              <a:rPr lang="en-US" sz="3600" b="1" dirty="0">
                <a:solidFill>
                  <a:schemeClr val="tx2"/>
                </a:solidFill>
                <a:latin typeface="Arial" panose="020B0604020202020204" pitchFamily="34" charset="0"/>
                <a:cs typeface="Arial" panose="020B0604020202020204" pitchFamily="34" charset="0"/>
              </a:rPr>
            </a:br>
            <a:r>
              <a:rPr lang="en-US" sz="3600" b="1" dirty="0">
                <a:solidFill>
                  <a:schemeClr val="tx2"/>
                </a:solidFill>
                <a:latin typeface="Arial" panose="020B0604020202020204" pitchFamily="34" charset="0"/>
                <a:cs typeface="Arial" panose="020B0604020202020204" pitchFamily="34" charset="0"/>
              </a:rPr>
              <a:t>Published SDTM and ADaM Test Data Packages</a:t>
            </a:r>
          </a:p>
          <a:p>
            <a:pPr marL="413941" indent="-413941">
              <a:spcBef>
                <a:spcPts val="1050"/>
              </a:spcBef>
            </a:pPr>
            <a:r>
              <a:rPr lang="en-US" sz="3200" dirty="0">
                <a:solidFill>
                  <a:schemeClr val="tx1"/>
                </a:solidFill>
                <a:latin typeface="Times New Roman" pitchFamily="18" charset="0"/>
                <a:cs typeface="Times New Roman" pitchFamily="18" charset="0"/>
              </a:rPr>
              <a:t>The TDF team has published two test data packages based on CDISC Pilot datasets: </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22 SDTM datasets were updated and documented, including define.xml</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10 ADaM datasets were updated and documented, including define.xml</a:t>
            </a:r>
          </a:p>
          <a:p>
            <a:pPr marL="800100" lvl="1" indent="-400050">
              <a:spcBef>
                <a:spcPts val="1050"/>
              </a:spcBef>
              <a:buFont typeface="Arial" pitchFamily="34" charset="0"/>
              <a:buChar char="•"/>
            </a:pPr>
            <a:r>
              <a:rPr lang="en-US" sz="3200" dirty="0">
                <a:solidFill>
                  <a:schemeClr val="tx1"/>
                </a:solidFill>
                <a:latin typeface="Times New Roman" pitchFamily="18" charset="0"/>
                <a:cs typeface="Times New Roman" pitchFamily="18" charset="0"/>
              </a:rPr>
              <a:t>Waiting to be used, so we will get feedback</a:t>
            </a:r>
            <a:br>
              <a:rPr lang="en-US" sz="3200" dirty="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a:p>
            <a:pPr marL="500063" indent="-500063">
              <a:spcBef>
                <a:spcPts val="105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Available at </a:t>
            </a:r>
            <a:br>
              <a:rPr lang="en-US" sz="3200" dirty="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hlinkClick r:id="rId3"/>
              </a:rPr>
              <a:t>https://www.phuse.eu/phuse-references</a:t>
            </a:r>
            <a:r>
              <a:rPr lang="en-US" sz="3200" dirty="0">
                <a:solidFill>
                  <a:schemeClr val="tx1"/>
                </a:solidFill>
                <a:latin typeface="Times New Roman" pitchFamily="18" charset="0"/>
                <a:cs typeface="Times New Roman" pitchFamily="18" charset="0"/>
              </a:rPr>
              <a:t> </a:t>
            </a:r>
          </a:p>
          <a:p>
            <a:pPr marL="413941" indent="-413941">
              <a:spcBef>
                <a:spcPts val="1050"/>
              </a:spcBef>
            </a:pPr>
            <a:r>
              <a:rPr lang="en-US" sz="3200" dirty="0">
                <a:solidFill>
                  <a:schemeClr val="tx1"/>
                </a:solidFill>
                <a:latin typeface="Times New Roman" pitchFamily="18" charset="0"/>
                <a:cs typeface="Times New Roman" pitchFamily="18" charset="0"/>
              </a:rPr>
              <a:t>Out-of-scope: </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Update of CRF, protocol</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Creation of additional datasets</a:t>
            </a:r>
          </a:p>
        </p:txBody>
      </p:sp>
      <p:sp>
        <p:nvSpPr>
          <p:cNvPr id="38" name="Rectangle 37"/>
          <p:cNvSpPr/>
          <p:nvPr/>
        </p:nvSpPr>
        <p:spPr>
          <a:xfrm>
            <a:off x="3290888" y="36237759"/>
            <a:ext cx="26403300" cy="700192"/>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r>
              <a:rPr lang="en-US" sz="3500" b="1" dirty="0">
                <a:solidFill>
                  <a:schemeClr val="tx2"/>
                </a:solidFill>
                <a:latin typeface="Arial" pitchFamily="34" charset="0"/>
                <a:cs typeface="Arial" pitchFamily="34" charset="0"/>
              </a:rPr>
              <a:t>Contact: Peter Schaefer, pschaefer@vca-plus.com</a:t>
            </a:r>
            <a:endParaRPr lang="en-US" sz="3150" dirty="0">
              <a:solidFill>
                <a:schemeClr val="tx1"/>
              </a:solidFill>
              <a:latin typeface="Arial" pitchFamily="34" charset="0"/>
              <a:cs typeface="Arial" pitchFamily="34" charset="0"/>
            </a:endParaRPr>
          </a:p>
        </p:txBody>
      </p:sp>
      <p:sp>
        <p:nvSpPr>
          <p:cNvPr id="56" name="Rectangle 55">
            <a:extLst>
              <a:ext uri="{FF2B5EF4-FFF2-40B4-BE49-F238E27FC236}">
                <a16:creationId xmlns:a16="http://schemas.microsoft.com/office/drawing/2014/main" id="{6ABC6ABA-82F6-4B6A-B327-F9910CB0B856}"/>
              </a:ext>
            </a:extLst>
          </p:cNvPr>
          <p:cNvSpPr/>
          <p:nvPr/>
        </p:nvSpPr>
        <p:spPr>
          <a:xfrm>
            <a:off x="26959044" y="3276600"/>
            <a:ext cx="4560543" cy="4162678"/>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1050"/>
              </a:spcBef>
            </a:pPr>
            <a:r>
              <a:rPr lang="en-US" sz="3600" b="1" dirty="0">
                <a:solidFill>
                  <a:schemeClr val="tx2"/>
                </a:solidFill>
                <a:latin typeface="Arial" panose="020B0604020202020204" pitchFamily="34" charset="0"/>
                <a:cs typeface="Arial" panose="020B0604020202020204" pitchFamily="34" charset="0"/>
              </a:rPr>
              <a:t>Get the Poster</a:t>
            </a:r>
          </a:p>
          <a:p>
            <a:pPr algn="ctr">
              <a:spcBef>
                <a:spcPts val="0"/>
              </a:spcBef>
            </a:pPr>
            <a:r>
              <a:rPr lang="en-US" sz="3200" dirty="0">
                <a:solidFill>
                  <a:schemeClr val="tx1"/>
                </a:solidFill>
                <a:latin typeface="Times New Roman" pitchFamily="18" charset="0"/>
                <a:cs typeface="Times New Roman" pitchFamily="18" charset="0"/>
              </a:rPr>
              <a:t>Scan this </a:t>
            </a:r>
            <a:br>
              <a:rPr lang="en-US" sz="3200" dirty="0">
                <a:solidFill>
                  <a:schemeClr val="tx1"/>
                </a:solidFill>
                <a:latin typeface="Times New Roman" pitchFamily="18" charset="0"/>
                <a:cs typeface="Times New Roman" pitchFamily="18" charset="0"/>
              </a:rPr>
            </a:br>
            <a:br>
              <a:rPr lang="en-US" sz="3200" dirty="0">
                <a:solidFill>
                  <a:schemeClr val="tx1"/>
                </a:solidFill>
                <a:latin typeface="Times New Roman" pitchFamily="18" charset="0"/>
                <a:cs typeface="Times New Roman" pitchFamily="18" charset="0"/>
              </a:rPr>
            </a:br>
            <a:br>
              <a:rPr lang="en-US" sz="3200" dirty="0">
                <a:solidFill>
                  <a:schemeClr val="tx1"/>
                </a:solidFill>
                <a:latin typeface="Times New Roman" pitchFamily="18" charset="0"/>
                <a:cs typeface="Times New Roman" pitchFamily="18" charset="0"/>
              </a:rPr>
            </a:br>
            <a:br>
              <a:rPr lang="en-US" sz="3200" dirty="0">
                <a:solidFill>
                  <a:schemeClr val="tx1"/>
                </a:solidFill>
                <a:latin typeface="Times New Roman" pitchFamily="18" charset="0"/>
                <a:cs typeface="Times New Roman" pitchFamily="18" charset="0"/>
              </a:rPr>
            </a:br>
            <a:br>
              <a:rPr lang="en-US" sz="3200" dirty="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rPr>
              <a:t>to download a copy of this poster.</a:t>
            </a:r>
          </a:p>
        </p:txBody>
      </p:sp>
      <p:sp>
        <p:nvSpPr>
          <p:cNvPr id="58" name="Rectangle 57">
            <a:extLst>
              <a:ext uri="{FF2B5EF4-FFF2-40B4-BE49-F238E27FC236}">
                <a16:creationId xmlns:a16="http://schemas.microsoft.com/office/drawing/2014/main" id="{0E64D98F-77C5-4A02-B031-34C4EF2FDF40}"/>
              </a:ext>
            </a:extLst>
          </p:cNvPr>
          <p:cNvSpPr/>
          <p:nvPr/>
        </p:nvSpPr>
        <p:spPr>
          <a:xfrm>
            <a:off x="1371600" y="3587428"/>
            <a:ext cx="6233276" cy="3670236"/>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1050"/>
              </a:spcBef>
            </a:pPr>
            <a:r>
              <a:rPr lang="en-US" sz="3600" b="1" dirty="0">
                <a:solidFill>
                  <a:schemeClr val="tx2"/>
                </a:solidFill>
                <a:latin typeface="Arial" panose="020B0604020202020204" pitchFamily="34" charset="0"/>
                <a:cs typeface="Arial" panose="020B0604020202020204" pitchFamily="34" charset="0"/>
              </a:rPr>
              <a:t>The TDF Team</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Nancy Brucken, </a:t>
            </a:r>
            <a:r>
              <a:rPr lang="en-US" sz="3200" dirty="0" err="1">
                <a:solidFill>
                  <a:schemeClr val="tx1"/>
                </a:solidFill>
                <a:latin typeface="Times New Roman" pitchFamily="18" charset="0"/>
                <a:cs typeface="Times New Roman" pitchFamily="18" charset="0"/>
              </a:rPr>
              <a:t>Syneos</a:t>
            </a:r>
            <a:r>
              <a:rPr lang="en-US" sz="3200" dirty="0">
                <a:solidFill>
                  <a:schemeClr val="tx1"/>
                </a:solidFill>
                <a:latin typeface="Times New Roman" pitchFamily="18" charset="0"/>
                <a:cs typeface="Times New Roman" pitchFamily="18" charset="0"/>
              </a:rPr>
              <a:t> Health</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Jessica Dai, Vertex	</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Cynthia </a:t>
            </a:r>
            <a:r>
              <a:rPr lang="en-US" sz="3200" dirty="0" err="1">
                <a:solidFill>
                  <a:schemeClr val="tx1"/>
                </a:solidFill>
                <a:latin typeface="Times New Roman" pitchFamily="18" charset="0"/>
                <a:cs typeface="Times New Roman" pitchFamily="18" charset="0"/>
              </a:rPr>
              <a:t>Stroupe</a:t>
            </a:r>
            <a:r>
              <a:rPr lang="en-US" sz="3200" dirty="0">
                <a:solidFill>
                  <a:schemeClr val="tx1"/>
                </a:solidFill>
                <a:latin typeface="Times New Roman" pitchFamily="18" charset="0"/>
                <a:cs typeface="Times New Roman" pitchFamily="18" charset="0"/>
              </a:rPr>
              <a:t>, UCB</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Dante DiTommaso, </a:t>
            </a:r>
            <a:r>
              <a:rPr lang="en-US" sz="3200" dirty="0" err="1">
                <a:solidFill>
                  <a:schemeClr val="tx1"/>
                </a:solidFill>
                <a:latin typeface="Times New Roman" pitchFamily="18" charset="0"/>
                <a:cs typeface="Times New Roman" pitchFamily="18" charset="0"/>
              </a:rPr>
              <a:t>Omeros</a:t>
            </a:r>
            <a:endParaRPr lang="en-US" sz="3200" dirty="0">
              <a:solidFill>
                <a:schemeClr val="tx1"/>
              </a:solidFill>
              <a:latin typeface="Times New Roman" pitchFamily="18" charset="0"/>
              <a:cs typeface="Times New Roman" pitchFamily="18" charset="0"/>
            </a:endParaRP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Katja Glass</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Peter Schaefer, VCA-Plus</a:t>
            </a:r>
          </a:p>
        </p:txBody>
      </p:sp>
      <p:cxnSp>
        <p:nvCxnSpPr>
          <p:cNvPr id="8" name="Straight Connector 7">
            <a:extLst>
              <a:ext uri="{FF2B5EF4-FFF2-40B4-BE49-F238E27FC236}">
                <a16:creationId xmlns:a16="http://schemas.microsoft.com/office/drawing/2014/main" id="{91390CA9-41B4-4F3E-A1CC-9A63C3EC406C}"/>
              </a:ext>
            </a:extLst>
          </p:cNvPr>
          <p:cNvCxnSpPr>
            <a:cxnSpLocks/>
          </p:cNvCxnSpPr>
          <p:nvPr/>
        </p:nvCxnSpPr>
        <p:spPr>
          <a:xfrm flipV="1">
            <a:off x="16492538" y="8001000"/>
            <a:ext cx="0" cy="845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73B2C2B-95A3-46EF-BEBA-3AF7B62CC593}"/>
              </a:ext>
            </a:extLst>
          </p:cNvPr>
          <p:cNvCxnSpPr>
            <a:cxnSpLocks/>
          </p:cNvCxnSpPr>
          <p:nvPr/>
        </p:nvCxnSpPr>
        <p:spPr>
          <a:xfrm>
            <a:off x="1371600" y="16459200"/>
            <a:ext cx="151209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211707F-048F-472C-AB0A-BA206F8E5DF0}"/>
              </a:ext>
            </a:extLst>
          </p:cNvPr>
          <p:cNvSpPr/>
          <p:nvPr/>
        </p:nvSpPr>
        <p:spPr>
          <a:xfrm>
            <a:off x="1398812" y="16712165"/>
            <a:ext cx="30147988" cy="1654299"/>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0"/>
              </a:spcBef>
              <a:spcAft>
                <a:spcPts val="600"/>
              </a:spcAft>
            </a:pPr>
            <a:r>
              <a:rPr lang="en-US" sz="6000" b="1" dirty="0">
                <a:solidFill>
                  <a:schemeClr val="tx2"/>
                </a:solidFill>
                <a:latin typeface="Arial" pitchFamily="34" charset="0"/>
                <a:cs typeface="Arial" pitchFamily="34" charset="0"/>
              </a:rPr>
              <a:t>The Roadmap towards a Test Data Factory Tool</a:t>
            </a:r>
            <a:endParaRPr lang="en-US" sz="4200" b="1" dirty="0">
              <a:solidFill>
                <a:schemeClr val="tx2"/>
              </a:solidFill>
              <a:latin typeface="Arial" pitchFamily="34" charset="0"/>
              <a:cs typeface="Arial" pitchFamily="34" charset="0"/>
            </a:endParaRPr>
          </a:p>
          <a:p>
            <a:pPr>
              <a:spcBef>
                <a:spcPts val="0"/>
              </a:spcBef>
              <a:spcAft>
                <a:spcPts val="600"/>
              </a:spcAft>
            </a:pPr>
            <a:r>
              <a:rPr lang="en-US" sz="3200" dirty="0">
                <a:solidFill>
                  <a:schemeClr val="tx1"/>
                </a:solidFill>
                <a:latin typeface="Times New Roman" pitchFamily="18" charset="0"/>
                <a:cs typeface="Times New Roman" pitchFamily="18" charset="0"/>
              </a:rPr>
              <a:t>The TDF team is working towards a Test Data Factory tool in three steps:</a:t>
            </a:r>
          </a:p>
        </p:txBody>
      </p:sp>
      <p:sp>
        <p:nvSpPr>
          <p:cNvPr id="21" name="Rectangle 20">
            <a:extLst>
              <a:ext uri="{FF2B5EF4-FFF2-40B4-BE49-F238E27FC236}">
                <a16:creationId xmlns:a16="http://schemas.microsoft.com/office/drawing/2014/main" id="{41ACE9FC-B4E7-452D-8F41-B9B0173DF778}"/>
              </a:ext>
            </a:extLst>
          </p:cNvPr>
          <p:cNvSpPr/>
          <p:nvPr/>
        </p:nvSpPr>
        <p:spPr>
          <a:xfrm>
            <a:off x="1371600" y="18592800"/>
            <a:ext cx="10058400" cy="5178341"/>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600"/>
              </a:spcBef>
              <a:spcAft>
                <a:spcPts val="1200"/>
              </a:spcAft>
            </a:pPr>
            <a:r>
              <a:rPr lang="en-US" sz="3600" b="1" dirty="0">
                <a:solidFill>
                  <a:schemeClr val="tx2"/>
                </a:solidFill>
                <a:latin typeface="Arial" panose="020B0604020202020204" pitchFamily="34" charset="0"/>
                <a:cs typeface="Arial" panose="020B0604020202020204" pitchFamily="34" charset="0"/>
              </a:rPr>
              <a:t>Step 1: </a:t>
            </a:r>
            <a:br>
              <a:rPr lang="en-US" sz="3600" b="1" dirty="0">
                <a:solidFill>
                  <a:schemeClr val="tx2"/>
                </a:solidFill>
                <a:latin typeface="Arial" panose="020B0604020202020204" pitchFamily="34" charset="0"/>
                <a:cs typeface="Arial" panose="020B0604020202020204" pitchFamily="34" charset="0"/>
              </a:rPr>
            </a:br>
            <a:r>
              <a:rPr lang="en-US" sz="3600" b="1" dirty="0">
                <a:solidFill>
                  <a:schemeClr val="tx2"/>
                </a:solidFill>
                <a:latin typeface="Arial" panose="020B0604020202020204" pitchFamily="34" charset="0"/>
                <a:cs typeface="Arial" panose="020B0604020202020204" pitchFamily="34" charset="0"/>
              </a:rPr>
              <a:t>Input Requirements Analysis</a:t>
            </a:r>
          </a:p>
          <a:p>
            <a:pPr>
              <a:spcBef>
                <a:spcPts val="600"/>
              </a:spcBef>
              <a:spcAft>
                <a:spcPts val="1200"/>
              </a:spcAft>
            </a:pPr>
            <a:r>
              <a:rPr lang="en-US" sz="3200" dirty="0">
                <a:solidFill>
                  <a:schemeClr val="tx1"/>
                </a:solidFill>
                <a:latin typeface="Times New Roman" pitchFamily="18" charset="0"/>
                <a:cs typeface="Times New Roman" pitchFamily="18" charset="0"/>
              </a:rPr>
              <a:t>The basis for TDF is knowing what test datasets the user needs: Therefore the team works through each SDTM domain and each variable to understand whether the user has to provide input, which input is required, and how the user input will impact the generated test datasets. </a:t>
            </a:r>
          </a:p>
          <a:p>
            <a:pPr>
              <a:spcBef>
                <a:spcPts val="600"/>
              </a:spcBef>
              <a:spcAft>
                <a:spcPts val="1200"/>
              </a:spcAft>
            </a:pPr>
            <a:r>
              <a:rPr lang="en-US" sz="3200" dirty="0">
                <a:solidFill>
                  <a:schemeClr val="tx1"/>
                </a:solidFill>
                <a:latin typeface="Times New Roman" pitchFamily="18" charset="0"/>
                <a:cs typeface="Times New Roman" pitchFamily="18" charset="0"/>
              </a:rPr>
              <a:t>As a starting point, the TDF team is working on the DM and LB domains.  </a:t>
            </a:r>
          </a:p>
        </p:txBody>
      </p:sp>
      <p:sp>
        <p:nvSpPr>
          <p:cNvPr id="23" name="Rectangle 22">
            <a:extLst>
              <a:ext uri="{FF2B5EF4-FFF2-40B4-BE49-F238E27FC236}">
                <a16:creationId xmlns:a16="http://schemas.microsoft.com/office/drawing/2014/main" id="{F3F18B98-6B15-4B1D-A647-AE67C7F82FB1}"/>
              </a:ext>
            </a:extLst>
          </p:cNvPr>
          <p:cNvSpPr/>
          <p:nvPr/>
        </p:nvSpPr>
        <p:spPr>
          <a:xfrm>
            <a:off x="11430000" y="18592800"/>
            <a:ext cx="10058400" cy="3470181"/>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600"/>
              </a:spcBef>
              <a:spcAft>
                <a:spcPts val="1200"/>
              </a:spcAft>
            </a:pPr>
            <a:r>
              <a:rPr lang="en-US" sz="3600" b="1" dirty="0">
                <a:solidFill>
                  <a:schemeClr val="tx2"/>
                </a:solidFill>
                <a:latin typeface="Arial" panose="020B0604020202020204" pitchFamily="34" charset="0"/>
                <a:cs typeface="Arial" panose="020B0604020202020204" pitchFamily="34" charset="0"/>
              </a:rPr>
              <a:t>Step 2: </a:t>
            </a:r>
            <a:br>
              <a:rPr lang="en-US" sz="3600" b="1" dirty="0">
                <a:solidFill>
                  <a:schemeClr val="tx2"/>
                </a:solidFill>
                <a:latin typeface="Arial" panose="020B0604020202020204" pitchFamily="34" charset="0"/>
                <a:cs typeface="Arial" panose="020B0604020202020204" pitchFamily="34" charset="0"/>
              </a:rPr>
            </a:br>
            <a:r>
              <a:rPr lang="en-US" sz="3600" b="1" dirty="0">
                <a:solidFill>
                  <a:schemeClr val="tx2"/>
                </a:solidFill>
                <a:latin typeface="Arial" panose="020B0604020202020204" pitchFamily="34" charset="0"/>
                <a:cs typeface="Arial" panose="020B0604020202020204" pitchFamily="34" charset="0"/>
              </a:rPr>
              <a:t>Formal User Input Specification</a:t>
            </a:r>
          </a:p>
          <a:p>
            <a:pPr>
              <a:spcBef>
                <a:spcPts val="600"/>
              </a:spcBef>
              <a:spcAft>
                <a:spcPts val="1200"/>
              </a:spcAft>
            </a:pPr>
            <a:r>
              <a:rPr lang="en-US" sz="3200" dirty="0">
                <a:solidFill>
                  <a:schemeClr val="tx1"/>
                </a:solidFill>
                <a:latin typeface="Times New Roman" pitchFamily="18" charset="0"/>
                <a:cs typeface="Times New Roman" pitchFamily="18" charset="0"/>
              </a:rPr>
              <a:t>A formal specification of the required user input is the first step towards an implementation of a TDF tool. Options  for formalized user input formats are Excel files or the user interface of some interactive software. </a:t>
            </a:r>
          </a:p>
        </p:txBody>
      </p:sp>
      <p:sp>
        <p:nvSpPr>
          <p:cNvPr id="24" name="Rectangle 23">
            <a:extLst>
              <a:ext uri="{FF2B5EF4-FFF2-40B4-BE49-F238E27FC236}">
                <a16:creationId xmlns:a16="http://schemas.microsoft.com/office/drawing/2014/main" id="{4390E7EF-E35C-4613-B3BE-1F2CDCA27A0A}"/>
              </a:ext>
            </a:extLst>
          </p:cNvPr>
          <p:cNvSpPr/>
          <p:nvPr/>
        </p:nvSpPr>
        <p:spPr>
          <a:xfrm>
            <a:off x="21488396" y="18592800"/>
            <a:ext cx="10105527" cy="7825219"/>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600"/>
              </a:spcBef>
              <a:spcAft>
                <a:spcPts val="1200"/>
              </a:spcAft>
            </a:pPr>
            <a:r>
              <a:rPr lang="en-US" sz="3600" b="1" dirty="0">
                <a:solidFill>
                  <a:schemeClr val="tx2"/>
                </a:solidFill>
                <a:latin typeface="Arial" panose="020B0604020202020204" pitchFamily="34" charset="0"/>
                <a:cs typeface="Arial" panose="020B0604020202020204" pitchFamily="34" charset="0"/>
              </a:rPr>
              <a:t>Step 3: </a:t>
            </a:r>
            <a:br>
              <a:rPr lang="en-US" sz="3600" b="1" dirty="0">
                <a:solidFill>
                  <a:schemeClr val="tx2"/>
                </a:solidFill>
                <a:latin typeface="Arial" panose="020B0604020202020204" pitchFamily="34" charset="0"/>
                <a:cs typeface="Arial" panose="020B0604020202020204" pitchFamily="34" charset="0"/>
              </a:rPr>
            </a:br>
            <a:r>
              <a:rPr lang="en-US" sz="3600" b="1" dirty="0">
                <a:solidFill>
                  <a:schemeClr val="tx2"/>
                </a:solidFill>
                <a:latin typeface="Arial" panose="020B0604020202020204" pitchFamily="34" charset="0"/>
                <a:cs typeface="Arial" panose="020B0604020202020204" pitchFamily="34" charset="0"/>
              </a:rPr>
              <a:t>TDF Tool Implementation</a:t>
            </a:r>
          </a:p>
          <a:p>
            <a:pPr>
              <a:spcBef>
                <a:spcPts val="600"/>
              </a:spcBef>
              <a:spcAft>
                <a:spcPts val="1200"/>
              </a:spcAft>
            </a:pPr>
            <a:r>
              <a:rPr lang="en-US" sz="3200" dirty="0">
                <a:solidFill>
                  <a:schemeClr val="tx1"/>
                </a:solidFill>
                <a:latin typeface="Times New Roman" pitchFamily="18" charset="0"/>
                <a:cs typeface="Times New Roman" pitchFamily="18" charset="0"/>
              </a:rPr>
              <a:t>The TDF team has not decided how to implement the TDF tool. We see two main alternatives:</a:t>
            </a:r>
          </a:p>
          <a:p>
            <a:pPr marL="457200" indent="-4572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Scripts that each user can execute and modify as required</a:t>
            </a:r>
          </a:p>
          <a:p>
            <a:pPr marL="457200" indent="-4572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A “product” that each user can use (desktop installation or SaaS) and that executes configurable scripts. </a:t>
            </a:r>
          </a:p>
          <a:p>
            <a:pPr algn="ctr">
              <a:spcBef>
                <a:spcPts val="1200"/>
              </a:spcBef>
              <a:spcAft>
                <a:spcPts val="600"/>
              </a:spcAft>
            </a:pPr>
            <a:r>
              <a:rPr lang="en-US" sz="3600" dirty="0">
                <a:solidFill>
                  <a:schemeClr val="tx2"/>
                </a:solidFill>
                <a:latin typeface="Arial" panose="020B0604020202020204" pitchFamily="34" charset="0"/>
                <a:cs typeface="Arial" panose="020B0604020202020204" pitchFamily="34" charset="0"/>
              </a:rPr>
              <a:t>At this point, still open questions …</a:t>
            </a:r>
          </a:p>
          <a:p>
            <a:pPr marL="571500" indent="-5715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Access to CDISC specification for datasets?</a:t>
            </a:r>
          </a:p>
          <a:p>
            <a:pPr marL="571500" indent="-5715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SAS, R, Python, or what?</a:t>
            </a:r>
          </a:p>
          <a:p>
            <a:pPr marL="571500" indent="-5715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Ownership? </a:t>
            </a:r>
          </a:p>
          <a:p>
            <a:pPr marL="571500" indent="-5715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Maintenance?</a:t>
            </a:r>
          </a:p>
        </p:txBody>
      </p:sp>
      <p:grpSp>
        <p:nvGrpSpPr>
          <p:cNvPr id="15" name="Group 14">
            <a:extLst>
              <a:ext uri="{FF2B5EF4-FFF2-40B4-BE49-F238E27FC236}">
                <a16:creationId xmlns:a16="http://schemas.microsoft.com/office/drawing/2014/main" id="{9F7947D2-650F-401B-AB8D-A8C421BD470A}"/>
              </a:ext>
            </a:extLst>
          </p:cNvPr>
          <p:cNvGrpSpPr/>
          <p:nvPr/>
        </p:nvGrpSpPr>
        <p:grpSpPr>
          <a:xfrm>
            <a:off x="11430000" y="18592799"/>
            <a:ext cx="10058400" cy="14457581"/>
            <a:chOff x="11430000" y="24079200"/>
            <a:chExt cx="10058400" cy="6400800"/>
          </a:xfrm>
        </p:grpSpPr>
        <p:cxnSp>
          <p:nvCxnSpPr>
            <p:cNvPr id="10" name="Straight Connector 9">
              <a:extLst>
                <a:ext uri="{FF2B5EF4-FFF2-40B4-BE49-F238E27FC236}">
                  <a16:creationId xmlns:a16="http://schemas.microsoft.com/office/drawing/2014/main" id="{84B27D63-B769-4F61-BB87-8A57672BD16A}"/>
                </a:ext>
              </a:extLst>
            </p:cNvPr>
            <p:cNvCxnSpPr/>
            <p:nvPr/>
          </p:nvCxnSpPr>
          <p:spPr>
            <a:xfrm>
              <a:off x="11430000" y="24079200"/>
              <a:ext cx="0" cy="640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797F8C2-F4DA-4EDB-B8D7-CAE745B7FFE4}"/>
                </a:ext>
              </a:extLst>
            </p:cNvPr>
            <p:cNvCxnSpPr/>
            <p:nvPr/>
          </p:nvCxnSpPr>
          <p:spPr>
            <a:xfrm>
              <a:off x="21488400" y="24079200"/>
              <a:ext cx="0" cy="640080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2" name="Picture 31">
            <a:extLst>
              <a:ext uri="{FF2B5EF4-FFF2-40B4-BE49-F238E27FC236}">
                <a16:creationId xmlns:a16="http://schemas.microsoft.com/office/drawing/2014/main" id="{EE22133E-8067-46F2-B880-CEE8A0419C85}"/>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1508872" y="23783055"/>
            <a:ext cx="7467600" cy="4572000"/>
          </a:xfrm>
          <a:prstGeom prst="rect">
            <a:avLst/>
          </a:prstGeom>
        </p:spPr>
      </p:pic>
      <p:pic>
        <p:nvPicPr>
          <p:cNvPr id="33" name="Picture 32">
            <a:extLst>
              <a:ext uri="{FF2B5EF4-FFF2-40B4-BE49-F238E27FC236}">
                <a16:creationId xmlns:a16="http://schemas.microsoft.com/office/drawing/2014/main" id="{FCAB5A7A-349A-4F85-8468-42311DE515E0}"/>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2388271" y="26526501"/>
            <a:ext cx="7467600" cy="4572000"/>
          </a:xfrm>
          <a:prstGeom prst="rect">
            <a:avLst/>
          </a:prstGeom>
        </p:spPr>
      </p:pic>
      <p:pic>
        <p:nvPicPr>
          <p:cNvPr id="35" name="Picture 34">
            <a:extLst>
              <a:ext uri="{FF2B5EF4-FFF2-40B4-BE49-F238E27FC236}">
                <a16:creationId xmlns:a16="http://schemas.microsoft.com/office/drawing/2014/main" id="{3487C32E-2838-43FC-8B4F-F4784C49BE22}"/>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4519258" y="27411587"/>
            <a:ext cx="7467600" cy="5638800"/>
          </a:xfrm>
          <a:prstGeom prst="rect">
            <a:avLst/>
          </a:prstGeom>
        </p:spPr>
      </p:pic>
      <p:sp>
        <p:nvSpPr>
          <p:cNvPr id="16" name="Rectangle: Rounded Corners 15">
            <a:extLst>
              <a:ext uri="{FF2B5EF4-FFF2-40B4-BE49-F238E27FC236}">
                <a16:creationId xmlns:a16="http://schemas.microsoft.com/office/drawing/2014/main" id="{8798EBC1-CAD3-4184-BB5D-F35B2DFCA892}"/>
              </a:ext>
            </a:extLst>
          </p:cNvPr>
          <p:cNvSpPr/>
          <p:nvPr/>
        </p:nvSpPr>
        <p:spPr>
          <a:xfrm>
            <a:off x="2408324" y="24763625"/>
            <a:ext cx="2666998" cy="1188854"/>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Study Information</a:t>
            </a:r>
          </a:p>
        </p:txBody>
      </p:sp>
      <p:sp>
        <p:nvSpPr>
          <p:cNvPr id="36" name="Rectangle: Rounded Corners 35">
            <a:extLst>
              <a:ext uri="{FF2B5EF4-FFF2-40B4-BE49-F238E27FC236}">
                <a16:creationId xmlns:a16="http://schemas.microsoft.com/office/drawing/2014/main" id="{B0FC8459-3AED-4B9F-8169-77488F5E2B51}"/>
              </a:ext>
            </a:extLst>
          </p:cNvPr>
          <p:cNvSpPr/>
          <p:nvPr/>
        </p:nvSpPr>
        <p:spPr>
          <a:xfrm>
            <a:off x="1622510" y="28970464"/>
            <a:ext cx="2666998" cy="1188854"/>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DM Domain</a:t>
            </a:r>
          </a:p>
        </p:txBody>
      </p:sp>
      <p:sp>
        <p:nvSpPr>
          <p:cNvPr id="40" name="Rectangle: Rounded Corners 39">
            <a:extLst>
              <a:ext uri="{FF2B5EF4-FFF2-40B4-BE49-F238E27FC236}">
                <a16:creationId xmlns:a16="http://schemas.microsoft.com/office/drawing/2014/main" id="{BC5881DF-AB3A-454F-9169-86C6FD084059}"/>
              </a:ext>
            </a:extLst>
          </p:cNvPr>
          <p:cNvSpPr/>
          <p:nvPr/>
        </p:nvSpPr>
        <p:spPr>
          <a:xfrm>
            <a:off x="8206145" y="27975485"/>
            <a:ext cx="2666998" cy="1188854"/>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LB Domain</a:t>
            </a:r>
          </a:p>
        </p:txBody>
      </p:sp>
      <p:pic>
        <p:nvPicPr>
          <p:cNvPr id="47" name="Picture 46">
            <a:extLst>
              <a:ext uri="{FF2B5EF4-FFF2-40B4-BE49-F238E27FC236}">
                <a16:creationId xmlns:a16="http://schemas.microsoft.com/office/drawing/2014/main" id="{DE7CD335-FAB9-4604-915A-6AF92A1069BE}"/>
              </a:ext>
            </a:extLst>
          </p:cNvPr>
          <p:cNvPicPr>
            <a:picLocks noChangeAspect="1"/>
          </p:cNvPicPr>
          <p:nvPr/>
        </p:nvPicPr>
        <p:blipFill rotWithShape="1">
          <a:blip r:embed="rId7" cstate="hqprint">
            <a:extLst>
              <a:ext uri="{28A0092B-C50C-407E-A947-70E740481C1C}">
                <a14:useLocalDpi xmlns:a14="http://schemas.microsoft.com/office/drawing/2010/main"/>
              </a:ext>
            </a:extLst>
          </a:blip>
          <a:srcRect/>
          <a:stretch/>
        </p:blipFill>
        <p:spPr>
          <a:xfrm>
            <a:off x="11757471" y="22054276"/>
            <a:ext cx="9629586" cy="5638801"/>
          </a:xfrm>
          <a:prstGeom prst="rect">
            <a:avLst/>
          </a:prstGeom>
        </p:spPr>
      </p:pic>
      <p:pic>
        <p:nvPicPr>
          <p:cNvPr id="44" name="Picture 43">
            <a:extLst>
              <a:ext uri="{FF2B5EF4-FFF2-40B4-BE49-F238E27FC236}">
                <a16:creationId xmlns:a16="http://schemas.microsoft.com/office/drawing/2014/main" id="{23C9F4D7-B507-4200-83FD-07A6DA288F82}"/>
              </a:ext>
            </a:extLst>
          </p:cNvPr>
          <p:cNvPicPr>
            <a:picLocks noChangeAspect="1"/>
          </p:cNvPicPr>
          <p:nvPr/>
        </p:nvPicPr>
        <p:blipFill rotWithShape="1">
          <a:blip r:embed="rId8" cstate="hqprint">
            <a:extLst>
              <a:ext uri="{28A0092B-C50C-407E-A947-70E740481C1C}">
                <a14:useLocalDpi xmlns:a14="http://schemas.microsoft.com/office/drawing/2010/main"/>
              </a:ext>
            </a:extLst>
          </a:blip>
          <a:srcRect/>
          <a:stretch/>
        </p:blipFill>
        <p:spPr>
          <a:xfrm>
            <a:off x="15411805" y="25648637"/>
            <a:ext cx="5857875" cy="7279288"/>
          </a:xfrm>
          <a:prstGeom prst="rect">
            <a:avLst/>
          </a:prstGeom>
        </p:spPr>
      </p:pic>
      <p:sp>
        <p:nvSpPr>
          <p:cNvPr id="48" name="Rectangle: Rounded Corners 47">
            <a:extLst>
              <a:ext uri="{FF2B5EF4-FFF2-40B4-BE49-F238E27FC236}">
                <a16:creationId xmlns:a16="http://schemas.microsoft.com/office/drawing/2014/main" id="{40D40C0B-903D-43C2-B170-22885634B751}"/>
              </a:ext>
            </a:extLst>
          </p:cNvPr>
          <p:cNvSpPr/>
          <p:nvPr/>
        </p:nvSpPr>
        <p:spPr>
          <a:xfrm>
            <a:off x="11757470" y="23440853"/>
            <a:ext cx="3654335" cy="1550842"/>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Excel file</a:t>
            </a:r>
            <a:br>
              <a:rPr lang="en-US" sz="3200" dirty="0">
                <a:solidFill>
                  <a:schemeClr val="tx1"/>
                </a:solidFill>
              </a:rPr>
            </a:br>
            <a:r>
              <a:rPr lang="en-US" sz="2400" dirty="0">
                <a:solidFill>
                  <a:schemeClr val="tx1"/>
                </a:solidFill>
              </a:rPr>
              <a:t>(similar to the define.xml specification in P21)</a:t>
            </a:r>
            <a:endParaRPr lang="en-US" sz="3200" dirty="0">
              <a:solidFill>
                <a:schemeClr val="tx1"/>
              </a:solidFill>
            </a:endParaRPr>
          </a:p>
        </p:txBody>
      </p:sp>
      <p:sp>
        <p:nvSpPr>
          <p:cNvPr id="49" name="Rectangle: Rounded Corners 48">
            <a:extLst>
              <a:ext uri="{FF2B5EF4-FFF2-40B4-BE49-F238E27FC236}">
                <a16:creationId xmlns:a16="http://schemas.microsoft.com/office/drawing/2014/main" id="{21B3340D-F0BD-42D3-AE75-593C42C637F0}"/>
              </a:ext>
            </a:extLst>
          </p:cNvPr>
          <p:cNvSpPr/>
          <p:nvPr/>
        </p:nvSpPr>
        <p:spPr>
          <a:xfrm>
            <a:off x="17783884" y="28218073"/>
            <a:ext cx="3587131" cy="1652325"/>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User Interface</a:t>
            </a:r>
            <a:br>
              <a:rPr lang="en-US" sz="2800" dirty="0">
                <a:solidFill>
                  <a:schemeClr val="tx1"/>
                </a:solidFill>
              </a:rPr>
            </a:br>
            <a:r>
              <a:rPr lang="en-US" sz="2800" dirty="0">
                <a:solidFill>
                  <a:schemeClr val="tx1"/>
                </a:solidFill>
              </a:rPr>
              <a:t>(desktop or online platform)</a:t>
            </a:r>
            <a:endParaRPr lang="en-US" sz="3200" dirty="0">
              <a:solidFill>
                <a:schemeClr val="tx1"/>
              </a:solidFill>
            </a:endParaRPr>
          </a:p>
        </p:txBody>
      </p:sp>
      <p:grpSp>
        <p:nvGrpSpPr>
          <p:cNvPr id="28" name="Group 27">
            <a:extLst>
              <a:ext uri="{FF2B5EF4-FFF2-40B4-BE49-F238E27FC236}">
                <a16:creationId xmlns:a16="http://schemas.microsoft.com/office/drawing/2014/main" id="{3FBC7C88-D80D-4A86-9A37-07E2FC0F083A}"/>
              </a:ext>
            </a:extLst>
          </p:cNvPr>
          <p:cNvGrpSpPr/>
          <p:nvPr/>
        </p:nvGrpSpPr>
        <p:grpSpPr>
          <a:xfrm>
            <a:off x="12268200" y="26795558"/>
            <a:ext cx="2987507" cy="3287488"/>
            <a:chOff x="12268200" y="26795558"/>
            <a:chExt cx="2987507" cy="3287488"/>
          </a:xfrm>
        </p:grpSpPr>
        <p:sp>
          <p:nvSpPr>
            <p:cNvPr id="50" name="TextBox 49">
              <a:extLst>
                <a:ext uri="{FF2B5EF4-FFF2-40B4-BE49-F238E27FC236}">
                  <a16:creationId xmlns:a16="http://schemas.microsoft.com/office/drawing/2014/main" id="{34015BC2-EB70-4F22-9D07-3EAE526E9CD4}"/>
                </a:ext>
              </a:extLst>
            </p:cNvPr>
            <p:cNvSpPr txBox="1"/>
            <p:nvPr/>
          </p:nvSpPr>
          <p:spPr>
            <a:xfrm>
              <a:off x="12268200" y="28346400"/>
              <a:ext cx="2987507" cy="1736646"/>
            </a:xfrm>
            <a:prstGeom prst="wedgeRoundRectCallout">
              <a:avLst>
                <a:gd name="adj1" fmla="val 86293"/>
                <a:gd name="adj2" fmla="val 19546"/>
                <a:gd name="adj3" fmla="val 16667"/>
              </a:avLst>
            </a:prstGeom>
            <a:solidFill>
              <a:schemeClr val="accent3">
                <a:lumMod val="20000"/>
                <a:lumOff val="80000"/>
              </a:schemeClr>
            </a:solidFill>
            <a:ln w="9525">
              <a:solidFill>
                <a:schemeClr val="accent3">
                  <a:lumMod val="50000"/>
                </a:schemeClr>
              </a:solidFill>
            </a:ln>
          </p:spPr>
          <p:txBody>
            <a:bodyPr wrap="square" rtlCol="0">
              <a:spAutoFit/>
            </a:bodyPr>
            <a:lstStyle/>
            <a:p>
              <a:r>
                <a:rPr lang="en-US" sz="3200" dirty="0"/>
                <a:t>Excel or </a:t>
              </a:r>
              <a:br>
                <a:rPr lang="en-US" sz="3200" dirty="0"/>
              </a:br>
              <a:r>
                <a:rPr lang="en-US" sz="3200" dirty="0"/>
                <a:t>User interface or both?</a:t>
              </a:r>
            </a:p>
          </p:txBody>
        </p:sp>
        <p:sp>
          <p:nvSpPr>
            <p:cNvPr id="19" name="Right Triangle 18">
              <a:extLst>
                <a:ext uri="{FF2B5EF4-FFF2-40B4-BE49-F238E27FC236}">
                  <a16:creationId xmlns:a16="http://schemas.microsoft.com/office/drawing/2014/main" id="{3260C11D-659B-4B72-87E2-35B0BBD2574C}"/>
                </a:ext>
              </a:extLst>
            </p:cNvPr>
            <p:cNvSpPr/>
            <p:nvPr/>
          </p:nvSpPr>
          <p:spPr>
            <a:xfrm flipH="1">
              <a:off x="12733725" y="26795558"/>
              <a:ext cx="735930" cy="1550842"/>
            </a:xfrm>
            <a:prstGeom prst="rtTriangle">
              <a:avLst/>
            </a:prstGeom>
            <a:solidFill>
              <a:schemeClr val="accent3">
                <a:lumMod val="20000"/>
                <a:lumOff val="8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cxnSp>
          <p:nvCxnSpPr>
            <p:cNvPr id="27" name="Straight Connector 26">
              <a:extLst>
                <a:ext uri="{FF2B5EF4-FFF2-40B4-BE49-F238E27FC236}">
                  <a16:creationId xmlns:a16="http://schemas.microsoft.com/office/drawing/2014/main" id="{4851D660-17F7-46E0-841B-623D68C793DD}"/>
                </a:ext>
              </a:extLst>
            </p:cNvPr>
            <p:cNvCxnSpPr/>
            <p:nvPr/>
          </p:nvCxnSpPr>
          <p:spPr>
            <a:xfrm>
              <a:off x="12733725" y="28346400"/>
              <a:ext cx="735930" cy="0"/>
            </a:xfrm>
            <a:prstGeom prst="line">
              <a:avLst/>
            </a:prstGeom>
            <a:ln w="1270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2" name="Group 12">
            <a:extLst>
              <a:ext uri="{FF2B5EF4-FFF2-40B4-BE49-F238E27FC236}">
                <a16:creationId xmlns:a16="http://schemas.microsoft.com/office/drawing/2014/main" id="{4AE1B74E-9A33-4E91-9338-A07DBA2C2F64}"/>
              </a:ext>
            </a:extLst>
          </p:cNvPr>
          <p:cNvGrpSpPr/>
          <p:nvPr/>
        </p:nvGrpSpPr>
        <p:grpSpPr>
          <a:xfrm>
            <a:off x="22206034" y="25404305"/>
            <a:ext cx="8850432" cy="7616745"/>
            <a:chOff x="2117147" y="1142370"/>
            <a:chExt cx="5605661" cy="4824272"/>
          </a:xfrm>
        </p:grpSpPr>
        <p:sp>
          <p:nvSpPr>
            <p:cNvPr id="53" name="TextBox 52">
              <a:extLst>
                <a:ext uri="{FF2B5EF4-FFF2-40B4-BE49-F238E27FC236}">
                  <a16:creationId xmlns:a16="http://schemas.microsoft.com/office/drawing/2014/main" id="{DF0F9B60-CD1A-4C3F-AD38-BE8C4125B146}"/>
                </a:ext>
              </a:extLst>
            </p:cNvPr>
            <p:cNvSpPr txBox="1"/>
            <p:nvPr/>
          </p:nvSpPr>
          <p:spPr>
            <a:xfrm rot="5400000">
              <a:off x="1751376" y="3431364"/>
              <a:ext cx="1491804" cy="760261"/>
            </a:xfrm>
            <a:prstGeom prst="rect">
              <a:avLst/>
            </a:prstGeom>
            <a:noFill/>
          </p:spPr>
          <p:txBody>
            <a:bodyPr wrap="square" rtlCol="0">
              <a:spAutoFit/>
            </a:bodyPr>
            <a:lstStyle/>
            <a:p>
              <a:pPr algn="ctr"/>
              <a:r>
                <a:rPr lang="en-US" sz="3600" dirty="0">
                  <a:solidFill>
                    <a:srgbClr val="00B0F0"/>
                  </a:solidFill>
                  <a:latin typeface="Arial Rounded MT Bold" pitchFamily="34" charset="0"/>
                </a:rPr>
                <a:t>Lack of flexibility</a:t>
              </a:r>
            </a:p>
          </p:txBody>
        </p:sp>
        <p:sp>
          <p:nvSpPr>
            <p:cNvPr id="54" name="TextBox 53">
              <a:extLst>
                <a:ext uri="{FF2B5EF4-FFF2-40B4-BE49-F238E27FC236}">
                  <a16:creationId xmlns:a16="http://schemas.microsoft.com/office/drawing/2014/main" id="{A26E6B70-5BDE-42FD-BB14-BB4B5EC00967}"/>
                </a:ext>
              </a:extLst>
            </p:cNvPr>
            <p:cNvSpPr txBox="1"/>
            <p:nvPr/>
          </p:nvSpPr>
          <p:spPr>
            <a:xfrm>
              <a:off x="4973012" y="3495206"/>
              <a:ext cx="1491804" cy="838236"/>
            </a:xfrm>
            <a:prstGeom prst="rect">
              <a:avLst/>
            </a:prstGeom>
            <a:noFill/>
          </p:spPr>
          <p:txBody>
            <a:bodyPr wrap="square" rtlCol="0">
              <a:spAutoFit/>
            </a:bodyPr>
            <a:lstStyle/>
            <a:p>
              <a:pPr algn="ctr"/>
              <a:r>
                <a:rPr lang="en-US" sz="4000" dirty="0">
                  <a:solidFill>
                    <a:schemeClr val="accent6">
                      <a:lumMod val="75000"/>
                    </a:schemeClr>
                  </a:solidFill>
                  <a:latin typeface="Arial Black" pitchFamily="34" charset="0"/>
                </a:rPr>
                <a:t>Hidden Cost</a:t>
              </a:r>
            </a:p>
          </p:txBody>
        </p:sp>
        <p:sp>
          <p:nvSpPr>
            <p:cNvPr id="55" name="TextBox 54">
              <a:extLst>
                <a:ext uri="{FF2B5EF4-FFF2-40B4-BE49-F238E27FC236}">
                  <a16:creationId xmlns:a16="http://schemas.microsoft.com/office/drawing/2014/main" id="{13548542-5B96-48F7-9A7E-3E12D89E1095}"/>
                </a:ext>
              </a:extLst>
            </p:cNvPr>
            <p:cNvSpPr txBox="1"/>
            <p:nvPr/>
          </p:nvSpPr>
          <p:spPr>
            <a:xfrm rot="16200000">
              <a:off x="2133429" y="4635316"/>
              <a:ext cx="1746440" cy="916212"/>
            </a:xfrm>
            <a:prstGeom prst="rect">
              <a:avLst/>
            </a:prstGeom>
            <a:noFill/>
          </p:spPr>
          <p:txBody>
            <a:bodyPr wrap="square" rtlCol="0">
              <a:spAutoFit/>
            </a:bodyPr>
            <a:lstStyle/>
            <a:p>
              <a:r>
                <a:rPr lang="en-US" sz="4400" b="1" dirty="0">
                  <a:latin typeface="Aharoni" pitchFamily="2" charset="-79"/>
                  <a:cs typeface="Aharoni" pitchFamily="2" charset="-79"/>
                </a:rPr>
                <a:t>Need to share</a:t>
              </a:r>
            </a:p>
          </p:txBody>
        </p:sp>
        <p:sp>
          <p:nvSpPr>
            <p:cNvPr id="57" name="TextBox 56">
              <a:extLst>
                <a:ext uri="{FF2B5EF4-FFF2-40B4-BE49-F238E27FC236}">
                  <a16:creationId xmlns:a16="http://schemas.microsoft.com/office/drawing/2014/main" id="{C21F8C82-2103-4F8A-99F5-EBAB8F7EE31B}"/>
                </a:ext>
              </a:extLst>
            </p:cNvPr>
            <p:cNvSpPr txBox="1"/>
            <p:nvPr/>
          </p:nvSpPr>
          <p:spPr>
            <a:xfrm>
              <a:off x="3693364" y="4251716"/>
              <a:ext cx="2133600" cy="838236"/>
            </a:xfrm>
            <a:prstGeom prst="rect">
              <a:avLst/>
            </a:prstGeom>
            <a:noFill/>
          </p:spPr>
          <p:txBody>
            <a:bodyPr wrap="square" rtlCol="0">
              <a:spAutoFit/>
            </a:bodyPr>
            <a:lstStyle/>
            <a:p>
              <a:pPr algn="ctr"/>
              <a:r>
                <a:rPr lang="en-US" sz="4000" dirty="0">
                  <a:solidFill>
                    <a:schemeClr val="accent6">
                      <a:lumMod val="75000"/>
                    </a:schemeClr>
                  </a:solidFill>
                </a:rPr>
                <a:t>How to keep validated?</a:t>
              </a:r>
            </a:p>
          </p:txBody>
        </p:sp>
        <p:sp>
          <p:nvSpPr>
            <p:cNvPr id="59" name="TextBox 58">
              <a:extLst>
                <a:ext uri="{FF2B5EF4-FFF2-40B4-BE49-F238E27FC236}">
                  <a16:creationId xmlns:a16="http://schemas.microsoft.com/office/drawing/2014/main" id="{B975A455-B123-4BD3-887D-E1D7A7BAD510}"/>
                </a:ext>
              </a:extLst>
            </p:cNvPr>
            <p:cNvSpPr txBox="1"/>
            <p:nvPr/>
          </p:nvSpPr>
          <p:spPr>
            <a:xfrm>
              <a:off x="3426610" y="2726349"/>
              <a:ext cx="1981200" cy="1345076"/>
            </a:xfrm>
            <a:prstGeom prst="rect">
              <a:avLst/>
            </a:prstGeom>
            <a:noFill/>
          </p:spPr>
          <p:txBody>
            <a:bodyPr wrap="square" rtlCol="0">
              <a:spAutoFit/>
            </a:bodyPr>
            <a:lstStyle/>
            <a:p>
              <a:pPr algn="ctr"/>
              <a:r>
                <a:rPr lang="en-US" sz="4400" dirty="0">
                  <a:solidFill>
                    <a:schemeClr val="tx2">
                      <a:lumMod val="60000"/>
                      <a:lumOff val="40000"/>
                    </a:schemeClr>
                  </a:solidFill>
                </a:rPr>
                <a:t>CDISC versions support</a:t>
              </a:r>
            </a:p>
          </p:txBody>
        </p:sp>
        <p:sp>
          <p:nvSpPr>
            <p:cNvPr id="60" name="TextBox 59">
              <a:extLst>
                <a:ext uri="{FF2B5EF4-FFF2-40B4-BE49-F238E27FC236}">
                  <a16:creationId xmlns:a16="http://schemas.microsoft.com/office/drawing/2014/main" id="{924DAEA4-0AF1-46F5-BA25-F5A793BB1E1D}"/>
                </a:ext>
              </a:extLst>
            </p:cNvPr>
            <p:cNvSpPr txBox="1"/>
            <p:nvPr/>
          </p:nvSpPr>
          <p:spPr>
            <a:xfrm rot="16200000">
              <a:off x="2076171" y="3558192"/>
              <a:ext cx="2599642" cy="448359"/>
            </a:xfrm>
            <a:prstGeom prst="rect">
              <a:avLst/>
            </a:prstGeom>
            <a:noFill/>
          </p:spPr>
          <p:txBody>
            <a:bodyPr wrap="square" rtlCol="0">
              <a:spAutoFit/>
            </a:bodyPr>
            <a:lstStyle/>
            <a:p>
              <a:pPr algn="ctr"/>
              <a:r>
                <a:rPr lang="en-US" sz="4000" b="1" dirty="0">
                  <a:solidFill>
                    <a:schemeClr val="accent3">
                      <a:lumMod val="50000"/>
                    </a:schemeClr>
                  </a:solidFill>
                </a:rPr>
                <a:t>21 CFR Part 11</a:t>
              </a:r>
            </a:p>
          </p:txBody>
        </p:sp>
        <p:sp>
          <p:nvSpPr>
            <p:cNvPr id="61" name="TextBox 60">
              <a:extLst>
                <a:ext uri="{FF2B5EF4-FFF2-40B4-BE49-F238E27FC236}">
                  <a16:creationId xmlns:a16="http://schemas.microsoft.com/office/drawing/2014/main" id="{E2EA0067-BE3A-43C3-944A-C05791D4294F}"/>
                </a:ext>
              </a:extLst>
            </p:cNvPr>
            <p:cNvSpPr txBox="1"/>
            <p:nvPr/>
          </p:nvSpPr>
          <p:spPr>
            <a:xfrm rot="5400000">
              <a:off x="5754066" y="3696183"/>
              <a:ext cx="1981200" cy="838236"/>
            </a:xfrm>
            <a:prstGeom prst="rect">
              <a:avLst/>
            </a:prstGeom>
            <a:noFill/>
          </p:spPr>
          <p:txBody>
            <a:bodyPr wrap="square" rtlCol="0">
              <a:spAutoFit/>
            </a:bodyPr>
            <a:lstStyle/>
            <a:p>
              <a:pPr algn="ctr"/>
              <a:r>
                <a:rPr lang="en-US" sz="4000" b="1" dirty="0">
                  <a:solidFill>
                    <a:srgbClr val="00B050"/>
                  </a:solidFill>
                  <a:latin typeface="Berlin Sans FB Demi" pitchFamily="34" charset="0"/>
                </a:rPr>
                <a:t>Data Standards</a:t>
              </a:r>
            </a:p>
          </p:txBody>
        </p:sp>
        <p:sp>
          <p:nvSpPr>
            <p:cNvPr id="62" name="TextBox 61">
              <a:extLst>
                <a:ext uri="{FF2B5EF4-FFF2-40B4-BE49-F238E27FC236}">
                  <a16:creationId xmlns:a16="http://schemas.microsoft.com/office/drawing/2014/main" id="{E3BE6D3D-D4BF-4515-B9A3-BBDB03BDD329}"/>
                </a:ext>
              </a:extLst>
            </p:cNvPr>
            <p:cNvSpPr txBox="1"/>
            <p:nvPr/>
          </p:nvSpPr>
          <p:spPr>
            <a:xfrm>
              <a:off x="5360608" y="1429207"/>
              <a:ext cx="2362200" cy="448359"/>
            </a:xfrm>
            <a:prstGeom prst="rect">
              <a:avLst/>
            </a:prstGeom>
            <a:noFill/>
          </p:spPr>
          <p:txBody>
            <a:bodyPr wrap="square" rtlCol="0">
              <a:spAutoFit/>
            </a:bodyPr>
            <a:lstStyle/>
            <a:p>
              <a:pPr algn="ctr"/>
              <a:r>
                <a:rPr lang="en-US" sz="4000" b="1" dirty="0">
                  <a:latin typeface="Aharoni" pitchFamily="2" charset="-79"/>
                  <a:cs typeface="Aharoni" pitchFamily="2" charset="-79"/>
                </a:rPr>
                <a:t>Licensing cost</a:t>
              </a:r>
            </a:p>
          </p:txBody>
        </p:sp>
        <p:sp>
          <p:nvSpPr>
            <p:cNvPr id="63" name="TextBox 62">
              <a:extLst>
                <a:ext uri="{FF2B5EF4-FFF2-40B4-BE49-F238E27FC236}">
                  <a16:creationId xmlns:a16="http://schemas.microsoft.com/office/drawing/2014/main" id="{1A9B142E-DE27-4FFD-814E-B39DE0E86A4E}"/>
                </a:ext>
              </a:extLst>
            </p:cNvPr>
            <p:cNvSpPr txBox="1"/>
            <p:nvPr/>
          </p:nvSpPr>
          <p:spPr>
            <a:xfrm rot="5400000">
              <a:off x="4163959" y="1916762"/>
              <a:ext cx="2133600" cy="584816"/>
            </a:xfrm>
            <a:prstGeom prst="rect">
              <a:avLst/>
            </a:prstGeom>
            <a:noFill/>
          </p:spPr>
          <p:txBody>
            <a:bodyPr wrap="square" rtlCol="0">
              <a:spAutoFit/>
            </a:bodyPr>
            <a:lstStyle/>
            <a:p>
              <a:pPr algn="ctr"/>
              <a:r>
                <a:rPr lang="en-US" sz="5400" dirty="0">
                  <a:solidFill>
                    <a:schemeClr val="accent6">
                      <a:lumMod val="75000"/>
                    </a:schemeClr>
                  </a:solidFill>
                </a:rPr>
                <a:t>Validation</a:t>
              </a:r>
            </a:p>
          </p:txBody>
        </p:sp>
        <p:sp>
          <p:nvSpPr>
            <p:cNvPr id="64" name="TextBox 63">
              <a:extLst>
                <a:ext uri="{FF2B5EF4-FFF2-40B4-BE49-F238E27FC236}">
                  <a16:creationId xmlns:a16="http://schemas.microsoft.com/office/drawing/2014/main" id="{09CBE22D-CEE7-44AF-AF1F-943E22C5A7C6}"/>
                </a:ext>
              </a:extLst>
            </p:cNvPr>
            <p:cNvSpPr txBox="1"/>
            <p:nvPr/>
          </p:nvSpPr>
          <p:spPr>
            <a:xfrm>
              <a:off x="5642867" y="2326918"/>
              <a:ext cx="1981200" cy="448359"/>
            </a:xfrm>
            <a:prstGeom prst="rect">
              <a:avLst/>
            </a:prstGeom>
            <a:noFill/>
          </p:spPr>
          <p:txBody>
            <a:bodyPr wrap="square" rtlCol="0">
              <a:spAutoFit/>
            </a:bodyPr>
            <a:lstStyle/>
            <a:p>
              <a:pPr algn="ctr"/>
              <a:r>
                <a:rPr lang="en-US" sz="4000" b="1" dirty="0">
                  <a:solidFill>
                    <a:schemeClr val="accent1">
                      <a:lumMod val="75000"/>
                    </a:schemeClr>
                  </a:solidFill>
                </a:rPr>
                <a:t>Integration</a:t>
              </a:r>
            </a:p>
          </p:txBody>
        </p:sp>
        <p:sp>
          <p:nvSpPr>
            <p:cNvPr id="65" name="TextBox 64">
              <a:extLst>
                <a:ext uri="{FF2B5EF4-FFF2-40B4-BE49-F238E27FC236}">
                  <a16:creationId xmlns:a16="http://schemas.microsoft.com/office/drawing/2014/main" id="{6A0426AE-3633-472E-B3BF-0DE66FA52193}"/>
                </a:ext>
              </a:extLst>
            </p:cNvPr>
            <p:cNvSpPr txBox="1"/>
            <p:nvPr/>
          </p:nvSpPr>
          <p:spPr>
            <a:xfrm>
              <a:off x="2519346" y="1813675"/>
              <a:ext cx="2362200" cy="760261"/>
            </a:xfrm>
            <a:prstGeom prst="rect">
              <a:avLst/>
            </a:prstGeom>
            <a:noFill/>
          </p:spPr>
          <p:txBody>
            <a:bodyPr wrap="square" rtlCol="0">
              <a:spAutoFit/>
            </a:bodyPr>
            <a:lstStyle/>
            <a:p>
              <a:pPr algn="ctr"/>
              <a:r>
                <a:rPr lang="en-US" sz="3600" b="1" dirty="0">
                  <a:cs typeface="Aharoni" pitchFamily="2" charset="-79"/>
                </a:rPr>
                <a:t>Hardware Requirements</a:t>
              </a:r>
            </a:p>
          </p:txBody>
        </p:sp>
        <p:sp>
          <p:nvSpPr>
            <p:cNvPr id="66" name="TextBox 65">
              <a:extLst>
                <a:ext uri="{FF2B5EF4-FFF2-40B4-BE49-F238E27FC236}">
                  <a16:creationId xmlns:a16="http://schemas.microsoft.com/office/drawing/2014/main" id="{83CA448F-F6DC-4155-AC11-97D5CBEB2959}"/>
                </a:ext>
              </a:extLst>
            </p:cNvPr>
            <p:cNvSpPr txBox="1"/>
            <p:nvPr/>
          </p:nvSpPr>
          <p:spPr>
            <a:xfrm>
              <a:off x="3465517" y="5168346"/>
              <a:ext cx="3200400" cy="409371"/>
            </a:xfrm>
            <a:prstGeom prst="rect">
              <a:avLst/>
            </a:prstGeom>
            <a:noFill/>
          </p:spPr>
          <p:txBody>
            <a:bodyPr wrap="square" rtlCol="0">
              <a:spAutoFit/>
            </a:bodyPr>
            <a:lstStyle/>
            <a:p>
              <a:pPr algn="ctr"/>
              <a:r>
                <a:rPr lang="en-US" sz="3600" b="1" dirty="0">
                  <a:cs typeface="Aharoni" pitchFamily="2" charset="-79"/>
                </a:rPr>
                <a:t>Updates/Maintenance</a:t>
              </a:r>
            </a:p>
          </p:txBody>
        </p:sp>
      </p:grpSp>
      <p:pic>
        <p:nvPicPr>
          <p:cNvPr id="5" name="Picture 4">
            <a:extLst>
              <a:ext uri="{FF2B5EF4-FFF2-40B4-BE49-F238E27FC236}">
                <a16:creationId xmlns:a16="http://schemas.microsoft.com/office/drawing/2014/main" id="{B1F605EE-BD71-4CFB-A372-3780D38E6E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422411" y="4419600"/>
            <a:ext cx="1828324" cy="18283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spPr>
      <a:bodyPr rtlCol="0" anchor="ctr"/>
      <a:lstStyle>
        <a:defPPr algn="ctr">
          <a:defRPr sz="3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395</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Aharoni</vt:lpstr>
      <vt:lpstr>Arial</vt:lpstr>
      <vt:lpstr>Arial Black</vt:lpstr>
      <vt:lpstr>Arial Rounded MT Bold</vt:lpstr>
      <vt:lpstr>Berlin Sans FB Demi</vt:lpstr>
      <vt:lpstr>Calibri</vt:lpstr>
      <vt:lpstr>Times New Roman</vt:lpstr>
      <vt:lpstr>Office Theme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CSS_2019_PP02</dc:title>
  <dc:subject>Status of TDF project</dc:subject>
  <dc:creator/>
  <cp:keywords>TDF;Test Data Factory;</cp:keywords>
  <cp:lastModifiedBy/>
  <cp:revision>1</cp:revision>
  <dcterms:created xsi:type="dcterms:W3CDTF">2013-02-27T15:45:27Z</dcterms:created>
  <dcterms:modified xsi:type="dcterms:W3CDTF">2019-05-10T22:30:04Z</dcterms:modified>
</cp:coreProperties>
</file>