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7" r:id="rId5"/>
    <p:sldId id="269" r:id="rId6"/>
    <p:sldId id="274" r:id="rId7"/>
    <p:sldId id="260" r:id="rId8"/>
    <p:sldId id="273" r:id="rId9"/>
    <p:sldId id="272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7" autoAdjust="0"/>
    <p:restoredTop sz="50000" autoAdjust="0"/>
  </p:normalViewPr>
  <p:slideViewPr>
    <p:cSldViewPr snapToGrid="0" snapToObjects="1">
      <p:cViewPr varScale="1">
        <p:scale>
          <a:sx n="104" d="100"/>
          <a:sy n="104" d="100"/>
        </p:scale>
        <p:origin x="1176" y="114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phuse-scripts/tree/master/data/sdtm/updated_cdiscpilo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91975" y="1923246"/>
            <a:ext cx="5390884" cy="229249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00A3D1"/>
                </a:solidFill>
                <a:latin typeface="Helvetica Neue"/>
                <a:cs typeface="Helvetica Neue"/>
              </a:rPr>
              <a:t>Test Data Factory Project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srgbClr val="00A3D1"/>
              </a:solidFill>
              <a:latin typeface="Helvetica Neue"/>
              <a:cs typeface="Helvetica Neue"/>
            </a:endParaRP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00A3D1"/>
                </a:solidFill>
                <a:latin typeface="Helvetica Neue"/>
                <a:cs typeface="Helvetica Neue"/>
              </a:rPr>
              <a:t>Peter Schaefer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09" y="1251712"/>
            <a:ext cx="847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Standard Analyses &amp; Code Sharing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22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Background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55816"/>
            <a:ext cx="8369284" cy="40287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"/>
              </a:rPr>
              <a:t>Several PhUSE projects develop scripts or concepts that need to be tested with CDISC datasets</a:t>
            </a:r>
          </a:p>
          <a:p>
            <a:r>
              <a:rPr lang="en-US" dirty="0">
                <a:latin typeface="Helvetica Neue"/>
              </a:rPr>
              <a:t>When implementing CDISC-based systems or processes you’ll need to data for testing. </a:t>
            </a:r>
          </a:p>
          <a:p>
            <a:r>
              <a:rPr lang="en-US" dirty="0">
                <a:latin typeface="Helvetica Neue"/>
              </a:rPr>
              <a:t>Use of CDISC pilot (outdated) and sanitized datasets (from team members) for testing is considered unsystematic and not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5810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</a:rPr>
              <a:t>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55816"/>
            <a:ext cx="8369284" cy="402870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</a:rPr>
              <a:t>Determine test dataset requirements</a:t>
            </a:r>
          </a:p>
          <a:p>
            <a:r>
              <a:rPr lang="en-US" dirty="0">
                <a:latin typeface="Helvetica Neue"/>
              </a:rPr>
              <a:t>Create, document, and publish test datasets </a:t>
            </a:r>
          </a:p>
          <a:p>
            <a:r>
              <a:rPr lang="en-US" dirty="0">
                <a:latin typeface="Helvetica Neue"/>
              </a:rPr>
              <a:t>Short versus long term approach: </a:t>
            </a:r>
          </a:p>
          <a:p>
            <a:pPr lvl="1"/>
            <a:r>
              <a:rPr lang="en-US" dirty="0">
                <a:latin typeface="Helvetica Neue"/>
              </a:rPr>
              <a:t>Create test data sets from existing study data </a:t>
            </a:r>
          </a:p>
          <a:p>
            <a:pPr lvl="1"/>
            <a:r>
              <a:rPr lang="en-US" dirty="0">
                <a:latin typeface="Helvetica Neue"/>
              </a:rPr>
              <a:t>Create ‘simulated’ SDTM and/or ADaM test data sets using scripts</a:t>
            </a:r>
          </a:p>
        </p:txBody>
      </p:sp>
    </p:spTree>
    <p:extLst>
      <p:ext uri="{BB962C8B-B14F-4D97-AF65-F5344CB8AC3E}">
        <p14:creationId xmlns:p14="http://schemas.microsoft.com/office/powerpoint/2010/main" val="16780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39387"/>
            <a:ext cx="8712423" cy="82533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0A3D1"/>
                </a:solidFill>
                <a:latin typeface="Helvetica Neue"/>
                <a:cs typeface="Helvetica Neue"/>
              </a:rPr>
              <a:t>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55816"/>
            <a:ext cx="8369284" cy="402870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 Neue"/>
                <a:cs typeface="Helvetica Neue"/>
              </a:rPr>
              <a:t>CDISC Pilot Datasets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Updated to be consistent with current SDTM standards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Documented remaining warnings 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Can be found at </a:t>
            </a:r>
          </a:p>
          <a:p>
            <a:pPr marL="457200" lvl="1" indent="0">
              <a:buNone/>
            </a:pP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latin typeface="Helvetica Neue"/>
                <a:cs typeface="Helvetica Neue"/>
                <a:hlinkClick r:id="rId3"/>
              </a:rPr>
              <a:t>https://github.com/phuse-org/phuse-scripts/tree/master/data/sdtm/updated_cdiscpilot</a:t>
            </a:r>
            <a:r>
              <a:rPr lang="en-US" sz="2000" dirty="0">
                <a:latin typeface="Helvetica Neue"/>
                <a:cs typeface="Helvetica Neue"/>
              </a:rPr>
              <a:t> </a:t>
            </a:r>
          </a:p>
          <a:p>
            <a:pPr lvl="1"/>
            <a:r>
              <a:rPr lang="en-US" dirty="0">
                <a:latin typeface="Helvetica Neue"/>
                <a:cs typeface="Helvetica Neue"/>
              </a:rPr>
              <a:t>ADaM dataset updates close to be finished</a:t>
            </a:r>
          </a:p>
          <a:p>
            <a:r>
              <a:rPr lang="en-US" dirty="0">
                <a:latin typeface="Helvetica Neue"/>
                <a:cs typeface="Helvetica Neue"/>
              </a:rPr>
              <a:t>Team Members</a:t>
            </a:r>
          </a:p>
          <a:p>
            <a:pPr lvl="1"/>
            <a:r>
              <a:rPr lang="en-US" dirty="0">
                <a:latin typeface="Helvetica Neue"/>
              </a:rPr>
              <a:t>Nancy Brucken, Jessica Dai, Cynthia </a:t>
            </a:r>
            <a:r>
              <a:rPr lang="en-US" dirty="0" err="1">
                <a:latin typeface="Helvetica Neue"/>
              </a:rPr>
              <a:t>Stroupe</a:t>
            </a:r>
            <a:r>
              <a:rPr lang="en-US" dirty="0">
                <a:latin typeface="Helvetica Neue"/>
              </a:rPr>
              <a:t>, J.J. Hantsch, Tania Walton, </a:t>
            </a:r>
            <a:r>
              <a:rPr lang="en-US" dirty="0">
                <a:latin typeface="Helvetica Neue"/>
                <a:cs typeface="Helvetica Neue"/>
              </a:rPr>
              <a:t>Peter Schaefer</a:t>
            </a:r>
            <a:endParaRPr lang="en-US" dirty="0">
              <a:latin typeface="Helvetica Neue"/>
            </a:endParaRPr>
          </a:p>
          <a:p>
            <a:pPr lvl="1"/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17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569920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0A3D1"/>
                </a:solidFill>
                <a:latin typeface="Helvetica Neue"/>
                <a:cs typeface="Helvetica Neue"/>
              </a:rPr>
              <a:t>Plan for Next Steps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01782" y="1669473"/>
            <a:ext cx="8333077" cy="3810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/>
              </a:rPr>
              <a:t>Get back to the original idea: </a:t>
            </a:r>
            <a:br>
              <a:rPr lang="en-US" dirty="0">
                <a:latin typeface="Helvetica Neue"/>
              </a:rPr>
            </a:br>
            <a:r>
              <a:rPr lang="en-US" dirty="0">
                <a:latin typeface="Helvetica Neue"/>
              </a:rPr>
              <a:t>“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Create simulated datasets</a:t>
            </a:r>
            <a:r>
              <a:rPr lang="en-US" dirty="0">
                <a:latin typeface="Helvetica Neue"/>
              </a:rPr>
              <a:t>“</a:t>
            </a:r>
          </a:p>
          <a:p>
            <a:r>
              <a:rPr lang="en-US" dirty="0">
                <a:latin typeface="Helvetica Neue"/>
              </a:rPr>
              <a:t>Demo of the concept</a:t>
            </a:r>
          </a:p>
          <a:p>
            <a:r>
              <a:rPr lang="en-US" dirty="0">
                <a:latin typeface="Helvetica Neue"/>
              </a:rPr>
              <a:t>Need feedback and some brainstorming about details</a:t>
            </a:r>
          </a:p>
        </p:txBody>
      </p:sp>
    </p:spTree>
    <p:extLst>
      <p:ext uri="{BB962C8B-B14F-4D97-AF65-F5344CB8AC3E}">
        <p14:creationId xmlns:p14="http://schemas.microsoft.com/office/powerpoint/2010/main" val="339603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E1DFF-CFAA-47EE-A258-DDAD92BB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25" y="0"/>
            <a:ext cx="5573075" cy="6858000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FC30879-A6E3-4D31-AB41-29EFD40B0202}"/>
              </a:ext>
            </a:extLst>
          </p:cNvPr>
          <p:cNvSpPr txBox="1">
            <a:spLocks/>
          </p:cNvSpPr>
          <p:nvPr/>
        </p:nvSpPr>
        <p:spPr>
          <a:xfrm>
            <a:off x="401782" y="1669473"/>
            <a:ext cx="3169143" cy="3810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Helvetica Neue"/>
              </a:rPr>
              <a:t>User enters study parameters</a:t>
            </a:r>
          </a:p>
          <a:p>
            <a:r>
              <a:rPr lang="en-US" sz="2800" dirty="0">
                <a:latin typeface="Helvetica Neue"/>
              </a:rPr>
              <a:t>Scripts create datasets</a:t>
            </a:r>
          </a:p>
          <a:p>
            <a:r>
              <a:rPr lang="en-US" sz="2800" dirty="0">
                <a:latin typeface="Helvetica Neue"/>
              </a:rPr>
              <a:t>User can download test datasets</a:t>
            </a:r>
            <a:endParaRPr lang="en-US" dirty="0">
              <a:latin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5A08F-E446-4E32-A352-5D80A4EC6051}"/>
              </a:ext>
            </a:extLst>
          </p:cNvPr>
          <p:cNvSpPr txBox="1">
            <a:spLocks/>
          </p:cNvSpPr>
          <p:nvPr/>
        </p:nvSpPr>
        <p:spPr>
          <a:xfrm>
            <a:off x="265322" y="420272"/>
            <a:ext cx="8569920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A3D1"/>
                </a:solidFill>
                <a:latin typeface="Helvetica Neue"/>
                <a:cs typeface="Helvetica Neue"/>
              </a:rPr>
              <a:t>TDF Concept</a:t>
            </a:r>
          </a:p>
        </p:txBody>
      </p:sp>
    </p:spTree>
    <p:extLst>
      <p:ext uri="{BB962C8B-B14F-4D97-AF65-F5344CB8AC3E}">
        <p14:creationId xmlns:p14="http://schemas.microsoft.com/office/powerpoint/2010/main" val="7646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52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E1DFF-CFAA-47EE-A258-DDAD92BB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25" y="0"/>
            <a:ext cx="5573075" cy="6858000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FC30879-A6E3-4D31-AB41-29EFD40B0202}"/>
              </a:ext>
            </a:extLst>
          </p:cNvPr>
          <p:cNvSpPr txBox="1">
            <a:spLocks/>
          </p:cNvSpPr>
          <p:nvPr/>
        </p:nvSpPr>
        <p:spPr>
          <a:xfrm>
            <a:off x="401782" y="1669473"/>
            <a:ext cx="3169143" cy="3810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Helvetica Neue"/>
              </a:rPr>
              <a:t>User enters study parameters</a:t>
            </a:r>
          </a:p>
          <a:p>
            <a:r>
              <a:rPr lang="en-US" sz="2800" dirty="0">
                <a:latin typeface="Helvetica Neue"/>
              </a:rPr>
              <a:t>Scripts create datasets</a:t>
            </a:r>
          </a:p>
          <a:p>
            <a:r>
              <a:rPr lang="en-US" sz="2800" dirty="0">
                <a:latin typeface="Helvetica Neue"/>
              </a:rPr>
              <a:t>User can download test datasets</a:t>
            </a:r>
            <a:endParaRPr lang="en-US" dirty="0">
              <a:latin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5A08F-E446-4E32-A352-5D80A4EC6051}"/>
              </a:ext>
            </a:extLst>
          </p:cNvPr>
          <p:cNvSpPr txBox="1">
            <a:spLocks/>
          </p:cNvSpPr>
          <p:nvPr/>
        </p:nvSpPr>
        <p:spPr>
          <a:xfrm>
            <a:off x="265322" y="420272"/>
            <a:ext cx="8569920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A3D1"/>
                </a:solidFill>
                <a:latin typeface="Helvetica Neue"/>
                <a:cs typeface="Helvetica Neue"/>
              </a:rPr>
              <a:t>TDF Concept</a:t>
            </a:r>
          </a:p>
        </p:txBody>
      </p:sp>
    </p:spTree>
    <p:extLst>
      <p:ext uri="{BB962C8B-B14F-4D97-AF65-F5344CB8AC3E}">
        <p14:creationId xmlns:p14="http://schemas.microsoft.com/office/powerpoint/2010/main" val="7596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569920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0A3D1"/>
                </a:solidFill>
                <a:latin typeface="Helvetica Neue"/>
                <a:cs typeface="Helvetica Neue"/>
              </a:rPr>
              <a:t>TDF Brainstorming about Next Steps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01782" y="1669473"/>
            <a:ext cx="8333077" cy="3810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/>
              </a:rPr>
              <a:t>TDF project wants to  </a:t>
            </a:r>
            <a:br>
              <a:rPr lang="en-US" dirty="0">
                <a:latin typeface="Helvetica Neue"/>
              </a:rPr>
            </a:br>
            <a:r>
              <a:rPr lang="en-US" dirty="0">
                <a:latin typeface="Helvetica Neue"/>
              </a:rPr>
              <a:t>		“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Create simulated datasets</a:t>
            </a:r>
            <a:r>
              <a:rPr lang="en-US" dirty="0">
                <a:latin typeface="Helvetica Neue"/>
              </a:rPr>
              <a:t>“</a:t>
            </a:r>
          </a:p>
          <a:p>
            <a:r>
              <a:rPr lang="en-US" dirty="0">
                <a:latin typeface="Helvetica Neue"/>
              </a:rPr>
              <a:t>SDTM and / or ADaM? </a:t>
            </a:r>
          </a:p>
          <a:p>
            <a:r>
              <a:rPr lang="en-US" dirty="0">
                <a:latin typeface="Helvetica Neue"/>
              </a:rPr>
              <a:t>Prioritize domains </a:t>
            </a:r>
          </a:p>
          <a:p>
            <a:r>
              <a:rPr lang="en-US" dirty="0">
                <a:latin typeface="Helvetica Neue"/>
              </a:rPr>
              <a:t>List of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4204107827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838</TotalTime>
  <Words>225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Neue</vt:lpstr>
      <vt:lpstr>PhUSE_Slide_Deck(10yr)PURPLE</vt:lpstr>
      <vt:lpstr>PowerPoint Presentation</vt:lpstr>
      <vt:lpstr>Background </vt:lpstr>
      <vt:lpstr>Project Approach</vt:lpstr>
      <vt:lpstr>Accomplishments</vt:lpstr>
      <vt:lpstr>Plan for Next Steps</vt:lpstr>
      <vt:lpstr>PowerPoint Presentation</vt:lpstr>
      <vt:lpstr>PowerPoint Presentation</vt:lpstr>
      <vt:lpstr>PowerPoint Presentation</vt:lpstr>
      <vt:lpstr>TDF Brainstorming about Next Steps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pschaefer@vca-plus.com</cp:lastModifiedBy>
  <cp:revision>64</cp:revision>
  <dcterms:created xsi:type="dcterms:W3CDTF">2014-04-04T10:24:48Z</dcterms:created>
  <dcterms:modified xsi:type="dcterms:W3CDTF">2018-03-02T00:16:49Z</dcterms:modified>
</cp:coreProperties>
</file>