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8" autoAdjust="0"/>
    <p:restoredTop sz="94660"/>
  </p:normalViewPr>
  <p:slideViewPr>
    <p:cSldViewPr snapToObjects="1">
      <p:cViewPr varScale="1">
        <p:scale>
          <a:sx n="100" d="100"/>
          <a:sy n="100" d="100"/>
        </p:scale>
        <p:origin x="1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D7CD2-DCF4-413A-9142-AD074A5D4ED5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01EFF-AAF1-4CE5-BCFB-2BFC2347D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WithClou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015-08-04 15.08.47.jpg"/>
          <p:cNvPicPr>
            <a:picLocks noChangeAspect="1"/>
          </p:cNvPicPr>
          <p:nvPr userDrawn="1"/>
        </p:nvPicPr>
        <p:blipFill>
          <a:blip r:embed="rId2" cstate="print"/>
          <a:srcRect b="34047"/>
          <a:stretch>
            <a:fillRect/>
          </a:stretch>
        </p:blipFill>
        <p:spPr>
          <a:xfrm>
            <a:off x="0" y="0"/>
            <a:ext cx="9144000" cy="2130425"/>
          </a:xfrm>
          <a:prstGeom prst="rect">
            <a:avLst/>
          </a:prstGeom>
          <a:effectLst>
            <a:reflection blurRad="6350" stA="50000" endA="300" endPos="90000" dir="5400000" sy="-100000" algn="bl" rotWithShape="0"/>
            <a:softEdge rad="1270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356351"/>
            <a:ext cx="990600" cy="349250"/>
          </a:xfrm>
        </p:spPr>
        <p:txBody>
          <a:bodyPr/>
          <a:lstStyle>
            <a:lvl1pPr algn="ctr">
              <a:defRPr/>
            </a:lvl1pPr>
          </a:lstStyle>
          <a:p>
            <a:fld id="{11A67C07-227B-4E4D-9478-0AB37CD53F15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8" name="Round Diagonal Corner Rectangle 7"/>
          <p:cNvSpPr/>
          <p:nvPr userDrawn="1"/>
        </p:nvSpPr>
        <p:spPr>
          <a:xfrm>
            <a:off x="381000" y="3657600"/>
            <a:ext cx="8382000" cy="182562"/>
          </a:xfrm>
          <a:prstGeom prst="round2DiagRect">
            <a:avLst/>
          </a:prstGeom>
          <a:gradFill>
            <a:gsLst>
              <a:gs pos="0">
                <a:srgbClr val="00B050">
                  <a:alpha val="80000"/>
                </a:srgbClr>
              </a:gs>
              <a:gs pos="50000">
                <a:schemeClr val="tx2">
                  <a:alpha val="80000"/>
                </a:schemeClr>
              </a:gs>
            </a:gsLst>
            <a:lin ang="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VCA_Logo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5992" y="6143714"/>
            <a:ext cx="1168008" cy="714286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2976716" y="6340475"/>
            <a:ext cx="3495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 © 2018, VCA-Plus, Inc.</a:t>
            </a:r>
          </a:p>
        </p:txBody>
      </p:sp>
    </p:spTree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WithClou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356351"/>
            <a:ext cx="990600" cy="349250"/>
          </a:xfrm>
        </p:spPr>
        <p:txBody>
          <a:bodyPr/>
          <a:lstStyle>
            <a:lvl1pPr algn="ctr">
              <a:defRPr/>
            </a:lvl1pPr>
          </a:lstStyle>
          <a:p>
            <a:fld id="{F2FE250D-4881-48BB-B841-851AAC37CD9C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8" name="Round Diagonal Corner Rectangle 7"/>
          <p:cNvSpPr/>
          <p:nvPr userDrawn="1"/>
        </p:nvSpPr>
        <p:spPr>
          <a:xfrm>
            <a:off x="381000" y="3657600"/>
            <a:ext cx="8382000" cy="182562"/>
          </a:xfrm>
          <a:prstGeom prst="round2DiagRect">
            <a:avLst/>
          </a:prstGeom>
          <a:gradFill>
            <a:gsLst>
              <a:gs pos="0">
                <a:srgbClr val="00B050">
                  <a:alpha val="80000"/>
                </a:srgbClr>
              </a:gs>
              <a:gs pos="50000">
                <a:schemeClr val="tx2">
                  <a:alpha val="80000"/>
                </a:schemeClr>
              </a:gs>
            </a:gsLst>
            <a:lin ang="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VCA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5992" y="6143714"/>
            <a:ext cx="1168008" cy="714286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2976716" y="6340475"/>
            <a:ext cx="3495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 © 2018, VCA-Plus, Inc.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F3F5-36B5-422D-A900-22CE98587D88}" type="datetime1">
              <a:rPr lang="en-US" smtClean="0"/>
              <a:t>7/15/2019</a:t>
            </a:fld>
            <a:r>
              <a:rPr lang="en-US"/>
              <a:t>, </a:t>
            </a:r>
            <a:r>
              <a:rPr lang="en-US" dirty="0"/>
              <a:t>[</a:t>
            </a:r>
            <a:fld id="{B08CE541-0194-458A-9261-EFCC0F686271}" type="slidenum">
              <a:rPr lang="en-US" smtClean="0"/>
              <a:pPr/>
              <a:t>‹#›</a:t>
            </a:fld>
            <a:r>
              <a:rPr lang="en-US" dirty="0"/>
              <a:t>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VCA-Plus, Inc.</a:t>
            </a:r>
            <a:endParaRPr lang="en-US" dirty="0"/>
          </a:p>
        </p:txBody>
      </p:sp>
      <p:sp>
        <p:nvSpPr>
          <p:cNvPr id="7" name="Round Diagonal Corner Rectangle 6"/>
          <p:cNvSpPr/>
          <p:nvPr userDrawn="1"/>
        </p:nvSpPr>
        <p:spPr>
          <a:xfrm>
            <a:off x="457200" y="1417638"/>
            <a:ext cx="8229600" cy="182562"/>
          </a:xfrm>
          <a:prstGeom prst="round2DiagRect">
            <a:avLst/>
          </a:prstGeom>
          <a:gradFill>
            <a:gsLst>
              <a:gs pos="0">
                <a:srgbClr val="00B050">
                  <a:alpha val="80000"/>
                </a:srgbClr>
              </a:gs>
              <a:gs pos="50000">
                <a:schemeClr val="tx2">
                  <a:alpha val="80000"/>
                </a:schemeClr>
              </a:gs>
            </a:gsLst>
            <a:lin ang="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623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623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4896-79D9-47EA-9FBA-7B61011D7528}" type="datetime1">
              <a:rPr lang="en-US" smtClean="0"/>
              <a:t>7/15/2019</a:t>
            </a:fld>
            <a:r>
              <a:rPr lang="en-US"/>
              <a:t>, </a:t>
            </a:r>
            <a:r>
              <a:rPr lang="en-US" dirty="0"/>
              <a:t>[</a:t>
            </a:r>
            <a:fld id="{B08CE541-0194-458A-9261-EFCC0F686271}" type="slidenum">
              <a:rPr lang="en-US" smtClean="0"/>
              <a:pPr/>
              <a:t>‹#›</a:t>
            </a:fld>
            <a:r>
              <a:rPr lang="en-US" dirty="0"/>
              <a:t>]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VCA-Plus, Inc.</a:t>
            </a:r>
            <a:endParaRPr lang="en-US" dirty="0"/>
          </a:p>
        </p:txBody>
      </p:sp>
      <p:sp>
        <p:nvSpPr>
          <p:cNvPr id="8" name="Round Diagonal Corner Rectangle 7"/>
          <p:cNvSpPr/>
          <p:nvPr userDrawn="1"/>
        </p:nvSpPr>
        <p:spPr>
          <a:xfrm>
            <a:off x="457200" y="1417638"/>
            <a:ext cx="8229600" cy="182562"/>
          </a:xfrm>
          <a:prstGeom prst="round2DiagRect">
            <a:avLst/>
          </a:prstGeom>
          <a:gradFill>
            <a:gsLst>
              <a:gs pos="0">
                <a:srgbClr val="00B050">
                  <a:alpha val="80000"/>
                </a:srgbClr>
              </a:gs>
              <a:gs pos="50000">
                <a:schemeClr val="tx2">
                  <a:alpha val="80000"/>
                </a:schemeClr>
              </a:gs>
            </a:gsLst>
            <a:lin ang="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81150"/>
            <a:ext cx="4040188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209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81150"/>
            <a:ext cx="4041775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209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36F7-A2C0-47B6-A064-BCC2F214E9AD}" type="datetime1">
              <a:rPr lang="en-US" smtClean="0"/>
              <a:t>7/15/2019</a:t>
            </a:fld>
            <a:r>
              <a:rPr lang="en-US"/>
              <a:t>, </a:t>
            </a:r>
            <a:r>
              <a:rPr lang="en-US" dirty="0"/>
              <a:t>[</a:t>
            </a:r>
            <a:fld id="{B08CE541-0194-458A-9261-EFCC0F686271}" type="slidenum">
              <a:rPr lang="en-US" smtClean="0"/>
              <a:pPr/>
              <a:t>‹#›</a:t>
            </a:fld>
            <a:r>
              <a:rPr lang="en-US" dirty="0"/>
              <a:t>]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VCA-Plus, Inc.</a:t>
            </a:r>
            <a:endParaRPr lang="en-US" dirty="0"/>
          </a:p>
        </p:txBody>
      </p:sp>
      <p:sp>
        <p:nvSpPr>
          <p:cNvPr id="10" name="Round Diagonal Corner Rectangle 9"/>
          <p:cNvSpPr/>
          <p:nvPr userDrawn="1"/>
        </p:nvSpPr>
        <p:spPr>
          <a:xfrm>
            <a:off x="457200" y="1417638"/>
            <a:ext cx="8229600" cy="182562"/>
          </a:xfrm>
          <a:prstGeom prst="round2DiagRect">
            <a:avLst/>
          </a:prstGeom>
          <a:gradFill>
            <a:gsLst>
              <a:gs pos="0">
                <a:srgbClr val="00B050">
                  <a:alpha val="80000"/>
                </a:srgbClr>
              </a:gs>
              <a:gs pos="50000">
                <a:schemeClr val="tx2">
                  <a:alpha val="80000"/>
                </a:schemeClr>
              </a:gs>
            </a:gsLst>
            <a:lin ang="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A1C7-8078-40AD-881D-DBAA9D5E559B}" type="datetime1">
              <a:rPr lang="en-US" smtClean="0"/>
              <a:t>7/15/2019</a:t>
            </a:fld>
            <a:r>
              <a:rPr lang="en-US"/>
              <a:t>, </a:t>
            </a:r>
            <a:r>
              <a:rPr lang="en-US" dirty="0"/>
              <a:t>[</a:t>
            </a:r>
            <a:fld id="{B08CE541-0194-458A-9261-EFCC0F686271}" type="slidenum">
              <a:rPr lang="en-US" smtClean="0"/>
              <a:pPr/>
              <a:t>‹#›</a:t>
            </a:fld>
            <a:r>
              <a:rPr lang="en-US" dirty="0"/>
              <a:t>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VCA-Plus, Inc.</a:t>
            </a:r>
            <a:endParaRPr lang="en-US" dirty="0"/>
          </a:p>
        </p:txBody>
      </p:sp>
      <p:sp>
        <p:nvSpPr>
          <p:cNvPr id="6" name="Round Diagonal Corner Rectangle 5"/>
          <p:cNvSpPr/>
          <p:nvPr userDrawn="1"/>
        </p:nvSpPr>
        <p:spPr>
          <a:xfrm>
            <a:off x="457200" y="1417638"/>
            <a:ext cx="8229600" cy="182562"/>
          </a:xfrm>
          <a:prstGeom prst="round2DiagRect">
            <a:avLst/>
          </a:prstGeom>
          <a:gradFill>
            <a:gsLst>
              <a:gs pos="0">
                <a:srgbClr val="00B050">
                  <a:alpha val="80000"/>
                </a:srgbClr>
              </a:gs>
              <a:gs pos="50000">
                <a:schemeClr val="tx2">
                  <a:alpha val="80000"/>
                </a:schemeClr>
              </a:gs>
            </a:gsLst>
            <a:lin ang="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9F51-F9E4-4DEC-B11B-F8FB4026A74C}" type="datetime1">
              <a:rPr lang="en-US" smtClean="0"/>
              <a:t>7/15/2019</a:t>
            </a:fld>
            <a:r>
              <a:rPr lang="en-US"/>
              <a:t>, </a:t>
            </a:r>
            <a:r>
              <a:rPr lang="en-US" dirty="0"/>
              <a:t>[</a:t>
            </a:r>
            <a:fld id="{B08CE541-0194-458A-9261-EFCC0F686271}" type="slidenum">
              <a:rPr lang="en-US" smtClean="0"/>
              <a:pPr/>
              <a:t>‹#›</a:t>
            </a:fld>
            <a:r>
              <a:rPr lang="en-US" dirty="0"/>
              <a:t>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VCA-Plus,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 userDrawn="1"/>
        </p:nvSpPr>
        <p:spPr>
          <a:xfrm rot="16200000">
            <a:off x="593727" y="3144841"/>
            <a:ext cx="5853113" cy="109532"/>
          </a:xfrm>
          <a:prstGeom prst="round2DiagRect">
            <a:avLst/>
          </a:prstGeom>
          <a:gradFill>
            <a:gsLst>
              <a:gs pos="0">
                <a:srgbClr val="00B050">
                  <a:alpha val="80000"/>
                </a:srgbClr>
              </a:gs>
              <a:gs pos="50000">
                <a:schemeClr val="tx2">
                  <a:alpha val="80000"/>
                </a:schemeClr>
              </a:gs>
            </a:gsLst>
            <a:lin ang="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2DCF-E625-4143-9C53-3BD79FE1C94F}" type="datetime1">
              <a:rPr lang="en-US" smtClean="0"/>
              <a:t>7/15/2019</a:t>
            </a:fld>
            <a:r>
              <a:rPr lang="en-US"/>
              <a:t>, </a:t>
            </a:r>
            <a:r>
              <a:rPr lang="en-US" dirty="0"/>
              <a:t>[</a:t>
            </a:r>
            <a:fld id="{B08CE541-0194-458A-9261-EFCC0F686271}" type="slidenum">
              <a:rPr lang="en-US" smtClean="0"/>
              <a:pPr/>
              <a:t>‹#›</a:t>
            </a:fld>
            <a:r>
              <a:rPr lang="en-US" dirty="0"/>
              <a:t>]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VCA-Plus,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4346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334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BFBA-C5C3-4C6A-8445-3B4427C71ED9}" type="datetime1">
              <a:rPr lang="en-US" smtClean="0"/>
              <a:t>7/15/2019</a:t>
            </a:fld>
            <a:r>
              <a:rPr lang="en-US"/>
              <a:t>, </a:t>
            </a:r>
            <a:r>
              <a:rPr lang="en-US" dirty="0"/>
              <a:t>[</a:t>
            </a:r>
            <a:fld id="{B08CE541-0194-458A-9261-EFCC0F686271}" type="slidenum">
              <a:rPr lang="en-US" smtClean="0"/>
              <a:pPr/>
              <a:t>‹#›</a:t>
            </a:fld>
            <a:r>
              <a:rPr lang="en-US" dirty="0"/>
              <a:t>]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VCA-Plus, Inc.</a:t>
            </a:r>
            <a:endParaRPr lang="en-US" dirty="0"/>
          </a:p>
        </p:txBody>
      </p:sp>
      <p:sp>
        <p:nvSpPr>
          <p:cNvPr id="7" name="Round Diagonal Corner Rectangle 6"/>
          <p:cNvSpPr/>
          <p:nvPr userDrawn="1"/>
        </p:nvSpPr>
        <p:spPr>
          <a:xfrm>
            <a:off x="1792288" y="4727575"/>
            <a:ext cx="5486400" cy="73025"/>
          </a:xfrm>
          <a:prstGeom prst="round2DiagRect">
            <a:avLst/>
          </a:prstGeom>
          <a:gradFill>
            <a:gsLst>
              <a:gs pos="0">
                <a:srgbClr val="00B050">
                  <a:alpha val="80000"/>
                </a:srgbClr>
              </a:gs>
              <a:gs pos="50000">
                <a:schemeClr val="tx2">
                  <a:alpha val="80000"/>
                </a:schemeClr>
              </a:gs>
            </a:gsLst>
            <a:lin ang="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A4551-72FE-4D52-9952-B41FCF12825E}" type="datetime1">
              <a:rPr lang="en-US" smtClean="0"/>
              <a:t>7/15/2019</a:t>
            </a:fld>
            <a:r>
              <a:rPr lang="en-US"/>
              <a:t>, </a:t>
            </a:r>
            <a:r>
              <a:rPr lang="en-US" dirty="0"/>
              <a:t>[</a:t>
            </a:r>
            <a:fld id="{B08CE541-0194-458A-9261-EFCC0F686271}" type="slidenum">
              <a:rPr lang="en-US" smtClean="0"/>
              <a:pPr/>
              <a:t>‹#›</a:t>
            </a:fld>
            <a:r>
              <a:rPr lang="en-US" dirty="0"/>
              <a:t>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24600" y="6356350"/>
            <a:ext cx="236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2018 VCA-Plus, Inc.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79" r:id="rId3"/>
    <p:sldLayoutId id="2147483681" r:id="rId4"/>
    <p:sldLayoutId id="2147483682" r:id="rId5"/>
    <p:sldLayoutId id="2147483683" r:id="rId6"/>
    <p:sldLayoutId id="2147483688" r:id="rId7"/>
    <p:sldLayoutId id="2147483685" r:id="rId8"/>
    <p:sldLayoutId id="2147483686" r:id="rId9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DF4-84AD-4ABD-ADEC-99745BF51F7C}" type="datetime1">
              <a:rPr lang="en-US" smtClean="0"/>
              <a:t>7/15/2019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6311843-E72C-4B5B-B145-50B398C93FF4}"/>
              </a:ext>
            </a:extLst>
          </p:cNvPr>
          <p:cNvGrpSpPr/>
          <p:nvPr/>
        </p:nvGrpSpPr>
        <p:grpSpPr>
          <a:xfrm>
            <a:off x="3270899" y="3366652"/>
            <a:ext cx="609600" cy="251691"/>
            <a:chOff x="2362200" y="3124200"/>
            <a:chExt cx="609600" cy="25169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F28C28A-139D-4A5D-A962-FEEE57AE51F7}"/>
                </a:ext>
              </a:extLst>
            </p:cNvPr>
            <p:cNvSpPr/>
            <p:nvPr/>
          </p:nvSpPr>
          <p:spPr>
            <a:xfrm>
              <a:off x="2362200" y="3124200"/>
              <a:ext cx="304800" cy="251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B0FDF4-694E-4D51-BCAA-0F0D8E6BA1BC}"/>
                </a:ext>
              </a:extLst>
            </p:cNvPr>
            <p:cNvSpPr/>
            <p:nvPr/>
          </p:nvSpPr>
          <p:spPr>
            <a:xfrm>
              <a:off x="2667000" y="3124200"/>
              <a:ext cx="304800" cy="251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8354D67-0054-49BF-8AE5-51BFC3CDFEDB}"/>
              </a:ext>
            </a:extLst>
          </p:cNvPr>
          <p:cNvGrpSpPr/>
          <p:nvPr/>
        </p:nvGrpSpPr>
        <p:grpSpPr>
          <a:xfrm>
            <a:off x="4745326" y="3366652"/>
            <a:ext cx="609600" cy="251691"/>
            <a:chOff x="2362200" y="3124200"/>
            <a:chExt cx="609600" cy="25169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A5F9C73-52D7-4D54-97AD-D9780000160B}"/>
                </a:ext>
              </a:extLst>
            </p:cNvPr>
            <p:cNvSpPr/>
            <p:nvPr/>
          </p:nvSpPr>
          <p:spPr>
            <a:xfrm>
              <a:off x="2362200" y="3124200"/>
              <a:ext cx="304800" cy="251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E0E3EDF-9B51-41CE-AFB7-A254455B04F4}"/>
                </a:ext>
              </a:extLst>
            </p:cNvPr>
            <p:cNvSpPr/>
            <p:nvPr/>
          </p:nvSpPr>
          <p:spPr>
            <a:xfrm>
              <a:off x="2667000" y="3124200"/>
              <a:ext cx="304800" cy="251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743F12C-02D6-456D-A943-FF85F3BB5326}"/>
              </a:ext>
            </a:extLst>
          </p:cNvPr>
          <p:cNvGrpSpPr/>
          <p:nvPr/>
        </p:nvGrpSpPr>
        <p:grpSpPr>
          <a:xfrm>
            <a:off x="6219753" y="3366652"/>
            <a:ext cx="609600" cy="251691"/>
            <a:chOff x="2362200" y="3124200"/>
            <a:chExt cx="609600" cy="2516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22EFB4-889A-4D59-A89C-934E1586DBF9}"/>
                </a:ext>
              </a:extLst>
            </p:cNvPr>
            <p:cNvSpPr/>
            <p:nvPr/>
          </p:nvSpPr>
          <p:spPr>
            <a:xfrm>
              <a:off x="2362200" y="3124200"/>
              <a:ext cx="304800" cy="251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E94F6F-A70F-45E6-A8DC-8910DA12734A}"/>
                </a:ext>
              </a:extLst>
            </p:cNvPr>
            <p:cNvSpPr/>
            <p:nvPr/>
          </p:nvSpPr>
          <p:spPr>
            <a:xfrm>
              <a:off x="2667000" y="3124200"/>
              <a:ext cx="304800" cy="251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5135683-9C8A-4425-ACA6-9B340D185783}"/>
              </a:ext>
            </a:extLst>
          </p:cNvPr>
          <p:cNvGrpSpPr/>
          <p:nvPr/>
        </p:nvGrpSpPr>
        <p:grpSpPr>
          <a:xfrm>
            <a:off x="7694180" y="3379352"/>
            <a:ext cx="609600" cy="238991"/>
            <a:chOff x="2362200" y="3124200"/>
            <a:chExt cx="609600" cy="238991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998CB46-909C-4D1A-8252-7DA0E93FE782}"/>
                </a:ext>
              </a:extLst>
            </p:cNvPr>
            <p:cNvSpPr/>
            <p:nvPr/>
          </p:nvSpPr>
          <p:spPr>
            <a:xfrm>
              <a:off x="2362200" y="3124200"/>
              <a:ext cx="304800" cy="2389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69B4917-9409-4028-96F9-B893871C206E}"/>
                </a:ext>
              </a:extLst>
            </p:cNvPr>
            <p:cNvSpPr/>
            <p:nvPr/>
          </p:nvSpPr>
          <p:spPr>
            <a:xfrm>
              <a:off x="2667000" y="3124200"/>
              <a:ext cx="304800" cy="2389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4" name="Flowchart: Magnetic Disk 53">
            <a:extLst>
              <a:ext uri="{FF2B5EF4-FFF2-40B4-BE49-F238E27FC236}">
                <a16:creationId xmlns:a16="http://schemas.microsoft.com/office/drawing/2014/main" id="{EB45CD70-B137-46B6-A44B-2A92DB8800BA}"/>
              </a:ext>
            </a:extLst>
          </p:cNvPr>
          <p:cNvSpPr/>
          <p:nvPr/>
        </p:nvSpPr>
        <p:spPr>
          <a:xfrm>
            <a:off x="3483553" y="4191000"/>
            <a:ext cx="3886200" cy="2209800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TDF Domain Datasets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32FEE-B7A3-41EA-9482-24FCBCCE9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Original Workflow Idea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4A22-1836-464C-9209-9879D8C89A82}" type="datetime1">
              <a:rPr lang="en-US" smtClean="0"/>
              <a:t>7/15/2019</a:t>
            </a:fld>
            <a:r>
              <a:rPr lang="en-US"/>
              <a:t>, [</a:t>
            </a:r>
            <a:fld id="{B08CE541-0194-458A-9261-EFCC0F686271}" type="slidenum">
              <a:rPr lang="en-US" smtClean="0"/>
              <a:pPr/>
              <a:t>2</a:t>
            </a:fld>
            <a:r>
              <a:rPr lang="en-US"/>
              <a:t>]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VCA-Plus, Inc.</a:t>
            </a:r>
            <a:endParaRPr lang="en-US" dirty="0"/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E8E75740-064E-4393-9AD9-D5DAD37ED53C}"/>
              </a:ext>
            </a:extLst>
          </p:cNvPr>
          <p:cNvSpPr/>
          <p:nvPr/>
        </p:nvSpPr>
        <p:spPr>
          <a:xfrm>
            <a:off x="310572" y="3581400"/>
            <a:ext cx="1066800" cy="1143000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Test Data Spec.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(Excel)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2A0A9D8C-92C1-4F8D-A84E-9B7B7778A983}"/>
              </a:ext>
            </a:extLst>
          </p:cNvPr>
          <p:cNvSpPr/>
          <p:nvPr/>
        </p:nvSpPr>
        <p:spPr>
          <a:xfrm>
            <a:off x="1529772" y="2856343"/>
            <a:ext cx="1143000" cy="762000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Collect User Input</a:t>
            </a:r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3CCBDAC1-D0FB-49F9-8012-8458AADB9770}"/>
              </a:ext>
            </a:extLst>
          </p:cNvPr>
          <p:cNvSpPr/>
          <p:nvPr/>
        </p:nvSpPr>
        <p:spPr>
          <a:xfrm>
            <a:off x="3866863" y="4724400"/>
            <a:ext cx="1066800" cy="846282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DM Domain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xpt</a:t>
            </a:r>
            <a:r>
              <a:rPr lang="en-US" sz="1200" dirty="0">
                <a:solidFill>
                  <a:schemeClr val="tx1"/>
                </a:solidFill>
              </a:rPr>
              <a:t>, csv, Excel)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AB478E72-DA7E-482C-8D3A-1F98459352EC}"/>
              </a:ext>
            </a:extLst>
          </p:cNvPr>
          <p:cNvSpPr/>
          <p:nvPr/>
        </p:nvSpPr>
        <p:spPr>
          <a:xfrm>
            <a:off x="3004199" y="2856343"/>
            <a:ext cx="1143000" cy="762000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Create DM Domain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5B3A4F3B-A816-4582-8BB2-F5AB0495546B}"/>
              </a:ext>
            </a:extLst>
          </p:cNvPr>
          <p:cNvSpPr/>
          <p:nvPr/>
        </p:nvSpPr>
        <p:spPr>
          <a:xfrm>
            <a:off x="4657438" y="5022271"/>
            <a:ext cx="1066800" cy="846282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LB Domain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xpt</a:t>
            </a:r>
            <a:r>
              <a:rPr lang="en-US" sz="1200" dirty="0">
                <a:solidFill>
                  <a:schemeClr val="tx1"/>
                </a:solidFill>
              </a:rPr>
              <a:t>, csv, Excel)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56D16908-1455-4DCD-9951-F48E4F71C666}"/>
              </a:ext>
            </a:extLst>
          </p:cNvPr>
          <p:cNvSpPr/>
          <p:nvPr/>
        </p:nvSpPr>
        <p:spPr>
          <a:xfrm>
            <a:off x="4478626" y="2856343"/>
            <a:ext cx="1143000" cy="762000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Create LB Domain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1626C9E-DB68-4C77-93EF-8C3F38957614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 flipV="1">
            <a:off x="1377372" y="3618343"/>
            <a:ext cx="723900" cy="534557"/>
          </a:xfrm>
          <a:prstGeom prst="bent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DF8F2F5-2F68-4CC4-B2FD-975C8D675034}"/>
              </a:ext>
            </a:extLst>
          </p:cNvPr>
          <p:cNvCxnSpPr>
            <a:cxnSpLocks/>
            <a:stCxn id="54" idx="1"/>
            <a:endCxn id="8" idx="2"/>
          </p:cNvCxnSpPr>
          <p:nvPr/>
        </p:nvCxnSpPr>
        <p:spPr>
          <a:xfrm rot="5400000" flipH="1" flipV="1">
            <a:off x="5613075" y="3431922"/>
            <a:ext cx="572657" cy="94550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99DA92A-9C51-4FB7-9A90-956B5C1E4639}"/>
              </a:ext>
            </a:extLst>
          </p:cNvPr>
          <p:cNvCxnSpPr>
            <a:cxnSpLocks/>
            <a:stCxn id="54" idx="1"/>
            <a:endCxn id="19" idx="2"/>
          </p:cNvCxnSpPr>
          <p:nvPr/>
        </p:nvCxnSpPr>
        <p:spPr>
          <a:xfrm rot="16200000" flipV="1">
            <a:off x="4875862" y="3640208"/>
            <a:ext cx="572657" cy="52892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D08B0F-89B1-4178-941A-0C7BB8597417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>
            <a:off x="3575699" y="3618343"/>
            <a:ext cx="824564" cy="110605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Document 54">
            <a:extLst>
              <a:ext uri="{FF2B5EF4-FFF2-40B4-BE49-F238E27FC236}">
                <a16:creationId xmlns:a16="http://schemas.microsoft.com/office/drawing/2014/main" id="{2A403E50-CAFE-4592-8A00-6C0B973ED021}"/>
              </a:ext>
            </a:extLst>
          </p:cNvPr>
          <p:cNvSpPr/>
          <p:nvPr/>
        </p:nvSpPr>
        <p:spPr>
          <a:xfrm>
            <a:off x="5535614" y="4546599"/>
            <a:ext cx="1066800" cy="846282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 Domain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xpt</a:t>
            </a:r>
            <a:r>
              <a:rPr lang="en-US" sz="1200" dirty="0">
                <a:solidFill>
                  <a:schemeClr val="tx1"/>
                </a:solidFill>
              </a:rPr>
              <a:t>, csv, Excel)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1A49092-C4EB-4943-BA47-84CCF4220D82}"/>
              </a:ext>
            </a:extLst>
          </p:cNvPr>
          <p:cNvCxnSpPr>
            <a:cxnSpLocks/>
            <a:stCxn id="70" idx="2"/>
            <a:endCxn id="55" idx="0"/>
          </p:cNvCxnSpPr>
          <p:nvPr/>
        </p:nvCxnSpPr>
        <p:spPr>
          <a:xfrm flipH="1">
            <a:off x="6069014" y="3618343"/>
            <a:ext cx="455539" cy="92825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8F05B79-0019-4117-812E-1F93FC09E176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5050126" y="3618343"/>
            <a:ext cx="140712" cy="140392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ECFF23D7-0553-4DD7-B42F-0CADAB0633D1}"/>
              </a:ext>
            </a:extLst>
          </p:cNvPr>
          <p:cNvSpPr/>
          <p:nvPr/>
        </p:nvSpPr>
        <p:spPr>
          <a:xfrm>
            <a:off x="5953053" y="2856343"/>
            <a:ext cx="1143000" cy="762000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Create EX Domain</a:t>
            </a:r>
          </a:p>
        </p:txBody>
      </p:sp>
      <p:sp>
        <p:nvSpPr>
          <p:cNvPr id="100" name="Flowchart: Alternate Process 99">
            <a:extLst>
              <a:ext uri="{FF2B5EF4-FFF2-40B4-BE49-F238E27FC236}">
                <a16:creationId xmlns:a16="http://schemas.microsoft.com/office/drawing/2014/main" id="{5B7341D8-8E60-4833-8D47-DE66956A9FC0}"/>
              </a:ext>
            </a:extLst>
          </p:cNvPr>
          <p:cNvSpPr/>
          <p:nvPr/>
        </p:nvSpPr>
        <p:spPr>
          <a:xfrm>
            <a:off x="7427480" y="2856343"/>
            <a:ext cx="1143000" cy="762000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Create … Domain</a:t>
            </a:r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86500B9F-B5E1-4AE7-A859-100F3A200F42}"/>
              </a:ext>
            </a:extLst>
          </p:cNvPr>
          <p:cNvSpPr/>
          <p:nvPr/>
        </p:nvSpPr>
        <p:spPr>
          <a:xfrm>
            <a:off x="6219753" y="5214793"/>
            <a:ext cx="1066800" cy="846282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 Domain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xpt</a:t>
            </a:r>
            <a:r>
              <a:rPr lang="en-US" sz="1200" dirty="0">
                <a:solidFill>
                  <a:schemeClr val="tx1"/>
                </a:solidFill>
              </a:rPr>
              <a:t>, csv, Excel)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B27AD41-7E78-46D7-8F2D-0627E2BFFF22}"/>
              </a:ext>
            </a:extLst>
          </p:cNvPr>
          <p:cNvCxnSpPr>
            <a:cxnSpLocks/>
            <a:stCxn id="100" idx="2"/>
            <a:endCxn id="23" idx="0"/>
          </p:cNvCxnSpPr>
          <p:nvPr/>
        </p:nvCxnSpPr>
        <p:spPr>
          <a:xfrm flipH="1">
            <a:off x="6753153" y="3618343"/>
            <a:ext cx="1245827" cy="15964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06DB3A4C-8AFB-4545-93DB-152158DCDEE0}"/>
              </a:ext>
            </a:extLst>
          </p:cNvPr>
          <p:cNvCxnSpPr>
            <a:cxnSpLocks/>
            <a:stCxn id="54" idx="1"/>
            <a:endCxn id="102" idx="2"/>
          </p:cNvCxnSpPr>
          <p:nvPr/>
        </p:nvCxnSpPr>
        <p:spPr>
          <a:xfrm rot="5400000" flipH="1" flipV="1">
            <a:off x="6350288" y="2694709"/>
            <a:ext cx="572657" cy="241992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E9D81AAD-68BB-45A5-BEAF-80BFCC406DB1}"/>
              </a:ext>
            </a:extLst>
          </p:cNvPr>
          <p:cNvSpPr/>
          <p:nvPr/>
        </p:nvSpPr>
        <p:spPr>
          <a:xfrm>
            <a:off x="2748972" y="3200400"/>
            <a:ext cx="190500" cy="129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B841445D-7A85-4CAE-9365-5EB0713FED8F}"/>
              </a:ext>
            </a:extLst>
          </p:cNvPr>
          <p:cNvSpPr/>
          <p:nvPr/>
        </p:nvSpPr>
        <p:spPr>
          <a:xfrm>
            <a:off x="4216398" y="3200400"/>
            <a:ext cx="190500" cy="129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B1E64C32-0D5E-4904-9591-7A8CD7B3CA57}"/>
              </a:ext>
            </a:extLst>
          </p:cNvPr>
          <p:cNvSpPr/>
          <p:nvPr/>
        </p:nvSpPr>
        <p:spPr>
          <a:xfrm>
            <a:off x="5693354" y="3200400"/>
            <a:ext cx="190500" cy="129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BB9DAC3E-8309-4C83-9B51-C115BE951EAD}"/>
              </a:ext>
            </a:extLst>
          </p:cNvPr>
          <p:cNvSpPr/>
          <p:nvPr/>
        </p:nvSpPr>
        <p:spPr>
          <a:xfrm>
            <a:off x="7168572" y="3200400"/>
            <a:ext cx="190500" cy="129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Arrow: Right 118">
            <a:extLst>
              <a:ext uri="{FF2B5EF4-FFF2-40B4-BE49-F238E27FC236}">
                <a16:creationId xmlns:a16="http://schemas.microsoft.com/office/drawing/2014/main" id="{5701AA1E-479E-4399-885D-B08782E2CEEA}"/>
              </a:ext>
            </a:extLst>
          </p:cNvPr>
          <p:cNvSpPr/>
          <p:nvPr/>
        </p:nvSpPr>
        <p:spPr>
          <a:xfrm>
            <a:off x="8673522" y="3200400"/>
            <a:ext cx="190500" cy="129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5503A0C1-1493-4A28-B6B6-4F900D56AA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736"/>
          <a:stretch/>
        </p:blipFill>
        <p:spPr>
          <a:xfrm>
            <a:off x="319015" y="1728940"/>
            <a:ext cx="1171575" cy="1455863"/>
          </a:xfrm>
          <a:prstGeom prst="rect">
            <a:avLst/>
          </a:prstGeom>
        </p:spPr>
      </p:pic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0ADF7E4A-1EEA-435D-B52B-65823B69F03A}"/>
              </a:ext>
            </a:extLst>
          </p:cNvPr>
          <p:cNvCxnSpPr>
            <a:cxnSpLocks/>
            <a:stCxn id="121" idx="3"/>
            <a:endCxn id="6" idx="0"/>
          </p:cNvCxnSpPr>
          <p:nvPr/>
        </p:nvCxnSpPr>
        <p:spPr>
          <a:xfrm>
            <a:off x="1490590" y="2456872"/>
            <a:ext cx="610682" cy="399471"/>
          </a:xfrm>
          <a:prstGeom prst="bent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50BD7B6D-5618-4A4F-B146-F53187F9004F}"/>
              </a:ext>
            </a:extLst>
          </p:cNvPr>
          <p:cNvSpPr/>
          <p:nvPr/>
        </p:nvSpPr>
        <p:spPr>
          <a:xfrm>
            <a:off x="2748972" y="3429000"/>
            <a:ext cx="6395028" cy="582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r>
              <a:rPr lang="en-US" dirty="0"/>
              <a:t>For each subject: </a:t>
            </a:r>
          </a:p>
        </p:txBody>
      </p:sp>
      <p:sp>
        <p:nvSpPr>
          <p:cNvPr id="54" name="Flowchart: Magnetic Disk 53">
            <a:extLst>
              <a:ext uri="{FF2B5EF4-FFF2-40B4-BE49-F238E27FC236}">
                <a16:creationId xmlns:a16="http://schemas.microsoft.com/office/drawing/2014/main" id="{EB45CD70-B137-46B6-A44B-2A92DB8800BA}"/>
              </a:ext>
            </a:extLst>
          </p:cNvPr>
          <p:cNvSpPr/>
          <p:nvPr/>
        </p:nvSpPr>
        <p:spPr>
          <a:xfrm>
            <a:off x="2869694" y="5081156"/>
            <a:ext cx="5512306" cy="1319644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TDF Domain Datasets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32FEE-B7A3-41EA-9482-24FCBCCE9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Workflow Idea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4A22-1836-464C-9209-9879D8C89A82}" type="datetime1">
              <a:rPr lang="en-US" smtClean="0"/>
              <a:pPr/>
              <a:t>7/15/2019</a:t>
            </a:fld>
            <a:r>
              <a:rPr lang="en-US"/>
              <a:t>, [</a:t>
            </a:r>
            <a:fld id="{B08CE541-0194-458A-9261-EFCC0F686271}" type="slidenum">
              <a:rPr lang="en-US" smtClean="0"/>
              <a:pPr/>
              <a:t>3</a:t>
            </a:fld>
            <a:r>
              <a:rPr lang="en-US"/>
              <a:t>]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VCA-Plus, Inc.</a:t>
            </a:r>
            <a:endParaRPr lang="en-US" dirty="0"/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E8E75740-064E-4393-9AD9-D5DAD37ED53C}"/>
              </a:ext>
            </a:extLst>
          </p:cNvPr>
          <p:cNvSpPr/>
          <p:nvPr/>
        </p:nvSpPr>
        <p:spPr>
          <a:xfrm>
            <a:off x="310572" y="3581400"/>
            <a:ext cx="1066800" cy="1143000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Test Data Spec.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(Excel)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2A0A9D8C-92C1-4F8D-A84E-9B7B7778A983}"/>
              </a:ext>
            </a:extLst>
          </p:cNvPr>
          <p:cNvSpPr/>
          <p:nvPr/>
        </p:nvSpPr>
        <p:spPr>
          <a:xfrm>
            <a:off x="1529772" y="2856343"/>
            <a:ext cx="1143000" cy="762000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Collect User Input</a:t>
            </a:r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3CCBDAC1-D0FB-49F9-8012-8458AADB9770}"/>
              </a:ext>
            </a:extLst>
          </p:cNvPr>
          <p:cNvSpPr/>
          <p:nvPr/>
        </p:nvSpPr>
        <p:spPr>
          <a:xfrm>
            <a:off x="3483046" y="5250293"/>
            <a:ext cx="1066800" cy="846282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DM Domain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xpt</a:t>
            </a:r>
            <a:r>
              <a:rPr lang="en-US" sz="1200" dirty="0">
                <a:solidFill>
                  <a:schemeClr val="tx1"/>
                </a:solidFill>
              </a:rPr>
              <a:t>, csv, Excel)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AB478E72-DA7E-482C-8D3A-1F98459352EC}"/>
              </a:ext>
            </a:extLst>
          </p:cNvPr>
          <p:cNvSpPr/>
          <p:nvPr/>
        </p:nvSpPr>
        <p:spPr>
          <a:xfrm>
            <a:off x="2406072" y="4301428"/>
            <a:ext cx="1143000" cy="658375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Create DM Records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5B3A4F3B-A816-4582-8BB2-F5AB0495546B}"/>
              </a:ext>
            </a:extLst>
          </p:cNvPr>
          <p:cNvSpPr/>
          <p:nvPr/>
        </p:nvSpPr>
        <p:spPr>
          <a:xfrm>
            <a:off x="4640265" y="5214793"/>
            <a:ext cx="1066800" cy="846282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LB Domain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xpt</a:t>
            </a:r>
            <a:r>
              <a:rPr lang="en-US" sz="1200" dirty="0">
                <a:solidFill>
                  <a:schemeClr val="tx1"/>
                </a:solidFill>
              </a:rPr>
              <a:t>, csv, Excel)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56D16908-1455-4DCD-9951-F48E4F71C666}"/>
              </a:ext>
            </a:extLst>
          </p:cNvPr>
          <p:cNvSpPr/>
          <p:nvPr/>
        </p:nvSpPr>
        <p:spPr>
          <a:xfrm>
            <a:off x="3880499" y="4301428"/>
            <a:ext cx="1143000" cy="658375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Create LB Records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1626C9E-DB68-4C77-93EF-8C3F38957614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 flipV="1">
            <a:off x="1377372" y="3618343"/>
            <a:ext cx="723900" cy="534557"/>
          </a:xfrm>
          <a:prstGeom prst="bent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D08B0F-89B1-4178-941A-0C7BB8597417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>
            <a:off x="2977572" y="4959803"/>
            <a:ext cx="1038874" cy="29049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Document 54">
            <a:extLst>
              <a:ext uri="{FF2B5EF4-FFF2-40B4-BE49-F238E27FC236}">
                <a16:creationId xmlns:a16="http://schemas.microsoft.com/office/drawing/2014/main" id="{2A403E50-CAFE-4592-8A00-6C0B973ED021}"/>
              </a:ext>
            </a:extLst>
          </p:cNvPr>
          <p:cNvSpPr/>
          <p:nvPr/>
        </p:nvSpPr>
        <p:spPr>
          <a:xfrm>
            <a:off x="5623360" y="5229511"/>
            <a:ext cx="1066800" cy="846282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 Domain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xpt</a:t>
            </a:r>
            <a:r>
              <a:rPr lang="en-US" sz="1200" dirty="0">
                <a:solidFill>
                  <a:schemeClr val="tx1"/>
                </a:solidFill>
              </a:rPr>
              <a:t>, csv, Excel)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1A49092-C4EB-4943-BA47-84CCF4220D82}"/>
              </a:ext>
            </a:extLst>
          </p:cNvPr>
          <p:cNvCxnSpPr>
            <a:cxnSpLocks/>
            <a:stCxn id="70" idx="2"/>
            <a:endCxn id="55" idx="0"/>
          </p:cNvCxnSpPr>
          <p:nvPr/>
        </p:nvCxnSpPr>
        <p:spPr>
          <a:xfrm>
            <a:off x="5926426" y="4959803"/>
            <a:ext cx="230334" cy="26970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8F05B79-0019-4117-812E-1F93FC09E176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4451999" y="4959803"/>
            <a:ext cx="721666" cy="25499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ECFF23D7-0553-4DD7-B42F-0CADAB0633D1}"/>
              </a:ext>
            </a:extLst>
          </p:cNvPr>
          <p:cNvSpPr/>
          <p:nvPr/>
        </p:nvSpPr>
        <p:spPr>
          <a:xfrm>
            <a:off x="5354926" y="4301428"/>
            <a:ext cx="1143000" cy="658375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Create EX Records</a:t>
            </a:r>
          </a:p>
        </p:txBody>
      </p:sp>
      <p:sp>
        <p:nvSpPr>
          <p:cNvPr id="100" name="Flowchart: Alternate Process 99">
            <a:extLst>
              <a:ext uri="{FF2B5EF4-FFF2-40B4-BE49-F238E27FC236}">
                <a16:creationId xmlns:a16="http://schemas.microsoft.com/office/drawing/2014/main" id="{5B7341D8-8E60-4833-8D47-DE66956A9FC0}"/>
              </a:ext>
            </a:extLst>
          </p:cNvPr>
          <p:cNvSpPr/>
          <p:nvPr/>
        </p:nvSpPr>
        <p:spPr>
          <a:xfrm>
            <a:off x="6829353" y="4301428"/>
            <a:ext cx="1143000" cy="658375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Create … Records</a:t>
            </a:r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86500B9F-B5E1-4AE7-A859-100F3A200F42}"/>
              </a:ext>
            </a:extLst>
          </p:cNvPr>
          <p:cNvSpPr/>
          <p:nvPr/>
        </p:nvSpPr>
        <p:spPr>
          <a:xfrm>
            <a:off x="6859156" y="5264727"/>
            <a:ext cx="1066800" cy="846282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 Domain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xpt</a:t>
            </a:r>
            <a:r>
              <a:rPr lang="en-US" sz="1200" dirty="0">
                <a:solidFill>
                  <a:schemeClr val="tx1"/>
                </a:solidFill>
              </a:rPr>
              <a:t>, csv, Excel)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B27AD41-7E78-46D7-8F2D-0627E2BFFF22}"/>
              </a:ext>
            </a:extLst>
          </p:cNvPr>
          <p:cNvCxnSpPr>
            <a:cxnSpLocks/>
            <a:stCxn id="100" idx="2"/>
            <a:endCxn id="23" idx="0"/>
          </p:cNvCxnSpPr>
          <p:nvPr/>
        </p:nvCxnSpPr>
        <p:spPr>
          <a:xfrm flipH="1">
            <a:off x="7392556" y="4959803"/>
            <a:ext cx="8297" cy="304924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E9D81AAD-68BB-45A5-BEAF-80BFCC406DB1}"/>
              </a:ext>
            </a:extLst>
          </p:cNvPr>
          <p:cNvSpPr/>
          <p:nvPr/>
        </p:nvSpPr>
        <p:spPr>
          <a:xfrm>
            <a:off x="2748972" y="3200400"/>
            <a:ext cx="190500" cy="129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Arrow: Right 118">
            <a:extLst>
              <a:ext uri="{FF2B5EF4-FFF2-40B4-BE49-F238E27FC236}">
                <a16:creationId xmlns:a16="http://schemas.microsoft.com/office/drawing/2014/main" id="{5701AA1E-479E-4399-885D-B08782E2CEEA}"/>
              </a:ext>
            </a:extLst>
          </p:cNvPr>
          <p:cNvSpPr/>
          <p:nvPr/>
        </p:nvSpPr>
        <p:spPr>
          <a:xfrm>
            <a:off x="8673522" y="3200400"/>
            <a:ext cx="190500" cy="129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5503A0C1-1493-4A28-B6B6-4F900D56AA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736"/>
          <a:stretch/>
        </p:blipFill>
        <p:spPr>
          <a:xfrm>
            <a:off x="319015" y="1728940"/>
            <a:ext cx="1171575" cy="1455863"/>
          </a:xfrm>
          <a:prstGeom prst="rect">
            <a:avLst/>
          </a:prstGeom>
        </p:spPr>
      </p:pic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0ADF7E4A-1EEA-435D-B52B-65823B69F03A}"/>
              </a:ext>
            </a:extLst>
          </p:cNvPr>
          <p:cNvCxnSpPr>
            <a:cxnSpLocks/>
            <a:stCxn id="121" idx="3"/>
            <a:endCxn id="6" idx="0"/>
          </p:cNvCxnSpPr>
          <p:nvPr/>
        </p:nvCxnSpPr>
        <p:spPr>
          <a:xfrm>
            <a:off x="1490590" y="2456872"/>
            <a:ext cx="610682" cy="399471"/>
          </a:xfrm>
          <a:prstGeom prst="bent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C3681586-EBC6-4C07-9655-BB8E7543051C}"/>
              </a:ext>
            </a:extLst>
          </p:cNvPr>
          <p:cNvSpPr/>
          <p:nvPr/>
        </p:nvSpPr>
        <p:spPr>
          <a:xfrm>
            <a:off x="3004199" y="2856343"/>
            <a:ext cx="1143000" cy="762000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Study Setup</a:t>
            </a:r>
          </a:p>
        </p:txBody>
      </p:sp>
      <p:sp>
        <p:nvSpPr>
          <p:cNvPr id="71" name="Flowchart: Alternate Process 70">
            <a:extLst>
              <a:ext uri="{FF2B5EF4-FFF2-40B4-BE49-F238E27FC236}">
                <a16:creationId xmlns:a16="http://schemas.microsoft.com/office/drawing/2014/main" id="{402E7B92-2FDC-4CEC-9536-8150A42F2430}"/>
              </a:ext>
            </a:extLst>
          </p:cNvPr>
          <p:cNvSpPr/>
          <p:nvPr/>
        </p:nvSpPr>
        <p:spPr>
          <a:xfrm>
            <a:off x="4478626" y="2856343"/>
            <a:ext cx="1143000" cy="762000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Visit 1: … </a:t>
            </a:r>
          </a:p>
        </p:txBody>
      </p: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F13B1CA9-A771-4BD2-A287-B0B33B077061}"/>
              </a:ext>
            </a:extLst>
          </p:cNvPr>
          <p:cNvSpPr/>
          <p:nvPr/>
        </p:nvSpPr>
        <p:spPr>
          <a:xfrm>
            <a:off x="5953053" y="2856343"/>
            <a:ext cx="1143000" cy="762000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Visit 2: …</a:t>
            </a:r>
          </a:p>
        </p:txBody>
      </p:sp>
      <p:sp>
        <p:nvSpPr>
          <p:cNvPr id="75" name="Flowchart: Alternate Process 74">
            <a:extLst>
              <a:ext uri="{FF2B5EF4-FFF2-40B4-BE49-F238E27FC236}">
                <a16:creationId xmlns:a16="http://schemas.microsoft.com/office/drawing/2014/main" id="{B1E12BAB-446B-4B1A-8264-2CF9DF8F2124}"/>
              </a:ext>
            </a:extLst>
          </p:cNvPr>
          <p:cNvSpPr/>
          <p:nvPr/>
        </p:nvSpPr>
        <p:spPr>
          <a:xfrm>
            <a:off x="7427480" y="2856343"/>
            <a:ext cx="1143000" cy="762000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Visit 3: …</a:t>
            </a: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0A6E2415-2E09-429C-8853-26BD1E71060F}"/>
              </a:ext>
            </a:extLst>
          </p:cNvPr>
          <p:cNvSpPr/>
          <p:nvPr/>
        </p:nvSpPr>
        <p:spPr>
          <a:xfrm>
            <a:off x="4216398" y="3200400"/>
            <a:ext cx="190500" cy="129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E9B14128-98A8-47D5-AFA7-F982E883B30F}"/>
              </a:ext>
            </a:extLst>
          </p:cNvPr>
          <p:cNvSpPr/>
          <p:nvPr/>
        </p:nvSpPr>
        <p:spPr>
          <a:xfrm>
            <a:off x="5693354" y="3200400"/>
            <a:ext cx="190500" cy="129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7A79D9E8-53FA-4D70-A29C-C7626D810E95}"/>
              </a:ext>
            </a:extLst>
          </p:cNvPr>
          <p:cNvSpPr/>
          <p:nvPr/>
        </p:nvSpPr>
        <p:spPr>
          <a:xfrm>
            <a:off x="7168572" y="3200400"/>
            <a:ext cx="190500" cy="129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76CF140-B755-4C63-8643-580B7450B1D6}"/>
              </a:ext>
            </a:extLst>
          </p:cNvPr>
          <p:cNvCxnSpPr>
            <a:stCxn id="42" idx="2"/>
            <a:endCxn id="13" idx="0"/>
          </p:cNvCxnSpPr>
          <p:nvPr/>
        </p:nvCxnSpPr>
        <p:spPr>
          <a:xfrm flipH="1">
            <a:off x="2977572" y="4011637"/>
            <a:ext cx="2968914" cy="28979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EF54E60-3131-4547-9CA3-06E5E308782C}"/>
              </a:ext>
            </a:extLst>
          </p:cNvPr>
          <p:cNvCxnSpPr>
            <a:cxnSpLocks/>
            <a:stCxn id="42" idx="2"/>
            <a:endCxn id="17" idx="0"/>
          </p:cNvCxnSpPr>
          <p:nvPr/>
        </p:nvCxnSpPr>
        <p:spPr>
          <a:xfrm flipH="1">
            <a:off x="4451999" y="4011637"/>
            <a:ext cx="1494487" cy="28979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B1E1B3-4D41-4838-B508-6018502D75B5}"/>
              </a:ext>
            </a:extLst>
          </p:cNvPr>
          <p:cNvCxnSpPr>
            <a:cxnSpLocks/>
            <a:stCxn id="42" idx="2"/>
            <a:endCxn id="100" idx="0"/>
          </p:cNvCxnSpPr>
          <p:nvPr/>
        </p:nvCxnSpPr>
        <p:spPr>
          <a:xfrm>
            <a:off x="5946486" y="4011637"/>
            <a:ext cx="1454367" cy="28979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BF55EBB-2A03-415F-B05F-7EFAA89448EF}"/>
              </a:ext>
            </a:extLst>
          </p:cNvPr>
          <p:cNvCxnSpPr>
            <a:cxnSpLocks/>
            <a:stCxn id="42" idx="2"/>
            <a:endCxn id="70" idx="0"/>
          </p:cNvCxnSpPr>
          <p:nvPr/>
        </p:nvCxnSpPr>
        <p:spPr>
          <a:xfrm flipH="1">
            <a:off x="5926426" y="4011637"/>
            <a:ext cx="20060" cy="28979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368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CA_Presentation-v2.potx" id="{DF601F78-3A44-4C45-BF6F-0DD62BE79DF4}" vid="{73F0BFB4-6088-4FE3-8F1A-F71786E02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48</TotalTime>
  <Words>100</Words>
  <Application>Microsoft Office PowerPoint</Application>
  <PresentationFormat>On-screen Show (4:3)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My Original Workflow Idea</vt:lpstr>
      <vt:lpstr>Simulation Workflow Idea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Schaefer</dc:creator>
  <cp:lastModifiedBy>Peter Schaefer</cp:lastModifiedBy>
  <cp:revision>8</cp:revision>
  <dcterms:created xsi:type="dcterms:W3CDTF">2019-05-31T15:10:35Z</dcterms:created>
  <dcterms:modified xsi:type="dcterms:W3CDTF">2019-07-15T04:48:05Z</dcterms:modified>
</cp:coreProperties>
</file>