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roxima Nova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bold.fntdata"/><Relationship Id="rId14" Type="http://schemas.openxmlformats.org/officeDocument/2006/relationships/font" Target="fonts/ProximaNova-regular.fntdata"/><Relationship Id="rId17" Type="http://schemas.openxmlformats.org/officeDocument/2006/relationships/font" Target="fonts/ProximaNova-boldItalic.fntdata"/><Relationship Id="rId16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9db96f13_0_1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9db96f13_0_1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d9db96f13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d9db96f13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d9db96f13_0_15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d9db96f13_0_15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d9db96f13_0_1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d9db96f13_0_1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4d9db96f13_0_1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4d9db96f13_0_1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d9db96f13_0_15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d9db96f13_0_15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d9db96f13_0_15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d9db96f13_0_15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Battelle Project Presentation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428250" y="41600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Kyle Tran</a:t>
            </a:r>
            <a:endParaRPr sz="1800"/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11156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457200" lvl="0" marL="2743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April 22</a:t>
            </a:r>
            <a:r>
              <a:rPr baseline="30000" lang="en" sz="1800"/>
              <a:t>nd</a:t>
            </a:r>
            <a:r>
              <a:rPr lang="en" sz="1800"/>
              <a:t>, </a:t>
            </a:r>
            <a:r>
              <a:rPr lang="en" sz="1800"/>
              <a:t>2025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Cuboid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Discussion of Changes Made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Challenges Faced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CVRF Viewer</a:t>
            </a:r>
            <a:endParaRPr sz="20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Discussion of development process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Web App Design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AutoNum type="alphaLcPeriod"/>
            </a:pPr>
            <a:r>
              <a:rPr lang="en" sz="1600"/>
              <a:t>Demo</a:t>
            </a:r>
            <a:endParaRPr sz="16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Questions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Cuboid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Requirements: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Program takes 3 numbers</a:t>
            </a:r>
            <a:endParaRPr sz="1700"/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No trailing whitespace after characters that make up cuboid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Changes Made: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Number of arguments 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Input type (string vs int)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printf statements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Logic for generating cuboid</a:t>
            </a:r>
            <a:endParaRPr sz="1700"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525" y="2310773"/>
            <a:ext cx="4065474" cy="22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+ Validation </a:t>
            </a:r>
            <a:r>
              <a:rPr lang="en"/>
              <a:t>(Cuboid)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241225" y="12464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 on Windows OS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Installed Ubuntu and set up WSL (Windows Subsystem </a:t>
            </a:r>
            <a:r>
              <a:rPr lang="en"/>
              <a:t>for</a:t>
            </a:r>
            <a:r>
              <a:rPr lang="en"/>
              <a:t> Linux)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Needed Refresher on C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malloc / Memory Allocation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Pointers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https://www.w3schools.com/c/c_pointers.php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Compilation with gcc, looking for warning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Edge Cases: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than 3 / Less than 3 arguments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Number dimensions, 0 &lt; dimension &lt; 10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4575" y="2101351"/>
            <a:ext cx="4088975" cy="170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CVRF Viewer 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Requirements: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Vue 3 Web App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Ability to filter based on string match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Don’t include ** RESERVED ** records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Tool Stack: Vue 3 Web App, </a:t>
            </a:r>
            <a:r>
              <a:rPr lang="en"/>
              <a:t>Tailwind 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 Components to consider: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parse XML file?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implement filtering/sorting?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display CVRF vulnerabilities?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Backend or Database?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6697" y="1017722"/>
            <a:ext cx="1680625" cy="168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8626" y="3175343"/>
            <a:ext cx="2722200" cy="1321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Web App Structure Diagram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75" y="1029475"/>
            <a:ext cx="494707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5445000" y="1237725"/>
            <a:ext cx="3699000" cy="32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App Components: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main.css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App.vue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main.js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CVRF_Parser.js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Contains parsing, sorting, and filtering logic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CVRF_Table.vue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○"/>
            </a:pPr>
            <a:r>
              <a:rPr lang="en"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Contains template/html for displaying UI</a:t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+ Validation </a:t>
            </a:r>
            <a:r>
              <a:rPr lang="en"/>
              <a:t>(CVRF Viewer) 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Tailwind CSS 4.X Capability with Vue3 version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Looking at documentations/tutorials: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https://dev.to/osalumense/install-tailwind-css-v4-in-a-vue-3-vite-project-319g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Font/Color Not Working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Parsing the XML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Making sure reserved entries not displayed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Using console.log to debug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Formatting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Pagination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Search Functionality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