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Desenvolvendo um sistema de compras on-line com Python.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realizado pelas alunas Eduarda Freitas, Kylie William e </a:t>
            </a:r>
            <a:r>
              <a:rPr lang="pt-BR" dirty="0" err="1" smtClean="0"/>
              <a:t>Maylla</a:t>
            </a:r>
            <a:r>
              <a:rPr lang="pt-BR" dirty="0" smtClean="0"/>
              <a:t> Gabriela, referente ao módulo 1 do curso de Python ministrado pelo professor Jonathan </a:t>
            </a:r>
            <a:r>
              <a:rPr lang="pt-BR" dirty="0" err="1" smtClean="0"/>
              <a:t>Weydson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2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6353620" cy="1981200"/>
          </a:xfrm>
        </p:spPr>
        <p:txBody>
          <a:bodyPr>
            <a:noAutofit/>
          </a:bodyPr>
          <a:lstStyle/>
          <a:p>
            <a:r>
              <a:rPr lang="pt-BR" sz="2800" dirty="0" smtClean="0"/>
              <a:t>Realizar  uma programação na linguagem Python em que o sistema simule um sistema operacional de compras on-line;</a:t>
            </a:r>
          </a:p>
          <a:p>
            <a:r>
              <a:rPr lang="pt-BR" sz="2800" dirty="0" smtClean="0"/>
              <a:t>O sistema deverá atender todos os requisitos solicitados pelo cliente.</a:t>
            </a:r>
          </a:p>
        </p:txBody>
      </p:sp>
    </p:spTree>
    <p:extLst>
      <p:ext uri="{BB962C8B-B14F-4D97-AF65-F5344CB8AC3E}">
        <p14:creationId xmlns:p14="http://schemas.microsoft.com/office/powerpoint/2010/main" val="27733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solicitados pelo cliente: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Cadastro e interação com o usuário;</a:t>
            </a:r>
          </a:p>
          <a:p>
            <a:r>
              <a:rPr lang="pt-BR" dirty="0" smtClean="0"/>
              <a:t>Visualização de opções de produtos para compra;</a:t>
            </a:r>
          </a:p>
          <a:p>
            <a:r>
              <a:rPr lang="pt-BR" dirty="0" smtClean="0"/>
              <a:t>Possibilidade de adicionar um ou mais produtos ao carrinho de compras;</a:t>
            </a:r>
          </a:p>
          <a:p>
            <a:r>
              <a:rPr lang="pt-BR" dirty="0" smtClean="0"/>
              <a:t>Finalizar a compra de forma facilitada;</a:t>
            </a:r>
          </a:p>
          <a:p>
            <a:r>
              <a:rPr lang="pt-BR" dirty="0" smtClean="0"/>
              <a:t>Utilizar o cadastro para essa finalização ou oferecer a opção de cadastrar caso não possua;</a:t>
            </a:r>
          </a:p>
          <a:p>
            <a:r>
              <a:rPr lang="pt-BR" dirty="0" smtClean="0"/>
              <a:t>Apresentar as formas de pagamentos aceitas;</a:t>
            </a:r>
          </a:p>
          <a:p>
            <a:r>
              <a:rPr lang="pt-BR" dirty="0" smtClean="0"/>
              <a:t>Confirmação e registro do pedido.</a:t>
            </a:r>
          </a:p>
        </p:txBody>
      </p:sp>
    </p:spTree>
    <p:extLst>
      <p:ext uri="{BB962C8B-B14F-4D97-AF65-F5344CB8AC3E}">
        <p14:creationId xmlns:p14="http://schemas.microsoft.com/office/powerpoint/2010/main" val="314774005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135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Desenvolvendo um sistema de compras on-line com Python.</vt:lpstr>
      <vt:lpstr>Objetivo:</vt:lpstr>
      <vt:lpstr>Requisitos solicitados pelo cliente: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um sistema de compras on-line com Python.</dc:title>
  <dc:creator>Eduarda Virginia de Freitas</dc:creator>
  <cp:lastModifiedBy>Eduarda Virginia de Freitas</cp:lastModifiedBy>
  <cp:revision>4</cp:revision>
  <dcterms:created xsi:type="dcterms:W3CDTF">2023-11-30T18:28:43Z</dcterms:created>
  <dcterms:modified xsi:type="dcterms:W3CDTF">2023-11-30T19:35:31Z</dcterms:modified>
</cp:coreProperties>
</file>