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0"/>
  </p:normalViewPr>
  <p:slideViewPr>
    <p:cSldViewPr snapToGrid="0" snapToObjects="1">
      <p:cViewPr varScale="1">
        <p:scale>
          <a:sx n="75" d="100"/>
          <a:sy n="75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D6126-0CFF-F34C-BC09-97CE27EA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74BF54-688A-0C40-BE7F-B4C88AD4B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5F18E-F616-AD4C-877B-39FA7D15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EA2-2611-4C48-A63B-96C030267F7A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B2118-6B77-D348-9F49-D47609A0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00FBE-BB91-0C43-BEC6-9EF95370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1910-E459-2341-86DE-13B7A69B8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55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7F7FA-657A-0B4E-8045-03CC7C0D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64A1C-8768-7048-BFE3-1C739E6B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ADAB1-77ED-F948-B983-3E8DFF37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EA2-2611-4C48-A63B-96C030267F7A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3E223-CD72-FE4D-BD6F-050C4F17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3363E-CDBD-5B44-89E8-AE787E17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1910-E459-2341-86DE-13B7A69B8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7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469E42-88DD-3F4B-9960-14B8936C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F8BF4-D761-8749-AF15-C6C200BBE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E98F3-178E-754A-9E27-C2198D4E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EA2-2611-4C48-A63B-96C030267F7A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7EC54-014D-1A4A-8195-B9F60E3A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A3D61-5CF5-AE46-8453-5E50B99D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1910-E459-2341-86DE-13B7A69B8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38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4CB6-BBCF-9A4E-984D-89BA063C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A3E2A-0E27-E84A-B9F4-CE9E2AAA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B96C0-6104-7942-9E75-7EF501A5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EA2-2611-4C48-A63B-96C030267F7A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2D7A5-DA1B-C644-90C0-A7A2869C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B86B5-CF35-8340-B4A7-C648323A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1910-E459-2341-86DE-13B7A69B8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9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8DFD5-D7CE-7047-A45D-531CA97C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58699-A855-B942-9B30-2A22B10F8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99486-2F14-ED49-93C2-D1880BCC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EA2-2611-4C48-A63B-96C030267F7A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2A4C6-6608-8C49-BDF2-3B4A0775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FA3C8-8252-D74E-BF93-BEF1474B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1910-E459-2341-86DE-13B7A69B8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2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C5D68-25DC-4D4B-A134-F2AA522B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99DAC-EDB4-5B49-87C8-1F40C64FF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BF977-3EB9-C040-8FE5-94188397C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5F0AD-88F4-194C-BC79-E572B372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EA2-2611-4C48-A63B-96C030267F7A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88EE7-7C27-FA44-8CF0-D97EC8C4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AF2128-2F9C-6544-BFBA-99338A2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1910-E459-2341-86DE-13B7A69B8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1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6C4E-30FF-7E48-8019-2EC615E8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C17D2-5E2F-C542-BFC1-82B03A164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D23C39-6E43-1D4B-99ED-087C385FC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B2A8FB-76AE-914D-8E5D-067687FAF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97848B-4310-084C-9AE2-6F54CD1AC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625D52-A67E-F246-B04A-D3201EC9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EA2-2611-4C48-A63B-96C030267F7A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18A223-EEE0-F14E-89EA-364EA159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C0EB45-46B6-9C4E-AFA4-E7811D3A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1910-E459-2341-86DE-13B7A69B8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63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F4AC1-9E0B-0F4C-8B28-D04CF3A4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F86724-1084-B945-B5F5-7C8A25D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EA2-2611-4C48-A63B-96C030267F7A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8FDE34-9111-064A-A458-A8FD0821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0CD1F-4C59-694D-B60F-F9B6F299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1910-E459-2341-86DE-13B7A69B8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07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63F163-FDDE-3E4B-9D71-10C92FAB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EA2-2611-4C48-A63B-96C030267F7A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1C12EC-3A9C-0243-80EF-51A4A30E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32BD7-4AE2-964F-AD39-2BAF0B50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1910-E459-2341-86DE-13B7A69B8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5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9118A-97CC-EC4D-B2EC-D1B8FBD1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DED9D-4C95-A449-9367-34A44857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A50C6-1739-1747-A175-59E5BA61F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4C87E-C89D-534A-A0FF-ED5A0833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EA2-2611-4C48-A63B-96C030267F7A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D46B9-0C9C-5C43-B134-314244BD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689BA-B1B0-414E-89F8-A252190B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1910-E459-2341-86DE-13B7A69B8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26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04E3A-0C90-EB4A-8A91-ADAF42DA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0EE205-8D2C-FF40-82C2-F784E8239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F7C52C-8111-AE4D-A0D3-4CCFA2475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411DF4-85C0-DB4C-AB7B-387E8B18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9EA2-2611-4C48-A63B-96C030267F7A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D488B-8601-F041-B07E-67E9C2DD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C895B-0161-2243-B0FE-B82073E2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1910-E459-2341-86DE-13B7A69B8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75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BD84BB-D3D6-2346-844B-5866160D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346E7-2333-6C47-8B5A-D0933637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5E2C3-7C00-BB40-821D-15F9624D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79EA2-2611-4C48-A63B-96C030267F7A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E1B9E-DD24-7C4E-8BB5-AA7E10A10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0A55B-E223-3349-9A4C-74088164D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1910-E459-2341-86DE-13B7A69B8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36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54F35-880B-C94B-A554-0320AA259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ppt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AD0EE8-0E73-824E-BD43-ECAF5250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85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ppt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Microsoft Office User</dc:creator>
  <cp:lastModifiedBy>Microsoft Office User</cp:lastModifiedBy>
  <cp:revision>1</cp:revision>
  <dcterms:created xsi:type="dcterms:W3CDTF">2022-10-12T11:19:07Z</dcterms:created>
  <dcterms:modified xsi:type="dcterms:W3CDTF">2022-10-12T11:19:28Z</dcterms:modified>
</cp:coreProperties>
</file>