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磁盘 4"/>
          <p:cNvSpPr/>
          <p:nvPr/>
        </p:nvSpPr>
        <p:spPr>
          <a:xfrm>
            <a:off x="3729990" y="3784600"/>
            <a:ext cx="914400" cy="107251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order</a:t>
            </a:r>
            <a:endParaRPr lang="en-US" altLang="zh-CN"/>
          </a:p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662680" y="1969135"/>
            <a:ext cx="1049020" cy="133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</a:t>
            </a:r>
            <a:r>
              <a:rPr lang="zh-CN" altLang="zh-CN"/>
              <a:t>服务</a:t>
            </a:r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</p:txBody>
      </p:sp>
      <p:sp>
        <p:nvSpPr>
          <p:cNvPr id="7" name="圆角矩形 6"/>
          <p:cNvSpPr/>
          <p:nvPr/>
        </p:nvSpPr>
        <p:spPr>
          <a:xfrm>
            <a:off x="6489700" y="1969135"/>
            <a:ext cx="1049020" cy="107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</a:t>
            </a:r>
            <a:r>
              <a:rPr lang="zh-CN" altLang="zh-CN"/>
              <a:t>服务</a:t>
            </a:r>
            <a:endParaRPr lang="zh-CN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103495" y="2518410"/>
            <a:ext cx="1040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88230" y="1915160"/>
            <a:ext cx="1601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RestTemplate/Feign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流程图: 磁盘 9"/>
          <p:cNvSpPr/>
          <p:nvPr/>
        </p:nvSpPr>
        <p:spPr>
          <a:xfrm>
            <a:off x="6557010" y="3784600"/>
            <a:ext cx="914400" cy="107251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product</a:t>
            </a:r>
            <a:endParaRPr lang="en-US" altLang="zh-CN"/>
          </a:p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87190" y="3163570"/>
            <a:ext cx="0" cy="5003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笑脸 12"/>
          <p:cNvSpPr/>
          <p:nvPr/>
        </p:nvSpPr>
        <p:spPr>
          <a:xfrm>
            <a:off x="931545" y="2048510"/>
            <a:ext cx="914400" cy="9144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46630" y="2538095"/>
            <a:ext cx="103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82215" y="224409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55155" y="3163570"/>
            <a:ext cx="0" cy="5003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79265" y="3229610"/>
            <a:ext cx="53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007225" y="3229610"/>
            <a:ext cx="53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01385" y="143510"/>
            <a:ext cx="1403350" cy="706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Eureka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446270" y="998855"/>
            <a:ext cx="1472565" cy="69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713855" y="1018540"/>
            <a:ext cx="0" cy="667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729990" y="2538095"/>
            <a:ext cx="836295" cy="205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ribbon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8539480" y="1883410"/>
            <a:ext cx="1176655" cy="12439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统一配置服务</a:t>
            </a:r>
            <a:br>
              <a:rPr lang="zh-CN" altLang="en-US"/>
            </a:br>
            <a:r>
              <a:rPr lang="en-US" altLang="zh-CN"/>
              <a:t>config-server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7420610" y="959485"/>
            <a:ext cx="123761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30625" y="2837180"/>
            <a:ext cx="913130" cy="392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config-client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9</cp:revision>
  <dcterms:created xsi:type="dcterms:W3CDTF">2018-09-09T14:07:00Z</dcterms:created>
  <dcterms:modified xsi:type="dcterms:W3CDTF">2018-09-22T04:07:12Z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