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流程图: 磁盘 4"/>
          <p:cNvSpPr/>
          <p:nvPr/>
        </p:nvSpPr>
        <p:spPr>
          <a:xfrm>
            <a:off x="3729990" y="3784600"/>
            <a:ext cx="914400" cy="1072515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order</a:t>
            </a:r>
            <a:endParaRPr lang="en-US" altLang="zh-CN"/>
          </a:p>
          <a:p>
            <a:pPr algn="ctr"/>
            <a:r>
              <a:rPr lang="en-US" altLang="zh-CN"/>
              <a:t>DB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3662680" y="1969135"/>
            <a:ext cx="1049020" cy="1073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Order</a:t>
            </a:r>
            <a:r>
              <a:rPr lang="zh-CN" altLang="zh-CN"/>
              <a:t>服务</a:t>
            </a:r>
            <a:endParaRPr lang="zh-CN" altLang="zh-CN"/>
          </a:p>
        </p:txBody>
      </p:sp>
      <p:sp>
        <p:nvSpPr>
          <p:cNvPr id="7" name="圆角矩形 6"/>
          <p:cNvSpPr/>
          <p:nvPr/>
        </p:nvSpPr>
        <p:spPr>
          <a:xfrm>
            <a:off x="6489700" y="1969135"/>
            <a:ext cx="1049020" cy="1073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product </a:t>
            </a:r>
            <a:r>
              <a:rPr lang="zh-CN" altLang="zh-CN"/>
              <a:t>服务</a:t>
            </a:r>
            <a:endParaRPr lang="zh-CN" altLang="zh-CN"/>
          </a:p>
        </p:txBody>
      </p:sp>
      <p:cxnSp>
        <p:nvCxnSpPr>
          <p:cNvPr id="8" name="直接箭头连接符 7"/>
          <p:cNvCxnSpPr/>
          <p:nvPr/>
        </p:nvCxnSpPr>
        <p:spPr>
          <a:xfrm>
            <a:off x="5103495" y="2518410"/>
            <a:ext cx="10407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888230" y="1915160"/>
            <a:ext cx="16014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RestTemplate/Feign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0" name="流程图: 磁盘 9"/>
          <p:cNvSpPr/>
          <p:nvPr/>
        </p:nvSpPr>
        <p:spPr>
          <a:xfrm>
            <a:off x="6557010" y="3784600"/>
            <a:ext cx="914400" cy="1072515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product</a:t>
            </a:r>
            <a:endParaRPr lang="en-US" altLang="zh-CN"/>
          </a:p>
          <a:p>
            <a:pPr algn="ctr"/>
            <a:r>
              <a:rPr lang="en-US" altLang="zh-CN"/>
              <a:t>DB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187190" y="3163570"/>
            <a:ext cx="0" cy="50038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笑脸 12"/>
          <p:cNvSpPr/>
          <p:nvPr/>
        </p:nvSpPr>
        <p:spPr>
          <a:xfrm>
            <a:off x="931545" y="2048510"/>
            <a:ext cx="914400" cy="9144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246630" y="2538095"/>
            <a:ext cx="1031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482215" y="2244090"/>
            <a:ext cx="962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HTTP</a:t>
            </a:r>
            <a:endParaRPr lang="en-US" altLang="zh-CN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955155" y="3163570"/>
            <a:ext cx="0" cy="50038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279265" y="3229610"/>
            <a:ext cx="531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jpa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7007225" y="3229610"/>
            <a:ext cx="531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jpa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4921885" y="221615"/>
            <a:ext cx="1403350" cy="7067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Eureka</a:t>
            </a:r>
            <a:endParaRPr lang="en-US" altLang="zh-CN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4446270" y="1224915"/>
            <a:ext cx="647700" cy="471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6203315" y="1185545"/>
            <a:ext cx="510540" cy="500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769360" y="2757170"/>
            <a:ext cx="836295" cy="2057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ribbon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WPS 演示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</dc:creator>
  <cp:lastModifiedBy>zhang</cp:lastModifiedBy>
  <cp:revision>7</cp:revision>
  <dcterms:created xsi:type="dcterms:W3CDTF">2018-09-09T14:07:00Z</dcterms:created>
  <dcterms:modified xsi:type="dcterms:W3CDTF">2018-09-10T08:09:05Z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