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8"/>
  </p:notesMasterIdLst>
  <p:sldIdLst>
    <p:sldId id="1836" r:id="rId3"/>
    <p:sldId id="2733" r:id="rId4"/>
    <p:sldId id="2739" r:id="rId5"/>
    <p:sldId id="2738" r:id="rId6"/>
    <p:sldId id="27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4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498347" cy="391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实验一：使用私钥访问 </a:t>
            </a:r>
            <a:r>
              <a:rPr lang="en-US" altLang="zh-CN" b="1" dirty="0">
                <a:latin typeface="+mn-ea"/>
              </a:rPr>
              <a:t>SSH </a:t>
            </a:r>
            <a:r>
              <a:rPr lang="zh-CN" altLang="en-US" b="1" dirty="0">
                <a:latin typeface="+mn-ea"/>
              </a:rPr>
              <a:t>服务器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非对称加密算法生成一对密钥（公钥和私钥），其中，私钥由一方安全保管，而公钥则可对外公开，如果用其中一个密钥加密数据，只有对应密钥才可以解密，利用这一特性可以实现远程服务器对用户身份的认证。在使用私钥访问 </a:t>
            </a:r>
            <a:r>
              <a:rPr lang="en-US" altLang="zh-CN" dirty="0">
                <a:latin typeface="+mn-ea"/>
              </a:rPr>
              <a:t>SSH </a:t>
            </a:r>
            <a:r>
              <a:rPr lang="zh-CN" altLang="en-US" dirty="0">
                <a:latin typeface="+mn-ea"/>
              </a:rPr>
              <a:t>服务器时，用户可以提前将公钥上传至服务器，当用户发起登陆请求时，用户方将利用私钥对服务器发来的随机字符串进行加密，并将密文发送回服务器；服务器收到密文后会根据用户方提供的公钥对密文进行解密，如果成功则用户身份得到验证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建议使用一台虚拟机充当服务器（需要安装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服务和</a:t>
            </a:r>
            <a:r>
              <a:rPr lang="en-US" altLang="zh-CN" dirty="0">
                <a:latin typeface="+mn-ea"/>
              </a:rPr>
              <a:t>Nginx</a:t>
            </a:r>
            <a:r>
              <a:rPr lang="zh-CN" altLang="en-US" dirty="0">
                <a:latin typeface="+mn-ea"/>
              </a:rPr>
              <a:t>服务），一台本地计算机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639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226713" cy="334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实验一：使用私钥访问 </a:t>
            </a:r>
            <a:r>
              <a:rPr lang="en-US" altLang="zh-CN" b="1" dirty="0">
                <a:latin typeface="+mn-ea"/>
              </a:rPr>
              <a:t>SSH </a:t>
            </a:r>
            <a:r>
              <a:rPr lang="zh-CN" altLang="en-US" b="1" dirty="0">
                <a:latin typeface="+mn-ea"/>
              </a:rPr>
              <a:t>服务器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生成私钥，通过</a:t>
            </a:r>
            <a:r>
              <a:rPr lang="en-US" altLang="zh-CN" dirty="0">
                <a:latin typeface="+mn-ea"/>
              </a:rPr>
              <a:t>OpenSSL</a:t>
            </a:r>
            <a:r>
              <a:rPr lang="zh-CN" altLang="en-US" dirty="0">
                <a:latin typeface="+mn-ea"/>
              </a:rPr>
              <a:t>工具生成公私钥对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上传公钥到远程服务器对应位置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开启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服务，通过私钥进行安全链接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关闭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密码登录功能，服务器只能通过私钥访问，提高安全性，并测试验证无法通过密码进行登录</a:t>
            </a:r>
          </a:p>
        </p:txBody>
      </p:sp>
    </p:spTree>
    <p:extLst>
      <p:ext uri="{BB962C8B-B14F-4D97-AF65-F5344CB8AC3E}">
        <p14:creationId xmlns:p14="http://schemas.microsoft.com/office/powerpoint/2010/main" val="209084296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758796"/>
            <a:ext cx="10498347" cy="422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实验二：为网站添加 </a:t>
            </a:r>
            <a:r>
              <a:rPr lang="en-US" altLang="zh-CN" b="1" dirty="0">
                <a:latin typeface="+mn-ea"/>
              </a:rPr>
              <a:t>HTTPS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协议传输的数据都是明文的，且不校验通信的双方的身份，所以为了安全起见可以采用</a:t>
            </a:r>
            <a:r>
              <a:rPr lang="en-US" altLang="zh-CN" dirty="0">
                <a:latin typeface="+mn-ea"/>
              </a:rPr>
              <a:t>HTTPS</a:t>
            </a:r>
            <a:r>
              <a:rPr lang="zh-CN" altLang="en-US" dirty="0">
                <a:latin typeface="+mn-ea"/>
              </a:rPr>
              <a:t>协议进行通信，它是由</a:t>
            </a:r>
            <a:r>
              <a:rPr lang="en-US" altLang="zh-CN" dirty="0">
                <a:latin typeface="+mn-ea"/>
              </a:rPr>
              <a:t>SSL+HTTP</a:t>
            </a:r>
            <a:r>
              <a:rPr lang="zh-CN" altLang="en-US" dirty="0">
                <a:latin typeface="+mn-ea"/>
              </a:rPr>
              <a:t>协议构建的可进行加密传输、身份认证的网络协议。数字证书是</a:t>
            </a:r>
            <a:r>
              <a:rPr lang="en-US" altLang="zh-CN" dirty="0">
                <a:latin typeface="+mn-ea"/>
              </a:rPr>
              <a:t>HTTPS</a:t>
            </a:r>
            <a:r>
              <a:rPr lang="zh-CN" altLang="en-US" dirty="0">
                <a:latin typeface="+mn-ea"/>
              </a:rPr>
              <a:t>实现安全传输的基础，它由权威的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机构颁发。</a:t>
            </a:r>
            <a:r>
              <a:rPr lang="en-US" altLang="zh-CN" dirty="0">
                <a:latin typeface="+mn-ea"/>
              </a:rPr>
              <a:t>HTTPS</a:t>
            </a:r>
            <a:r>
              <a:rPr lang="zh-CN" altLang="en-US" dirty="0">
                <a:latin typeface="+mn-ea"/>
              </a:rPr>
              <a:t>通信流程大致如下：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1) </a:t>
            </a:r>
            <a:r>
              <a:rPr lang="zh-CN" altLang="en-US" dirty="0">
                <a:latin typeface="+mn-ea"/>
              </a:rPr>
              <a:t>服务器从可信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机构申请证书，本实验可采用自签名生成证书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2) </a:t>
            </a:r>
            <a:r>
              <a:rPr lang="zh-CN" altLang="en-US" dirty="0">
                <a:latin typeface="+mn-ea"/>
              </a:rPr>
              <a:t>客户端请求服务器建立连接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3) </a:t>
            </a:r>
            <a:r>
              <a:rPr lang="zh-CN" altLang="en-US" dirty="0">
                <a:latin typeface="+mn-ea"/>
              </a:rPr>
              <a:t>服务器发送网站证书（证书中包含公钥）给客户端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4) </a:t>
            </a:r>
            <a:r>
              <a:rPr lang="zh-CN" altLang="en-US" dirty="0">
                <a:latin typeface="+mn-ea"/>
              </a:rPr>
              <a:t>客户端验证服务器数字证书，验证通过则协商建立通信</a:t>
            </a:r>
          </a:p>
        </p:txBody>
      </p:sp>
    </p:spTree>
    <p:extLst>
      <p:ext uri="{BB962C8B-B14F-4D97-AF65-F5344CB8AC3E}">
        <p14:creationId xmlns:p14="http://schemas.microsoft.com/office/powerpoint/2010/main" val="198384028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2653947"/>
            <a:ext cx="10498347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实验二：为网站添加 </a:t>
            </a:r>
            <a:r>
              <a:rPr lang="en-US" altLang="zh-CN" b="1" dirty="0">
                <a:latin typeface="+mn-ea"/>
              </a:rPr>
              <a:t>HTTPS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在虚拟机安装并配置</a:t>
            </a:r>
            <a:r>
              <a:rPr lang="en-US" altLang="zh-CN" dirty="0">
                <a:latin typeface="+mn-ea"/>
              </a:rPr>
              <a:t>Nginx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自己生成公私钥对为网站安装证书，添加</a:t>
            </a:r>
            <a:r>
              <a:rPr lang="en-US" altLang="zh-CN" dirty="0">
                <a:latin typeface="+mn-ea"/>
              </a:rPr>
              <a:t>HTTPS </a:t>
            </a:r>
            <a:r>
              <a:rPr lang="zh-CN" altLang="en-US" dirty="0">
                <a:latin typeface="+mn-ea"/>
              </a:rPr>
              <a:t>协议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通过网络分析器分别对</a:t>
            </a:r>
            <a:r>
              <a:rPr lang="en-US" altLang="zh-CN" dirty="0">
                <a:latin typeface="+mn-ea"/>
              </a:rPr>
              <a:t>HTTP </a:t>
            </a:r>
            <a:r>
              <a:rPr lang="zh-CN" altLang="en-US" dirty="0">
                <a:latin typeface="+mn-ea"/>
              </a:rPr>
              <a:t>协议会话和</a:t>
            </a:r>
            <a:r>
              <a:rPr lang="en-US" altLang="zh-CN" dirty="0">
                <a:latin typeface="+mn-ea"/>
              </a:rPr>
              <a:t>HTTPS </a:t>
            </a:r>
            <a:r>
              <a:rPr lang="zh-CN" altLang="en-US" dirty="0">
                <a:latin typeface="+mn-ea"/>
              </a:rPr>
              <a:t>会话进行解析，观察通信内容的区别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87149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10307</TotalTime>
  <Words>475</Words>
  <Application>Microsoft Office PowerPoint</Application>
  <PresentationFormat>宽屏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第11章公钥基础设施 PKI</vt:lpstr>
      <vt:lpstr>第11章公钥基础设施 PKI</vt:lpstr>
      <vt:lpstr>第11章公钥基础设施 PKI</vt:lpstr>
      <vt:lpstr>第11章公钥基础设施 PKI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1865</cp:revision>
  <dcterms:created xsi:type="dcterms:W3CDTF">2020-10-27T09:09:46Z</dcterms:created>
  <dcterms:modified xsi:type="dcterms:W3CDTF">2022-11-12T02:33:15Z</dcterms:modified>
</cp:coreProperties>
</file>