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5bcb28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5bcb28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5bcb28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5bcb28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bcb28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bcb28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5bcb28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5bcb28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5bcb28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5bcb28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5bcb285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5bcb28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Kyli McKay-Bishop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Learning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and Unsupervised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</a:t>
            </a:r>
            <a:r>
              <a:rPr lang="en"/>
              <a:t>Example (Regression</a:t>
            </a:r>
            <a:r>
              <a:rPr lang="en" dirty="0"/>
              <a:t>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Introduction to Machine Learning</vt:lpstr>
      <vt:lpstr>Artificial Intelligence</vt:lpstr>
      <vt:lpstr>What is Learning</vt:lpstr>
      <vt:lpstr>Machine Learning</vt:lpstr>
      <vt:lpstr>Deep Learning</vt:lpstr>
      <vt:lpstr>Supervised and Unsupervised</vt:lpstr>
      <vt:lpstr>A Simple Example (Regression)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cp:lastModifiedBy>KYLI NICOLE MCKAY-BISHOP</cp:lastModifiedBy>
  <cp:revision>1</cp:revision>
  <dcterms:modified xsi:type="dcterms:W3CDTF">2019-09-29T22:54:28Z</dcterms:modified>
</cp:coreProperties>
</file>