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46" r:id="rId1"/>
  </p:sldMasterIdLst>
  <p:notesMasterIdLst>
    <p:notesMasterId r:id="rId35"/>
  </p:notesMasterIdLst>
  <p:handoutMasterIdLst>
    <p:handoutMasterId r:id="rId36"/>
  </p:handoutMasterIdLst>
  <p:sldIdLst>
    <p:sldId id="353" r:id="rId2"/>
    <p:sldId id="366" r:id="rId3"/>
    <p:sldId id="256" r:id="rId4"/>
    <p:sldId id="296" r:id="rId5"/>
    <p:sldId id="339" r:id="rId6"/>
    <p:sldId id="267" r:id="rId7"/>
    <p:sldId id="284" r:id="rId8"/>
    <p:sldId id="287" r:id="rId9"/>
    <p:sldId id="354" r:id="rId10"/>
    <p:sldId id="359" r:id="rId11"/>
    <p:sldId id="358" r:id="rId12"/>
    <p:sldId id="318" r:id="rId13"/>
    <p:sldId id="363" r:id="rId14"/>
    <p:sldId id="355" r:id="rId15"/>
    <p:sldId id="364" r:id="rId16"/>
    <p:sldId id="297" r:id="rId17"/>
    <p:sldId id="266" r:id="rId18"/>
    <p:sldId id="356" r:id="rId19"/>
    <p:sldId id="330" r:id="rId20"/>
    <p:sldId id="368" r:id="rId21"/>
    <p:sldId id="365" r:id="rId22"/>
    <p:sldId id="369" r:id="rId23"/>
    <p:sldId id="370" r:id="rId24"/>
    <p:sldId id="324" r:id="rId25"/>
    <p:sldId id="328" r:id="rId26"/>
    <p:sldId id="371" r:id="rId27"/>
    <p:sldId id="372" r:id="rId28"/>
    <p:sldId id="315" r:id="rId29"/>
    <p:sldId id="360" r:id="rId30"/>
    <p:sldId id="362" r:id="rId31"/>
    <p:sldId id="361" r:id="rId32"/>
    <p:sldId id="373" r:id="rId33"/>
    <p:sldId id="349" r:id="rId34"/>
  </p:sldIdLst>
  <p:sldSz cx="9144000" cy="6858000" type="screen4x3"/>
  <p:notesSz cx="6954838" cy="9240838"/>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E3E936"/>
    <a:srgbClr val="BFBFBF"/>
    <a:srgbClr val="8C8F91"/>
    <a:srgbClr val="003D6E"/>
    <a:srgbClr val="4E376B"/>
    <a:srgbClr val="FF8D00"/>
    <a:srgbClr val="ABB400"/>
    <a:srgbClr val="0093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94660"/>
  </p:normalViewPr>
  <p:slideViewPr>
    <p:cSldViewPr snapToGrid="0" snapToObjects="1" showGuides="1">
      <p:cViewPr varScale="1">
        <p:scale>
          <a:sx n="104" d="100"/>
          <a:sy n="104" d="100"/>
        </p:scale>
        <p:origin x="-552" y="-96"/>
      </p:cViewPr>
      <p:guideLst>
        <p:guide orient="horz" pos="2161"/>
        <p:guide orient="horz" pos="2476"/>
        <p:guide orient="horz" pos="518"/>
        <p:guide orient="horz" pos="406"/>
        <p:guide orient="horz" pos="948"/>
        <p:guide orient="horz" pos="4262"/>
        <p:guide orient="horz" pos="715"/>
        <p:guide orient="horz" pos="4005"/>
        <p:guide pos="202"/>
        <p:guide pos="2965"/>
        <p:guide pos="5704"/>
        <p:guide pos="2881"/>
        <p:guide pos="2794"/>
        <p:guide pos="56"/>
        <p:guide pos="55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C0472-2D93-0B49-B758-533462843190}" type="doc">
      <dgm:prSet loTypeId="urn:microsoft.com/office/officeart/2005/8/layout/chevron1" loCatId="" qsTypeId="urn:microsoft.com/office/officeart/2005/8/quickstyle/simple4" qsCatId="simple" csTypeId="urn:microsoft.com/office/officeart/2005/8/colors/accent1_2" csCatId="accent1" phldr="1"/>
      <dgm:spPr/>
    </dgm:pt>
    <dgm:pt modelId="{46D21EEB-21A8-B841-A3DF-52E4D689D0BF}">
      <dgm:prSet phldrT="[Text]"/>
      <dgm:spPr/>
      <dgm:t>
        <a:bodyPr/>
        <a:lstStyle/>
        <a:p>
          <a:pPr rtl="0"/>
          <a:r>
            <a:rPr lang="en-US" b="1" i="0" u="none" dirty="0" smtClean="0"/>
            <a:t>This</a:t>
          </a:r>
          <a:endParaRPr lang="en-US" dirty="0"/>
        </a:p>
      </dgm:t>
    </dgm:pt>
    <dgm:pt modelId="{ACA8730C-8F0B-A744-AD37-A6E6E6E693AC}" type="parTrans" cxnId="{4DB25510-B9E6-0E45-A189-B5F7C2693D84}">
      <dgm:prSet/>
      <dgm:spPr/>
      <dgm:t>
        <a:bodyPr/>
        <a:lstStyle/>
        <a:p>
          <a:endParaRPr lang="en-US"/>
        </a:p>
      </dgm:t>
    </dgm:pt>
    <dgm:pt modelId="{BA0CEBE8-F85F-7342-B9FD-4947A83E068E}" type="sibTrans" cxnId="{4DB25510-B9E6-0E45-A189-B5F7C2693D84}">
      <dgm:prSet/>
      <dgm:spPr/>
      <dgm:t>
        <a:bodyPr/>
        <a:lstStyle/>
        <a:p>
          <a:endParaRPr lang="en-US"/>
        </a:p>
      </dgm:t>
    </dgm:pt>
    <dgm:pt modelId="{7755C421-4EF1-9341-97C9-86863E48BC0D}">
      <dgm:prSet/>
      <dgm:spPr/>
      <dgm:t>
        <a:bodyPr/>
        <a:lstStyle/>
        <a:p>
          <a:pPr rtl="0"/>
          <a:r>
            <a:rPr lang="en-US" b="1" i="0" u="none" dirty="0" smtClean="0"/>
            <a:t>works</a:t>
          </a:r>
          <a:endParaRPr lang="en-US" b="0" i="0" u="none" dirty="0"/>
        </a:p>
      </dgm:t>
    </dgm:pt>
    <dgm:pt modelId="{3C8849AA-35C1-E549-A955-AF7DF4BAFB26}" type="parTrans" cxnId="{810C987D-20A7-CC4E-8E9D-A914CF3AB646}">
      <dgm:prSet/>
      <dgm:spPr/>
      <dgm:t>
        <a:bodyPr/>
        <a:lstStyle/>
        <a:p>
          <a:endParaRPr lang="en-US"/>
        </a:p>
      </dgm:t>
    </dgm:pt>
    <dgm:pt modelId="{CC7F7A39-5104-CD48-AB0E-C841ABDB180A}" type="sibTrans" cxnId="{810C987D-20A7-CC4E-8E9D-A914CF3AB646}">
      <dgm:prSet/>
      <dgm:spPr/>
      <dgm:t>
        <a:bodyPr/>
        <a:lstStyle/>
        <a:p>
          <a:endParaRPr lang="en-US"/>
        </a:p>
      </dgm:t>
    </dgm:pt>
    <dgm:pt modelId="{B606C558-092F-D04E-8918-377EDB2AAEF2}">
      <dgm:prSet/>
      <dgm:spPr/>
      <dgm:t>
        <a:bodyPr/>
        <a:lstStyle/>
        <a:p>
          <a:pPr rtl="0"/>
          <a:r>
            <a:rPr lang="en-US" b="1" i="0" u="none" dirty="0" smtClean="0"/>
            <a:t>fairly</a:t>
          </a:r>
          <a:endParaRPr lang="en-US" b="0" i="0" u="none" dirty="0"/>
        </a:p>
      </dgm:t>
    </dgm:pt>
    <dgm:pt modelId="{3BC0D4A4-DBDD-934C-A377-E77EB6417091}" type="parTrans" cxnId="{4D05B5B3-7F0E-AF44-853A-21E3AC64847A}">
      <dgm:prSet/>
      <dgm:spPr/>
      <dgm:t>
        <a:bodyPr/>
        <a:lstStyle/>
        <a:p>
          <a:endParaRPr lang="en-US"/>
        </a:p>
      </dgm:t>
    </dgm:pt>
    <dgm:pt modelId="{69850E3F-B9B1-9A4F-9999-FE55FEFBDC6B}" type="sibTrans" cxnId="{4D05B5B3-7F0E-AF44-853A-21E3AC64847A}">
      <dgm:prSet/>
      <dgm:spPr/>
      <dgm:t>
        <a:bodyPr/>
        <a:lstStyle/>
        <a:p>
          <a:endParaRPr lang="en-US"/>
        </a:p>
      </dgm:t>
    </dgm:pt>
    <dgm:pt modelId="{73FDDCF3-3EF4-A54D-9486-CB0F34C058DB}">
      <dgm:prSet/>
      <dgm:spPr/>
      <dgm:t>
        <a:bodyPr/>
        <a:lstStyle/>
        <a:p>
          <a:pPr rtl="0"/>
          <a:r>
            <a:rPr lang="en-US" b="1" i="0" u="none" dirty="0" smtClean="0"/>
            <a:t>well</a:t>
          </a:r>
          <a:endParaRPr lang="en-US" b="0" i="0" u="none" dirty="0"/>
        </a:p>
      </dgm:t>
    </dgm:pt>
    <dgm:pt modelId="{081958D7-5176-D847-8321-A94DFCC497BA}" type="parTrans" cxnId="{88629993-0F53-7C4A-BE57-F7339E5792B8}">
      <dgm:prSet/>
      <dgm:spPr/>
      <dgm:t>
        <a:bodyPr/>
        <a:lstStyle/>
        <a:p>
          <a:endParaRPr lang="en-US"/>
        </a:p>
      </dgm:t>
    </dgm:pt>
    <dgm:pt modelId="{C1C7B8D4-9E7F-1948-A588-F32A7E24FCDC}" type="sibTrans" cxnId="{88629993-0F53-7C4A-BE57-F7339E5792B8}">
      <dgm:prSet/>
      <dgm:spPr/>
      <dgm:t>
        <a:bodyPr/>
        <a:lstStyle/>
        <a:p>
          <a:endParaRPr lang="en-US"/>
        </a:p>
      </dgm:t>
    </dgm:pt>
    <dgm:pt modelId="{EB71E7BE-65CB-C34C-A64B-6EA6E7C641B1}" type="pres">
      <dgm:prSet presAssocID="{9A0C0472-2D93-0B49-B758-533462843190}" presName="Name0" presStyleCnt="0">
        <dgm:presLayoutVars>
          <dgm:dir/>
          <dgm:animLvl val="lvl"/>
          <dgm:resizeHandles val="exact"/>
        </dgm:presLayoutVars>
      </dgm:prSet>
      <dgm:spPr/>
    </dgm:pt>
    <dgm:pt modelId="{8618B5D9-5D8B-0A42-9EAA-B29E4A0F8F1B}" type="pres">
      <dgm:prSet presAssocID="{46D21EEB-21A8-B841-A3DF-52E4D689D0BF}" presName="parTxOnly" presStyleLbl="node1" presStyleIdx="0" presStyleCnt="4">
        <dgm:presLayoutVars>
          <dgm:chMax val="0"/>
          <dgm:chPref val="0"/>
          <dgm:bulletEnabled val="1"/>
        </dgm:presLayoutVars>
      </dgm:prSet>
      <dgm:spPr/>
      <dgm:t>
        <a:bodyPr/>
        <a:lstStyle/>
        <a:p>
          <a:endParaRPr lang="en-US"/>
        </a:p>
      </dgm:t>
    </dgm:pt>
    <dgm:pt modelId="{709370F9-94EE-3545-97B0-E40A39D7E1BC}" type="pres">
      <dgm:prSet presAssocID="{BA0CEBE8-F85F-7342-B9FD-4947A83E068E}" presName="parTxOnlySpace" presStyleCnt="0"/>
      <dgm:spPr/>
    </dgm:pt>
    <dgm:pt modelId="{01759CFF-7AE9-FF4B-A9F9-574DA0488A8D}" type="pres">
      <dgm:prSet presAssocID="{7755C421-4EF1-9341-97C9-86863E48BC0D}" presName="parTxOnly" presStyleLbl="node1" presStyleIdx="1" presStyleCnt="4">
        <dgm:presLayoutVars>
          <dgm:chMax val="0"/>
          <dgm:chPref val="0"/>
          <dgm:bulletEnabled val="1"/>
        </dgm:presLayoutVars>
      </dgm:prSet>
      <dgm:spPr/>
    </dgm:pt>
    <dgm:pt modelId="{4DA885BD-93BC-C748-A8BD-48826A010C5D}" type="pres">
      <dgm:prSet presAssocID="{CC7F7A39-5104-CD48-AB0E-C841ABDB180A}" presName="parTxOnlySpace" presStyleCnt="0"/>
      <dgm:spPr/>
    </dgm:pt>
    <dgm:pt modelId="{C61D2F93-EC1B-144E-94B5-09CFD016588A}" type="pres">
      <dgm:prSet presAssocID="{B606C558-092F-D04E-8918-377EDB2AAEF2}" presName="parTxOnly" presStyleLbl="node1" presStyleIdx="2" presStyleCnt="4">
        <dgm:presLayoutVars>
          <dgm:chMax val="0"/>
          <dgm:chPref val="0"/>
          <dgm:bulletEnabled val="1"/>
        </dgm:presLayoutVars>
      </dgm:prSet>
      <dgm:spPr/>
      <dgm:t>
        <a:bodyPr/>
        <a:lstStyle/>
        <a:p>
          <a:endParaRPr lang="en-US"/>
        </a:p>
      </dgm:t>
    </dgm:pt>
    <dgm:pt modelId="{CF3F8EDD-D4B0-0249-B28F-E82757947A50}" type="pres">
      <dgm:prSet presAssocID="{69850E3F-B9B1-9A4F-9999-FE55FEFBDC6B}" presName="parTxOnlySpace" presStyleCnt="0"/>
      <dgm:spPr/>
    </dgm:pt>
    <dgm:pt modelId="{5ED9B6E3-BE16-154A-9A91-536CA7251839}" type="pres">
      <dgm:prSet presAssocID="{73FDDCF3-3EF4-A54D-9486-CB0F34C058DB}" presName="parTxOnly" presStyleLbl="node1" presStyleIdx="3" presStyleCnt="4">
        <dgm:presLayoutVars>
          <dgm:chMax val="0"/>
          <dgm:chPref val="0"/>
          <dgm:bulletEnabled val="1"/>
        </dgm:presLayoutVars>
      </dgm:prSet>
      <dgm:spPr/>
    </dgm:pt>
  </dgm:ptLst>
  <dgm:cxnLst>
    <dgm:cxn modelId="{FA6BE655-953D-C944-A672-5427A2B1D8E3}" type="presOf" srcId="{46D21EEB-21A8-B841-A3DF-52E4D689D0BF}" destId="{8618B5D9-5D8B-0A42-9EAA-B29E4A0F8F1B}" srcOrd="0" destOrd="0" presId="urn:microsoft.com/office/officeart/2005/8/layout/chevron1"/>
    <dgm:cxn modelId="{FAF6AC5A-EAA5-4E40-8399-7565387160AC}" type="presOf" srcId="{9A0C0472-2D93-0B49-B758-533462843190}" destId="{EB71E7BE-65CB-C34C-A64B-6EA6E7C641B1}" srcOrd="0" destOrd="0" presId="urn:microsoft.com/office/officeart/2005/8/layout/chevron1"/>
    <dgm:cxn modelId="{DF659C81-752F-8543-BBCB-B4A4C8F7EA95}" type="presOf" srcId="{7755C421-4EF1-9341-97C9-86863E48BC0D}" destId="{01759CFF-7AE9-FF4B-A9F9-574DA0488A8D}" srcOrd="0" destOrd="0" presId="urn:microsoft.com/office/officeart/2005/8/layout/chevron1"/>
    <dgm:cxn modelId="{88629993-0F53-7C4A-BE57-F7339E5792B8}" srcId="{9A0C0472-2D93-0B49-B758-533462843190}" destId="{73FDDCF3-3EF4-A54D-9486-CB0F34C058DB}" srcOrd="3" destOrd="0" parTransId="{081958D7-5176-D847-8321-A94DFCC497BA}" sibTransId="{C1C7B8D4-9E7F-1948-A588-F32A7E24FCDC}"/>
    <dgm:cxn modelId="{810C987D-20A7-CC4E-8E9D-A914CF3AB646}" srcId="{9A0C0472-2D93-0B49-B758-533462843190}" destId="{7755C421-4EF1-9341-97C9-86863E48BC0D}" srcOrd="1" destOrd="0" parTransId="{3C8849AA-35C1-E549-A955-AF7DF4BAFB26}" sibTransId="{CC7F7A39-5104-CD48-AB0E-C841ABDB180A}"/>
    <dgm:cxn modelId="{08B90DA7-0CFC-F740-9CBD-1218A52A6ED4}" type="presOf" srcId="{B606C558-092F-D04E-8918-377EDB2AAEF2}" destId="{C61D2F93-EC1B-144E-94B5-09CFD016588A}" srcOrd="0" destOrd="0" presId="urn:microsoft.com/office/officeart/2005/8/layout/chevron1"/>
    <dgm:cxn modelId="{4D05B5B3-7F0E-AF44-853A-21E3AC64847A}" srcId="{9A0C0472-2D93-0B49-B758-533462843190}" destId="{B606C558-092F-D04E-8918-377EDB2AAEF2}" srcOrd="2" destOrd="0" parTransId="{3BC0D4A4-DBDD-934C-A377-E77EB6417091}" sibTransId="{69850E3F-B9B1-9A4F-9999-FE55FEFBDC6B}"/>
    <dgm:cxn modelId="{4DB25510-B9E6-0E45-A189-B5F7C2693D84}" srcId="{9A0C0472-2D93-0B49-B758-533462843190}" destId="{46D21EEB-21A8-B841-A3DF-52E4D689D0BF}" srcOrd="0" destOrd="0" parTransId="{ACA8730C-8F0B-A744-AD37-A6E6E6E693AC}" sibTransId="{BA0CEBE8-F85F-7342-B9FD-4947A83E068E}"/>
    <dgm:cxn modelId="{6F0534E2-9B13-EF47-B28B-11C9FC43FFFB}" type="presOf" srcId="{73FDDCF3-3EF4-A54D-9486-CB0F34C058DB}" destId="{5ED9B6E3-BE16-154A-9A91-536CA7251839}" srcOrd="0" destOrd="0" presId="urn:microsoft.com/office/officeart/2005/8/layout/chevron1"/>
    <dgm:cxn modelId="{EA015C81-9CC5-C44B-8422-610DD85290DF}" type="presParOf" srcId="{EB71E7BE-65CB-C34C-A64B-6EA6E7C641B1}" destId="{8618B5D9-5D8B-0A42-9EAA-B29E4A0F8F1B}" srcOrd="0" destOrd="0" presId="urn:microsoft.com/office/officeart/2005/8/layout/chevron1"/>
    <dgm:cxn modelId="{256C1626-54AF-C746-915B-8B1D4859481D}" type="presParOf" srcId="{EB71E7BE-65CB-C34C-A64B-6EA6E7C641B1}" destId="{709370F9-94EE-3545-97B0-E40A39D7E1BC}" srcOrd="1" destOrd="0" presId="urn:microsoft.com/office/officeart/2005/8/layout/chevron1"/>
    <dgm:cxn modelId="{35BA82CC-B21F-BB48-89C3-D1AF7F8DEF4C}" type="presParOf" srcId="{EB71E7BE-65CB-C34C-A64B-6EA6E7C641B1}" destId="{01759CFF-7AE9-FF4B-A9F9-574DA0488A8D}" srcOrd="2" destOrd="0" presId="urn:microsoft.com/office/officeart/2005/8/layout/chevron1"/>
    <dgm:cxn modelId="{E2DD726B-C2F8-ED46-B97A-3EAB000A0BC0}" type="presParOf" srcId="{EB71E7BE-65CB-C34C-A64B-6EA6E7C641B1}" destId="{4DA885BD-93BC-C748-A8BD-48826A010C5D}" srcOrd="3" destOrd="0" presId="urn:microsoft.com/office/officeart/2005/8/layout/chevron1"/>
    <dgm:cxn modelId="{1C4EF3E7-7028-1440-B2E6-47B3A916A2A4}" type="presParOf" srcId="{EB71E7BE-65CB-C34C-A64B-6EA6E7C641B1}" destId="{C61D2F93-EC1B-144E-94B5-09CFD016588A}" srcOrd="4" destOrd="0" presId="urn:microsoft.com/office/officeart/2005/8/layout/chevron1"/>
    <dgm:cxn modelId="{5E65026B-B8D7-9247-B86D-FB8EB0954785}" type="presParOf" srcId="{EB71E7BE-65CB-C34C-A64B-6EA6E7C641B1}" destId="{CF3F8EDD-D4B0-0249-B28F-E82757947A50}" srcOrd="5" destOrd="0" presId="urn:microsoft.com/office/officeart/2005/8/layout/chevron1"/>
    <dgm:cxn modelId="{6B55AE93-2A5A-FF4C-B423-9AF14DC57852}" type="presParOf" srcId="{EB71E7BE-65CB-C34C-A64B-6EA6E7C641B1}" destId="{5ED9B6E3-BE16-154A-9A91-536CA7251839}"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C0472-2D93-0B49-B758-533462843190}" type="doc">
      <dgm:prSet loTypeId="urn:microsoft.com/office/officeart/2005/8/layout/chevron1" loCatId="" qsTypeId="urn:microsoft.com/office/officeart/2005/8/quickstyle/simple4" qsCatId="simple" csTypeId="urn:microsoft.com/office/officeart/2005/8/colors/colorful1" csCatId="colorful" phldr="1"/>
      <dgm:spPr/>
    </dgm:pt>
    <dgm:pt modelId="{46D21EEB-21A8-B841-A3DF-52E4D689D0BF}">
      <dgm:prSet phldrT="[Text]"/>
      <dgm:spPr/>
      <dgm:t>
        <a:bodyPr/>
        <a:lstStyle/>
        <a:p>
          <a:pPr rtl="0"/>
          <a:r>
            <a:rPr lang="en-US" b="1" dirty="0" smtClean="0"/>
            <a:t>THIS IS OK, BUT</a:t>
          </a:r>
          <a:endParaRPr lang="en-US" b="1" dirty="0"/>
        </a:p>
      </dgm:t>
    </dgm:pt>
    <dgm:pt modelId="{ACA8730C-8F0B-A744-AD37-A6E6E6E693AC}" type="parTrans" cxnId="{4DB25510-B9E6-0E45-A189-B5F7C2693D84}">
      <dgm:prSet/>
      <dgm:spPr/>
      <dgm:t>
        <a:bodyPr/>
        <a:lstStyle/>
        <a:p>
          <a:endParaRPr lang="en-US"/>
        </a:p>
      </dgm:t>
    </dgm:pt>
    <dgm:pt modelId="{BA0CEBE8-F85F-7342-B9FD-4947A83E068E}" type="sibTrans" cxnId="{4DB25510-B9E6-0E45-A189-B5F7C2693D84}">
      <dgm:prSet/>
      <dgm:spPr/>
      <dgm:t>
        <a:bodyPr/>
        <a:lstStyle/>
        <a:p>
          <a:endParaRPr lang="en-US"/>
        </a:p>
      </dgm:t>
    </dgm:pt>
    <dgm:pt modelId="{7755C421-4EF1-9341-97C9-86863E48BC0D}">
      <dgm:prSet/>
      <dgm:spPr/>
      <dgm:t>
        <a:bodyPr/>
        <a:lstStyle/>
        <a:p>
          <a:pPr rtl="0"/>
          <a:r>
            <a:rPr lang="en-US" b="1" i="0" u="none" dirty="0" smtClean="0">
              <a:solidFill>
                <a:srgbClr val="595959"/>
              </a:solidFill>
            </a:rPr>
            <a:t>THIS FONT COLOR WAS CHANGED</a:t>
          </a:r>
          <a:endParaRPr lang="en-US" b="0" i="0" u="none" dirty="0">
            <a:solidFill>
              <a:srgbClr val="595959"/>
            </a:solidFill>
          </a:endParaRPr>
        </a:p>
      </dgm:t>
    </dgm:pt>
    <dgm:pt modelId="{3C8849AA-35C1-E549-A955-AF7DF4BAFB26}" type="parTrans" cxnId="{810C987D-20A7-CC4E-8E9D-A914CF3AB646}">
      <dgm:prSet/>
      <dgm:spPr/>
      <dgm:t>
        <a:bodyPr/>
        <a:lstStyle/>
        <a:p>
          <a:endParaRPr lang="en-US"/>
        </a:p>
      </dgm:t>
    </dgm:pt>
    <dgm:pt modelId="{CC7F7A39-5104-CD48-AB0E-C841ABDB180A}" type="sibTrans" cxnId="{810C987D-20A7-CC4E-8E9D-A914CF3AB646}">
      <dgm:prSet/>
      <dgm:spPr/>
      <dgm:t>
        <a:bodyPr/>
        <a:lstStyle/>
        <a:p>
          <a:endParaRPr lang="en-US"/>
        </a:p>
      </dgm:t>
    </dgm:pt>
    <dgm:pt modelId="{B606C558-092F-D04E-8918-377EDB2AAEF2}">
      <dgm:prSet/>
      <dgm:spPr/>
      <dgm:t>
        <a:bodyPr/>
        <a:lstStyle/>
        <a:p>
          <a:pPr rtl="0"/>
          <a:r>
            <a:rPr lang="en-US" b="1" i="0" u="none" dirty="0" smtClean="0"/>
            <a:t>WHICH MAKES IT STAND OUT</a:t>
          </a:r>
          <a:endParaRPr lang="en-US" b="0" i="0" u="none" dirty="0"/>
        </a:p>
      </dgm:t>
    </dgm:pt>
    <dgm:pt modelId="{3BC0D4A4-DBDD-934C-A377-E77EB6417091}" type="parTrans" cxnId="{4D05B5B3-7F0E-AF44-853A-21E3AC64847A}">
      <dgm:prSet/>
      <dgm:spPr/>
      <dgm:t>
        <a:bodyPr/>
        <a:lstStyle/>
        <a:p>
          <a:endParaRPr lang="en-US"/>
        </a:p>
      </dgm:t>
    </dgm:pt>
    <dgm:pt modelId="{69850E3F-B9B1-9A4F-9999-FE55FEFBDC6B}" type="sibTrans" cxnId="{4D05B5B3-7F0E-AF44-853A-21E3AC64847A}">
      <dgm:prSet/>
      <dgm:spPr/>
      <dgm:t>
        <a:bodyPr/>
        <a:lstStyle/>
        <a:p>
          <a:endParaRPr lang="en-US"/>
        </a:p>
      </dgm:t>
    </dgm:pt>
    <dgm:pt modelId="{73FDDCF3-3EF4-A54D-9486-CB0F34C058DB}">
      <dgm:prSet/>
      <dgm:spPr/>
      <dgm:t>
        <a:bodyPr/>
        <a:lstStyle/>
        <a:p>
          <a:pPr rtl="0"/>
          <a:r>
            <a:rPr lang="en-US" b="1" i="0" u="none" dirty="0" smtClean="0"/>
            <a:t>So 2 and 7 below...</a:t>
          </a:r>
          <a:endParaRPr lang="en-US" b="0" i="0" u="none" dirty="0"/>
        </a:p>
      </dgm:t>
    </dgm:pt>
    <dgm:pt modelId="{081958D7-5176-D847-8321-A94DFCC497BA}" type="parTrans" cxnId="{88629993-0F53-7C4A-BE57-F7339E5792B8}">
      <dgm:prSet/>
      <dgm:spPr/>
      <dgm:t>
        <a:bodyPr/>
        <a:lstStyle/>
        <a:p>
          <a:endParaRPr lang="en-US"/>
        </a:p>
      </dgm:t>
    </dgm:pt>
    <dgm:pt modelId="{C1C7B8D4-9E7F-1948-A588-F32A7E24FCDC}" type="sibTrans" cxnId="{88629993-0F53-7C4A-BE57-F7339E5792B8}">
      <dgm:prSet/>
      <dgm:spPr/>
      <dgm:t>
        <a:bodyPr/>
        <a:lstStyle/>
        <a:p>
          <a:endParaRPr lang="en-US"/>
        </a:p>
      </dgm:t>
    </dgm:pt>
    <dgm:pt modelId="{EB71E7BE-65CB-C34C-A64B-6EA6E7C641B1}" type="pres">
      <dgm:prSet presAssocID="{9A0C0472-2D93-0B49-B758-533462843190}" presName="Name0" presStyleCnt="0">
        <dgm:presLayoutVars>
          <dgm:dir/>
          <dgm:animLvl val="lvl"/>
          <dgm:resizeHandles val="exact"/>
        </dgm:presLayoutVars>
      </dgm:prSet>
      <dgm:spPr/>
    </dgm:pt>
    <dgm:pt modelId="{8618B5D9-5D8B-0A42-9EAA-B29E4A0F8F1B}" type="pres">
      <dgm:prSet presAssocID="{46D21EEB-21A8-B841-A3DF-52E4D689D0BF}" presName="parTxOnly" presStyleLbl="node1" presStyleIdx="0" presStyleCnt="4">
        <dgm:presLayoutVars>
          <dgm:chMax val="0"/>
          <dgm:chPref val="0"/>
          <dgm:bulletEnabled val="1"/>
        </dgm:presLayoutVars>
      </dgm:prSet>
      <dgm:spPr/>
      <dgm:t>
        <a:bodyPr/>
        <a:lstStyle/>
        <a:p>
          <a:endParaRPr lang="en-US"/>
        </a:p>
      </dgm:t>
    </dgm:pt>
    <dgm:pt modelId="{709370F9-94EE-3545-97B0-E40A39D7E1BC}" type="pres">
      <dgm:prSet presAssocID="{BA0CEBE8-F85F-7342-B9FD-4947A83E068E}" presName="parTxOnlySpace" presStyleCnt="0"/>
      <dgm:spPr/>
    </dgm:pt>
    <dgm:pt modelId="{DB36607D-DF6E-B049-98F3-E44CAD434F79}" type="pres">
      <dgm:prSet presAssocID="{7755C421-4EF1-9341-97C9-86863E48BC0D}" presName="parTxOnly" presStyleLbl="node1" presStyleIdx="1" presStyleCnt="4">
        <dgm:presLayoutVars>
          <dgm:chMax val="0"/>
          <dgm:chPref val="0"/>
          <dgm:bulletEnabled val="1"/>
        </dgm:presLayoutVars>
      </dgm:prSet>
      <dgm:spPr/>
      <dgm:t>
        <a:bodyPr/>
        <a:lstStyle/>
        <a:p>
          <a:endParaRPr lang="en-US"/>
        </a:p>
      </dgm:t>
    </dgm:pt>
    <dgm:pt modelId="{EDDB5D48-A990-0549-B2D4-EBA1E5E046B3}" type="pres">
      <dgm:prSet presAssocID="{CC7F7A39-5104-CD48-AB0E-C841ABDB180A}" presName="parTxOnlySpace" presStyleCnt="0"/>
      <dgm:spPr/>
    </dgm:pt>
    <dgm:pt modelId="{FA895B9E-9E48-2943-8205-BA828AF2D29B}" type="pres">
      <dgm:prSet presAssocID="{B606C558-092F-D04E-8918-377EDB2AAEF2}" presName="parTxOnly" presStyleLbl="node1" presStyleIdx="2" presStyleCnt="4">
        <dgm:presLayoutVars>
          <dgm:chMax val="0"/>
          <dgm:chPref val="0"/>
          <dgm:bulletEnabled val="1"/>
        </dgm:presLayoutVars>
      </dgm:prSet>
      <dgm:spPr/>
      <dgm:t>
        <a:bodyPr/>
        <a:lstStyle/>
        <a:p>
          <a:endParaRPr lang="en-US"/>
        </a:p>
      </dgm:t>
    </dgm:pt>
    <dgm:pt modelId="{3F3F1436-2F55-AE41-8FBB-796DE7E1A8A7}" type="pres">
      <dgm:prSet presAssocID="{69850E3F-B9B1-9A4F-9999-FE55FEFBDC6B}" presName="parTxOnlySpace" presStyleCnt="0"/>
      <dgm:spPr/>
    </dgm:pt>
    <dgm:pt modelId="{36113E07-F537-624C-9426-1322DFF89492}" type="pres">
      <dgm:prSet presAssocID="{73FDDCF3-3EF4-A54D-9486-CB0F34C058DB}" presName="parTxOnly" presStyleLbl="node1" presStyleIdx="3" presStyleCnt="4">
        <dgm:presLayoutVars>
          <dgm:chMax val="0"/>
          <dgm:chPref val="0"/>
          <dgm:bulletEnabled val="1"/>
        </dgm:presLayoutVars>
      </dgm:prSet>
      <dgm:spPr/>
      <dgm:t>
        <a:bodyPr/>
        <a:lstStyle/>
        <a:p>
          <a:endParaRPr lang="en-US"/>
        </a:p>
      </dgm:t>
    </dgm:pt>
  </dgm:ptLst>
  <dgm:cxnLst>
    <dgm:cxn modelId="{0CF56B1C-997E-FB45-BEA0-C49B09B8CD76}" type="presOf" srcId="{B606C558-092F-D04E-8918-377EDB2AAEF2}" destId="{FA895B9E-9E48-2943-8205-BA828AF2D29B}" srcOrd="0" destOrd="0" presId="urn:microsoft.com/office/officeart/2005/8/layout/chevron1"/>
    <dgm:cxn modelId="{B2B487E9-C167-4148-B75C-681A8B178C09}" type="presOf" srcId="{7755C421-4EF1-9341-97C9-86863E48BC0D}" destId="{DB36607D-DF6E-B049-98F3-E44CAD434F79}" srcOrd="0" destOrd="0" presId="urn:microsoft.com/office/officeart/2005/8/layout/chevron1"/>
    <dgm:cxn modelId="{00D6DF36-5C02-714E-9835-E3EC4EB45154}" type="presOf" srcId="{73FDDCF3-3EF4-A54D-9486-CB0F34C058DB}" destId="{36113E07-F537-624C-9426-1322DFF89492}" srcOrd="0" destOrd="0" presId="urn:microsoft.com/office/officeart/2005/8/layout/chevron1"/>
    <dgm:cxn modelId="{88629993-0F53-7C4A-BE57-F7339E5792B8}" srcId="{9A0C0472-2D93-0B49-B758-533462843190}" destId="{73FDDCF3-3EF4-A54D-9486-CB0F34C058DB}" srcOrd="3" destOrd="0" parTransId="{081958D7-5176-D847-8321-A94DFCC497BA}" sibTransId="{C1C7B8D4-9E7F-1948-A588-F32A7E24FCDC}"/>
    <dgm:cxn modelId="{810C987D-20A7-CC4E-8E9D-A914CF3AB646}" srcId="{9A0C0472-2D93-0B49-B758-533462843190}" destId="{7755C421-4EF1-9341-97C9-86863E48BC0D}" srcOrd="1" destOrd="0" parTransId="{3C8849AA-35C1-E549-A955-AF7DF4BAFB26}" sibTransId="{CC7F7A39-5104-CD48-AB0E-C841ABDB180A}"/>
    <dgm:cxn modelId="{FE50B690-A0F5-4747-BAAB-B0BD3BFAC319}" type="presOf" srcId="{46D21EEB-21A8-B841-A3DF-52E4D689D0BF}" destId="{8618B5D9-5D8B-0A42-9EAA-B29E4A0F8F1B}" srcOrd="0" destOrd="0" presId="urn:microsoft.com/office/officeart/2005/8/layout/chevron1"/>
    <dgm:cxn modelId="{2FC10CAB-FDE9-DC4D-BEA1-003A0E670D16}" type="presOf" srcId="{9A0C0472-2D93-0B49-B758-533462843190}" destId="{EB71E7BE-65CB-C34C-A64B-6EA6E7C641B1}" srcOrd="0" destOrd="0" presId="urn:microsoft.com/office/officeart/2005/8/layout/chevron1"/>
    <dgm:cxn modelId="{4D05B5B3-7F0E-AF44-853A-21E3AC64847A}" srcId="{9A0C0472-2D93-0B49-B758-533462843190}" destId="{B606C558-092F-D04E-8918-377EDB2AAEF2}" srcOrd="2" destOrd="0" parTransId="{3BC0D4A4-DBDD-934C-A377-E77EB6417091}" sibTransId="{69850E3F-B9B1-9A4F-9999-FE55FEFBDC6B}"/>
    <dgm:cxn modelId="{4DB25510-B9E6-0E45-A189-B5F7C2693D84}" srcId="{9A0C0472-2D93-0B49-B758-533462843190}" destId="{46D21EEB-21A8-B841-A3DF-52E4D689D0BF}" srcOrd="0" destOrd="0" parTransId="{ACA8730C-8F0B-A744-AD37-A6E6E6E693AC}" sibTransId="{BA0CEBE8-F85F-7342-B9FD-4947A83E068E}"/>
    <dgm:cxn modelId="{EB6136A4-5056-6B4E-AB29-D3A737D9C695}" type="presParOf" srcId="{EB71E7BE-65CB-C34C-A64B-6EA6E7C641B1}" destId="{8618B5D9-5D8B-0A42-9EAA-B29E4A0F8F1B}" srcOrd="0" destOrd="0" presId="urn:microsoft.com/office/officeart/2005/8/layout/chevron1"/>
    <dgm:cxn modelId="{1E37D260-9E30-3E47-BB0C-93AE14EE3B20}" type="presParOf" srcId="{EB71E7BE-65CB-C34C-A64B-6EA6E7C641B1}" destId="{709370F9-94EE-3545-97B0-E40A39D7E1BC}" srcOrd="1" destOrd="0" presId="urn:microsoft.com/office/officeart/2005/8/layout/chevron1"/>
    <dgm:cxn modelId="{3092A7F7-FC91-E747-BD2F-55AE07FE83B6}" type="presParOf" srcId="{EB71E7BE-65CB-C34C-A64B-6EA6E7C641B1}" destId="{DB36607D-DF6E-B049-98F3-E44CAD434F79}" srcOrd="2" destOrd="0" presId="urn:microsoft.com/office/officeart/2005/8/layout/chevron1"/>
    <dgm:cxn modelId="{85E391E0-6D87-904E-BB6F-582265AD9143}" type="presParOf" srcId="{EB71E7BE-65CB-C34C-A64B-6EA6E7C641B1}" destId="{EDDB5D48-A990-0549-B2D4-EBA1E5E046B3}" srcOrd="3" destOrd="0" presId="urn:microsoft.com/office/officeart/2005/8/layout/chevron1"/>
    <dgm:cxn modelId="{C15F37AF-1156-3B4F-BACE-6D582C1F2151}" type="presParOf" srcId="{EB71E7BE-65CB-C34C-A64B-6EA6E7C641B1}" destId="{FA895B9E-9E48-2943-8205-BA828AF2D29B}" srcOrd="4" destOrd="0" presId="urn:microsoft.com/office/officeart/2005/8/layout/chevron1"/>
    <dgm:cxn modelId="{0B31EB0E-3DB2-AE41-9B17-4DD72F9AA13D}" type="presParOf" srcId="{EB71E7BE-65CB-C34C-A64B-6EA6E7C641B1}" destId="{3F3F1436-2F55-AE41-8FBB-796DE7E1A8A7}" srcOrd="5" destOrd="0" presId="urn:microsoft.com/office/officeart/2005/8/layout/chevron1"/>
    <dgm:cxn modelId="{A8740D0D-A151-4340-A00B-A353369CC371}" type="presParOf" srcId="{EB71E7BE-65CB-C34C-A64B-6EA6E7C641B1}" destId="{36113E07-F537-624C-9426-1322DFF89492}"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0C0472-2D93-0B49-B758-533462843190}" type="doc">
      <dgm:prSet loTypeId="urn:microsoft.com/office/officeart/2005/8/layout/chevron1" loCatId="" qsTypeId="urn:microsoft.com/office/officeart/2005/8/quickstyle/simple4" qsCatId="simple" csTypeId="urn:microsoft.com/office/officeart/2005/8/colors/accent3_3" csCatId="accent3" phldr="1"/>
      <dgm:spPr/>
    </dgm:pt>
    <dgm:pt modelId="{46D21EEB-21A8-B841-A3DF-52E4D689D0BF}">
      <dgm:prSet phldrT="[Text]"/>
      <dgm:spPr/>
      <dgm:t>
        <a:bodyPr/>
        <a:lstStyle/>
        <a:p>
          <a:pPr rtl="0"/>
          <a:r>
            <a:rPr lang="en-US" b="1" i="0" u="none" dirty="0" smtClean="0"/>
            <a:t>BUT MOST OF THE TEXT</a:t>
          </a:r>
          <a:endParaRPr lang="en-US" dirty="0"/>
        </a:p>
      </dgm:t>
    </dgm:pt>
    <dgm:pt modelId="{ACA8730C-8F0B-A744-AD37-A6E6E6E693AC}" type="parTrans" cxnId="{4DB25510-B9E6-0E45-A189-B5F7C2693D84}">
      <dgm:prSet/>
      <dgm:spPr/>
      <dgm:t>
        <a:bodyPr/>
        <a:lstStyle/>
        <a:p>
          <a:endParaRPr lang="en-US"/>
        </a:p>
      </dgm:t>
    </dgm:pt>
    <dgm:pt modelId="{BA0CEBE8-F85F-7342-B9FD-4947A83E068E}" type="sibTrans" cxnId="{4DB25510-B9E6-0E45-A189-B5F7C2693D84}">
      <dgm:prSet/>
      <dgm:spPr/>
      <dgm:t>
        <a:bodyPr/>
        <a:lstStyle/>
        <a:p>
          <a:endParaRPr lang="en-US"/>
        </a:p>
      </dgm:t>
    </dgm:pt>
    <dgm:pt modelId="{7755C421-4EF1-9341-97C9-86863E48BC0D}">
      <dgm:prSet/>
      <dgm:spPr/>
      <dgm:t>
        <a:bodyPr/>
        <a:lstStyle/>
        <a:p>
          <a:pPr rtl="0"/>
          <a:r>
            <a:rPr lang="en-US" b="1" i="0" u="none" dirty="0" smtClean="0"/>
            <a:t>IN THIS ROW IS BARELY</a:t>
          </a:r>
          <a:endParaRPr lang="en-US" b="0" i="0" u="none" dirty="0"/>
        </a:p>
      </dgm:t>
    </dgm:pt>
    <dgm:pt modelId="{3C8849AA-35C1-E549-A955-AF7DF4BAFB26}" type="parTrans" cxnId="{810C987D-20A7-CC4E-8E9D-A914CF3AB646}">
      <dgm:prSet/>
      <dgm:spPr/>
      <dgm:t>
        <a:bodyPr/>
        <a:lstStyle/>
        <a:p>
          <a:endParaRPr lang="en-US"/>
        </a:p>
      </dgm:t>
    </dgm:pt>
    <dgm:pt modelId="{CC7F7A39-5104-CD48-AB0E-C841ABDB180A}" type="sibTrans" cxnId="{810C987D-20A7-CC4E-8E9D-A914CF3AB646}">
      <dgm:prSet/>
      <dgm:spPr/>
      <dgm:t>
        <a:bodyPr/>
        <a:lstStyle/>
        <a:p>
          <a:endParaRPr lang="en-US"/>
        </a:p>
      </dgm:t>
    </dgm:pt>
    <dgm:pt modelId="{B606C558-092F-D04E-8918-377EDB2AAEF2}">
      <dgm:prSet/>
      <dgm:spPr/>
      <dgm:t>
        <a:bodyPr/>
        <a:lstStyle/>
        <a:p>
          <a:pPr rtl="0"/>
          <a:r>
            <a:rPr lang="en-US" b="1" i="0" u="none" dirty="0" smtClean="0"/>
            <a:t>READABLE AND  WILL PROBABLY</a:t>
          </a:r>
          <a:endParaRPr lang="en-US" b="0" i="0" u="none" dirty="0"/>
        </a:p>
      </dgm:t>
    </dgm:pt>
    <dgm:pt modelId="{3BC0D4A4-DBDD-934C-A377-E77EB6417091}" type="parTrans" cxnId="{4D05B5B3-7F0E-AF44-853A-21E3AC64847A}">
      <dgm:prSet/>
      <dgm:spPr/>
      <dgm:t>
        <a:bodyPr/>
        <a:lstStyle/>
        <a:p>
          <a:endParaRPr lang="en-US"/>
        </a:p>
      </dgm:t>
    </dgm:pt>
    <dgm:pt modelId="{69850E3F-B9B1-9A4F-9999-FE55FEFBDC6B}" type="sibTrans" cxnId="{4D05B5B3-7F0E-AF44-853A-21E3AC64847A}">
      <dgm:prSet/>
      <dgm:spPr/>
      <dgm:t>
        <a:bodyPr/>
        <a:lstStyle/>
        <a:p>
          <a:endParaRPr lang="en-US"/>
        </a:p>
      </dgm:t>
    </dgm:pt>
    <dgm:pt modelId="{73FDDCF3-3EF4-A54D-9486-CB0F34C058DB}">
      <dgm:prSet/>
      <dgm:spPr/>
      <dgm:t>
        <a:bodyPr/>
        <a:lstStyle/>
        <a:p>
          <a:pPr rtl="0"/>
          <a:r>
            <a:rPr lang="en-US" b="1" i="0" u="none" dirty="0" smtClean="0"/>
            <a:t>WASH OUT  COMPLETELY ON SCREEN</a:t>
          </a:r>
          <a:endParaRPr lang="en-US" b="0" i="0" u="none" dirty="0"/>
        </a:p>
      </dgm:t>
    </dgm:pt>
    <dgm:pt modelId="{081958D7-5176-D847-8321-A94DFCC497BA}" type="parTrans" cxnId="{88629993-0F53-7C4A-BE57-F7339E5792B8}">
      <dgm:prSet/>
      <dgm:spPr/>
      <dgm:t>
        <a:bodyPr/>
        <a:lstStyle/>
        <a:p>
          <a:endParaRPr lang="en-US"/>
        </a:p>
      </dgm:t>
    </dgm:pt>
    <dgm:pt modelId="{C1C7B8D4-9E7F-1948-A588-F32A7E24FCDC}" type="sibTrans" cxnId="{88629993-0F53-7C4A-BE57-F7339E5792B8}">
      <dgm:prSet/>
      <dgm:spPr/>
      <dgm:t>
        <a:bodyPr/>
        <a:lstStyle/>
        <a:p>
          <a:endParaRPr lang="en-US"/>
        </a:p>
      </dgm:t>
    </dgm:pt>
    <dgm:pt modelId="{EB71E7BE-65CB-C34C-A64B-6EA6E7C641B1}" type="pres">
      <dgm:prSet presAssocID="{9A0C0472-2D93-0B49-B758-533462843190}" presName="Name0" presStyleCnt="0">
        <dgm:presLayoutVars>
          <dgm:dir/>
          <dgm:animLvl val="lvl"/>
          <dgm:resizeHandles val="exact"/>
        </dgm:presLayoutVars>
      </dgm:prSet>
      <dgm:spPr/>
    </dgm:pt>
    <dgm:pt modelId="{8618B5D9-5D8B-0A42-9EAA-B29E4A0F8F1B}" type="pres">
      <dgm:prSet presAssocID="{46D21EEB-21A8-B841-A3DF-52E4D689D0BF}" presName="parTxOnly" presStyleLbl="node1" presStyleIdx="0" presStyleCnt="4">
        <dgm:presLayoutVars>
          <dgm:chMax val="0"/>
          <dgm:chPref val="0"/>
          <dgm:bulletEnabled val="1"/>
        </dgm:presLayoutVars>
      </dgm:prSet>
      <dgm:spPr/>
      <dgm:t>
        <a:bodyPr/>
        <a:lstStyle/>
        <a:p>
          <a:endParaRPr lang="en-US"/>
        </a:p>
      </dgm:t>
    </dgm:pt>
    <dgm:pt modelId="{709370F9-94EE-3545-97B0-E40A39D7E1BC}" type="pres">
      <dgm:prSet presAssocID="{BA0CEBE8-F85F-7342-B9FD-4947A83E068E}" presName="parTxOnlySpace" presStyleCnt="0"/>
      <dgm:spPr/>
    </dgm:pt>
    <dgm:pt modelId="{F531E2F9-2AF0-2041-B61F-EE358E7D9861}" type="pres">
      <dgm:prSet presAssocID="{7755C421-4EF1-9341-97C9-86863E48BC0D}" presName="parTxOnly" presStyleLbl="node1" presStyleIdx="1" presStyleCnt="4">
        <dgm:presLayoutVars>
          <dgm:chMax val="0"/>
          <dgm:chPref val="0"/>
          <dgm:bulletEnabled val="1"/>
        </dgm:presLayoutVars>
      </dgm:prSet>
      <dgm:spPr/>
      <dgm:t>
        <a:bodyPr/>
        <a:lstStyle/>
        <a:p>
          <a:endParaRPr lang="en-US"/>
        </a:p>
      </dgm:t>
    </dgm:pt>
    <dgm:pt modelId="{48EA82CC-0352-904D-AEA9-CB00B60056C5}" type="pres">
      <dgm:prSet presAssocID="{CC7F7A39-5104-CD48-AB0E-C841ABDB180A}" presName="parTxOnlySpace" presStyleCnt="0"/>
      <dgm:spPr/>
    </dgm:pt>
    <dgm:pt modelId="{35E834F8-FF4A-3549-B46B-C7AE02B4CC42}" type="pres">
      <dgm:prSet presAssocID="{B606C558-092F-D04E-8918-377EDB2AAEF2}" presName="parTxOnly" presStyleLbl="node1" presStyleIdx="2" presStyleCnt="4">
        <dgm:presLayoutVars>
          <dgm:chMax val="0"/>
          <dgm:chPref val="0"/>
          <dgm:bulletEnabled val="1"/>
        </dgm:presLayoutVars>
      </dgm:prSet>
      <dgm:spPr/>
      <dgm:t>
        <a:bodyPr/>
        <a:lstStyle/>
        <a:p>
          <a:endParaRPr lang="en-US"/>
        </a:p>
      </dgm:t>
    </dgm:pt>
    <dgm:pt modelId="{E99B78E8-5201-6D42-A8B4-6BE000E9339D}" type="pres">
      <dgm:prSet presAssocID="{69850E3F-B9B1-9A4F-9999-FE55FEFBDC6B}" presName="parTxOnlySpace" presStyleCnt="0"/>
      <dgm:spPr/>
    </dgm:pt>
    <dgm:pt modelId="{1E0C5A4F-89C8-E74A-B5DD-34E0A4BB8203}" type="pres">
      <dgm:prSet presAssocID="{73FDDCF3-3EF4-A54D-9486-CB0F34C058DB}" presName="parTxOnly" presStyleLbl="node1" presStyleIdx="3" presStyleCnt="4">
        <dgm:presLayoutVars>
          <dgm:chMax val="0"/>
          <dgm:chPref val="0"/>
          <dgm:bulletEnabled val="1"/>
        </dgm:presLayoutVars>
      </dgm:prSet>
      <dgm:spPr/>
      <dgm:t>
        <a:bodyPr/>
        <a:lstStyle/>
        <a:p>
          <a:endParaRPr lang="en-US"/>
        </a:p>
      </dgm:t>
    </dgm:pt>
  </dgm:ptLst>
  <dgm:cxnLst>
    <dgm:cxn modelId="{18C8DA1D-C75F-8F42-AA27-7D5051444D0E}" type="presOf" srcId="{73FDDCF3-3EF4-A54D-9486-CB0F34C058DB}" destId="{1E0C5A4F-89C8-E74A-B5DD-34E0A4BB8203}" srcOrd="0" destOrd="0" presId="urn:microsoft.com/office/officeart/2005/8/layout/chevron1"/>
    <dgm:cxn modelId="{88629993-0F53-7C4A-BE57-F7339E5792B8}" srcId="{9A0C0472-2D93-0B49-B758-533462843190}" destId="{73FDDCF3-3EF4-A54D-9486-CB0F34C058DB}" srcOrd="3" destOrd="0" parTransId="{081958D7-5176-D847-8321-A94DFCC497BA}" sibTransId="{C1C7B8D4-9E7F-1948-A588-F32A7E24FCDC}"/>
    <dgm:cxn modelId="{810C987D-20A7-CC4E-8E9D-A914CF3AB646}" srcId="{9A0C0472-2D93-0B49-B758-533462843190}" destId="{7755C421-4EF1-9341-97C9-86863E48BC0D}" srcOrd="1" destOrd="0" parTransId="{3C8849AA-35C1-E549-A955-AF7DF4BAFB26}" sibTransId="{CC7F7A39-5104-CD48-AB0E-C841ABDB180A}"/>
    <dgm:cxn modelId="{AA1D3CF6-AC67-2B4F-B3AE-CB0D21ABA8C5}" type="presOf" srcId="{7755C421-4EF1-9341-97C9-86863E48BC0D}" destId="{F531E2F9-2AF0-2041-B61F-EE358E7D9861}" srcOrd="0" destOrd="0" presId="urn:microsoft.com/office/officeart/2005/8/layout/chevron1"/>
    <dgm:cxn modelId="{02E50C19-FA1E-554E-A0F1-E631F2DEE398}" type="presOf" srcId="{B606C558-092F-D04E-8918-377EDB2AAEF2}" destId="{35E834F8-FF4A-3549-B46B-C7AE02B4CC42}" srcOrd="0" destOrd="0" presId="urn:microsoft.com/office/officeart/2005/8/layout/chevron1"/>
    <dgm:cxn modelId="{65127934-FEB9-DA4B-BD3C-253E40D9F1DE}" type="presOf" srcId="{9A0C0472-2D93-0B49-B758-533462843190}" destId="{EB71E7BE-65CB-C34C-A64B-6EA6E7C641B1}" srcOrd="0" destOrd="0" presId="urn:microsoft.com/office/officeart/2005/8/layout/chevron1"/>
    <dgm:cxn modelId="{4D05B5B3-7F0E-AF44-853A-21E3AC64847A}" srcId="{9A0C0472-2D93-0B49-B758-533462843190}" destId="{B606C558-092F-D04E-8918-377EDB2AAEF2}" srcOrd="2" destOrd="0" parTransId="{3BC0D4A4-DBDD-934C-A377-E77EB6417091}" sibTransId="{69850E3F-B9B1-9A4F-9999-FE55FEFBDC6B}"/>
    <dgm:cxn modelId="{8FCAF629-7777-7744-8CD1-A87499E89EDD}" type="presOf" srcId="{46D21EEB-21A8-B841-A3DF-52E4D689D0BF}" destId="{8618B5D9-5D8B-0A42-9EAA-B29E4A0F8F1B}" srcOrd="0" destOrd="0" presId="urn:microsoft.com/office/officeart/2005/8/layout/chevron1"/>
    <dgm:cxn modelId="{4DB25510-B9E6-0E45-A189-B5F7C2693D84}" srcId="{9A0C0472-2D93-0B49-B758-533462843190}" destId="{46D21EEB-21A8-B841-A3DF-52E4D689D0BF}" srcOrd="0" destOrd="0" parTransId="{ACA8730C-8F0B-A744-AD37-A6E6E6E693AC}" sibTransId="{BA0CEBE8-F85F-7342-B9FD-4947A83E068E}"/>
    <dgm:cxn modelId="{0C999CAF-B40D-5C45-8B15-4C46C72A0EC6}" type="presParOf" srcId="{EB71E7BE-65CB-C34C-A64B-6EA6E7C641B1}" destId="{8618B5D9-5D8B-0A42-9EAA-B29E4A0F8F1B}" srcOrd="0" destOrd="0" presId="urn:microsoft.com/office/officeart/2005/8/layout/chevron1"/>
    <dgm:cxn modelId="{87CDA00D-55FE-4F46-866E-0025C99B6188}" type="presParOf" srcId="{EB71E7BE-65CB-C34C-A64B-6EA6E7C641B1}" destId="{709370F9-94EE-3545-97B0-E40A39D7E1BC}" srcOrd="1" destOrd="0" presId="urn:microsoft.com/office/officeart/2005/8/layout/chevron1"/>
    <dgm:cxn modelId="{EE942F22-D922-D047-BC2E-880D4EFE64DD}" type="presParOf" srcId="{EB71E7BE-65CB-C34C-A64B-6EA6E7C641B1}" destId="{F531E2F9-2AF0-2041-B61F-EE358E7D9861}" srcOrd="2" destOrd="0" presId="urn:microsoft.com/office/officeart/2005/8/layout/chevron1"/>
    <dgm:cxn modelId="{C06F6859-DB25-DE4F-968A-6135ED2A2AC0}" type="presParOf" srcId="{EB71E7BE-65CB-C34C-A64B-6EA6E7C641B1}" destId="{48EA82CC-0352-904D-AEA9-CB00B60056C5}" srcOrd="3" destOrd="0" presId="urn:microsoft.com/office/officeart/2005/8/layout/chevron1"/>
    <dgm:cxn modelId="{2F8C5175-8FE9-174B-97D9-29145D9D06CF}" type="presParOf" srcId="{EB71E7BE-65CB-C34C-A64B-6EA6E7C641B1}" destId="{35E834F8-FF4A-3549-B46B-C7AE02B4CC42}" srcOrd="4" destOrd="0" presId="urn:microsoft.com/office/officeart/2005/8/layout/chevron1"/>
    <dgm:cxn modelId="{01A83BDD-5956-3A45-A4E5-E663578FF254}" type="presParOf" srcId="{EB71E7BE-65CB-C34C-A64B-6EA6E7C641B1}" destId="{E99B78E8-5201-6D42-A8B4-6BE000E9339D}" srcOrd="5" destOrd="0" presId="urn:microsoft.com/office/officeart/2005/8/layout/chevron1"/>
    <dgm:cxn modelId="{38673853-A7DA-9743-813A-E3F0377241D2}" type="presParOf" srcId="{EB71E7BE-65CB-C34C-A64B-6EA6E7C641B1}" destId="{1E0C5A4F-89C8-E74A-B5DD-34E0A4BB8203}" srcOrd="6"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C0472-2D93-0B49-B758-533462843190}" type="doc">
      <dgm:prSet loTypeId="urn:microsoft.com/office/officeart/2005/8/layout/chevron1" loCatId="" qsTypeId="urn:microsoft.com/office/officeart/2005/8/quickstyle/simple4" qsCatId="simple" csTypeId="urn:microsoft.com/office/officeart/2005/8/colors/colorful1" csCatId="colorful" phldr="1"/>
      <dgm:spPr/>
    </dgm:pt>
    <dgm:pt modelId="{46D21EEB-21A8-B841-A3DF-52E4D689D0BF}">
      <dgm:prSet phldrT="[Text]"/>
      <dgm:spPr/>
      <dgm:t>
        <a:bodyPr/>
        <a:lstStyle/>
        <a:p>
          <a:pPr rtl="0"/>
          <a:r>
            <a:rPr lang="en-US" b="0" i="0" u="none" dirty="0" smtClean="0"/>
            <a:t>1</a:t>
          </a:r>
          <a:endParaRPr lang="en-US" b="0" dirty="0"/>
        </a:p>
      </dgm:t>
    </dgm:pt>
    <dgm:pt modelId="{ACA8730C-8F0B-A744-AD37-A6E6E6E693AC}" type="parTrans" cxnId="{4DB25510-B9E6-0E45-A189-B5F7C2693D84}">
      <dgm:prSet/>
      <dgm:spPr/>
      <dgm:t>
        <a:bodyPr/>
        <a:lstStyle/>
        <a:p>
          <a:endParaRPr lang="en-US"/>
        </a:p>
      </dgm:t>
    </dgm:pt>
    <dgm:pt modelId="{BA0CEBE8-F85F-7342-B9FD-4947A83E068E}" type="sibTrans" cxnId="{4DB25510-B9E6-0E45-A189-B5F7C2693D84}">
      <dgm:prSet/>
      <dgm:spPr/>
      <dgm:t>
        <a:bodyPr/>
        <a:lstStyle/>
        <a:p>
          <a:endParaRPr lang="en-US"/>
        </a:p>
      </dgm:t>
    </dgm:pt>
    <dgm:pt modelId="{0B118FC8-E50D-0046-BA60-C329EA5281CF}">
      <dgm:prSet/>
      <dgm:spPr>
        <a:gradFill rotWithShape="0">
          <a:gsLst>
            <a:gs pos="0">
              <a:schemeClr val="accent3"/>
            </a:gs>
            <a:gs pos="100000">
              <a:srgbClr val="E3E936"/>
            </a:gs>
          </a:gsLst>
        </a:gradFill>
      </dgm:spPr>
      <dgm:t>
        <a:bodyPr/>
        <a:lstStyle/>
        <a:p>
          <a:pPr rtl="0"/>
          <a:r>
            <a:rPr lang="en-US" b="0" i="0" u="none" dirty="0" smtClean="0"/>
            <a:t>2</a:t>
          </a:r>
          <a:endParaRPr lang="en-US" b="0" i="0" u="none" dirty="0"/>
        </a:p>
      </dgm:t>
    </dgm:pt>
    <dgm:pt modelId="{AA887FCD-7570-9741-B02D-1D15BAC4F68E}" type="parTrans" cxnId="{F436D706-4937-1247-BCE0-1039C9398FA7}">
      <dgm:prSet/>
      <dgm:spPr/>
      <dgm:t>
        <a:bodyPr/>
        <a:lstStyle/>
        <a:p>
          <a:endParaRPr lang="en-US"/>
        </a:p>
      </dgm:t>
    </dgm:pt>
    <dgm:pt modelId="{25F1BC6B-DA1E-004C-BAF8-AB752B20F723}" type="sibTrans" cxnId="{F436D706-4937-1247-BCE0-1039C9398FA7}">
      <dgm:prSet/>
      <dgm:spPr/>
      <dgm:t>
        <a:bodyPr/>
        <a:lstStyle/>
        <a:p>
          <a:endParaRPr lang="en-US"/>
        </a:p>
      </dgm:t>
    </dgm:pt>
    <dgm:pt modelId="{7755C421-4EF1-9341-97C9-86863E48BC0D}">
      <dgm:prSet/>
      <dgm:spPr/>
      <dgm:t>
        <a:bodyPr/>
        <a:lstStyle/>
        <a:p>
          <a:pPr rtl="0"/>
          <a:r>
            <a:rPr lang="en-US" b="0" i="0" u="none" dirty="0" smtClean="0"/>
            <a:t>3</a:t>
          </a:r>
          <a:endParaRPr lang="en-US" b="0" i="0" u="none" dirty="0"/>
        </a:p>
      </dgm:t>
    </dgm:pt>
    <dgm:pt modelId="{3C8849AA-35C1-E549-A955-AF7DF4BAFB26}" type="parTrans" cxnId="{810C987D-20A7-CC4E-8E9D-A914CF3AB646}">
      <dgm:prSet/>
      <dgm:spPr/>
      <dgm:t>
        <a:bodyPr/>
        <a:lstStyle/>
        <a:p>
          <a:endParaRPr lang="en-US"/>
        </a:p>
      </dgm:t>
    </dgm:pt>
    <dgm:pt modelId="{CC7F7A39-5104-CD48-AB0E-C841ABDB180A}" type="sibTrans" cxnId="{810C987D-20A7-CC4E-8E9D-A914CF3AB646}">
      <dgm:prSet/>
      <dgm:spPr/>
      <dgm:t>
        <a:bodyPr/>
        <a:lstStyle/>
        <a:p>
          <a:endParaRPr lang="en-US"/>
        </a:p>
      </dgm:t>
    </dgm:pt>
    <dgm:pt modelId="{1DEC4448-F911-7F46-997C-2DE2C2A8C6EC}">
      <dgm:prSet/>
      <dgm:spPr/>
      <dgm:t>
        <a:bodyPr/>
        <a:lstStyle/>
        <a:p>
          <a:pPr rtl="0"/>
          <a:r>
            <a:rPr lang="en-US" b="0" i="0" u="none" dirty="0" smtClean="0"/>
            <a:t>4</a:t>
          </a:r>
          <a:endParaRPr lang="en-US" b="0" i="0" u="none" dirty="0"/>
        </a:p>
      </dgm:t>
    </dgm:pt>
    <dgm:pt modelId="{0E2D1E0A-3A8E-914C-AB4C-94898B4E0167}" type="parTrans" cxnId="{6B687A1C-4FA7-5D44-B51F-AE37FE756370}">
      <dgm:prSet/>
      <dgm:spPr/>
      <dgm:t>
        <a:bodyPr/>
        <a:lstStyle/>
        <a:p>
          <a:endParaRPr lang="en-US"/>
        </a:p>
      </dgm:t>
    </dgm:pt>
    <dgm:pt modelId="{82F5E92E-831C-7547-94EA-66A29159C2DF}" type="sibTrans" cxnId="{6B687A1C-4FA7-5D44-B51F-AE37FE756370}">
      <dgm:prSet/>
      <dgm:spPr/>
      <dgm:t>
        <a:bodyPr/>
        <a:lstStyle/>
        <a:p>
          <a:endParaRPr lang="en-US"/>
        </a:p>
      </dgm:t>
    </dgm:pt>
    <dgm:pt modelId="{B606C558-092F-D04E-8918-377EDB2AAEF2}">
      <dgm:prSet/>
      <dgm:spPr/>
      <dgm:t>
        <a:bodyPr/>
        <a:lstStyle/>
        <a:p>
          <a:pPr rtl="0"/>
          <a:r>
            <a:rPr lang="en-US" b="0" i="0" u="none" dirty="0" smtClean="0"/>
            <a:t>5</a:t>
          </a:r>
          <a:endParaRPr lang="en-US" b="0" i="0" u="none" dirty="0"/>
        </a:p>
      </dgm:t>
    </dgm:pt>
    <dgm:pt modelId="{3BC0D4A4-DBDD-934C-A377-E77EB6417091}" type="parTrans" cxnId="{4D05B5B3-7F0E-AF44-853A-21E3AC64847A}">
      <dgm:prSet/>
      <dgm:spPr/>
      <dgm:t>
        <a:bodyPr/>
        <a:lstStyle/>
        <a:p>
          <a:endParaRPr lang="en-US"/>
        </a:p>
      </dgm:t>
    </dgm:pt>
    <dgm:pt modelId="{69850E3F-B9B1-9A4F-9999-FE55FEFBDC6B}" type="sibTrans" cxnId="{4D05B5B3-7F0E-AF44-853A-21E3AC64847A}">
      <dgm:prSet/>
      <dgm:spPr/>
      <dgm:t>
        <a:bodyPr/>
        <a:lstStyle/>
        <a:p>
          <a:endParaRPr lang="en-US"/>
        </a:p>
      </dgm:t>
    </dgm:pt>
    <dgm:pt modelId="{65E44606-9DB6-1848-9C16-79DE813832D4}">
      <dgm:prSet/>
      <dgm:spPr/>
      <dgm:t>
        <a:bodyPr/>
        <a:lstStyle/>
        <a:p>
          <a:pPr rtl="0"/>
          <a:r>
            <a:rPr lang="en-US" b="0" i="0" u="none" dirty="0" smtClean="0"/>
            <a:t>6</a:t>
          </a:r>
          <a:endParaRPr lang="en-US" b="0" i="0" u="none" dirty="0"/>
        </a:p>
      </dgm:t>
    </dgm:pt>
    <dgm:pt modelId="{90178E5A-DA57-A44A-9288-D1D405A6037D}" type="parTrans" cxnId="{25101F5D-3902-E44C-9DB4-8906E0004CB8}">
      <dgm:prSet/>
      <dgm:spPr/>
      <dgm:t>
        <a:bodyPr/>
        <a:lstStyle/>
        <a:p>
          <a:endParaRPr lang="en-US"/>
        </a:p>
      </dgm:t>
    </dgm:pt>
    <dgm:pt modelId="{3680C29D-AD1A-6F4A-ACD0-9A6FD21CF8B6}" type="sibTrans" cxnId="{25101F5D-3902-E44C-9DB4-8906E0004CB8}">
      <dgm:prSet/>
      <dgm:spPr/>
      <dgm:t>
        <a:bodyPr/>
        <a:lstStyle/>
        <a:p>
          <a:endParaRPr lang="en-US"/>
        </a:p>
      </dgm:t>
    </dgm:pt>
    <dgm:pt modelId="{73FDDCF3-3EF4-A54D-9486-CB0F34C058DB}">
      <dgm:prSet/>
      <dgm:spPr>
        <a:gradFill rotWithShape="0">
          <a:gsLst>
            <a:gs pos="0">
              <a:schemeClr val="accent3"/>
            </a:gs>
            <a:gs pos="100000">
              <a:srgbClr val="E3E936"/>
            </a:gs>
          </a:gsLst>
        </a:gradFill>
      </dgm:spPr>
      <dgm:t>
        <a:bodyPr/>
        <a:lstStyle/>
        <a:p>
          <a:pPr rtl="0"/>
          <a:r>
            <a:rPr lang="en-US" b="0" i="0" u="none" dirty="0" smtClean="0"/>
            <a:t>7</a:t>
          </a:r>
          <a:endParaRPr lang="en-US" b="0" i="0" u="none" dirty="0"/>
        </a:p>
      </dgm:t>
    </dgm:pt>
    <dgm:pt modelId="{081958D7-5176-D847-8321-A94DFCC497BA}" type="parTrans" cxnId="{88629993-0F53-7C4A-BE57-F7339E5792B8}">
      <dgm:prSet/>
      <dgm:spPr/>
      <dgm:t>
        <a:bodyPr/>
        <a:lstStyle/>
        <a:p>
          <a:endParaRPr lang="en-US"/>
        </a:p>
      </dgm:t>
    </dgm:pt>
    <dgm:pt modelId="{C1C7B8D4-9E7F-1948-A588-F32A7E24FCDC}" type="sibTrans" cxnId="{88629993-0F53-7C4A-BE57-F7339E5792B8}">
      <dgm:prSet/>
      <dgm:spPr/>
      <dgm:t>
        <a:bodyPr/>
        <a:lstStyle/>
        <a:p>
          <a:endParaRPr lang="en-US"/>
        </a:p>
      </dgm:t>
    </dgm:pt>
    <dgm:pt modelId="{5C2CB326-5F5B-F546-8291-E1DAB675C1CD}">
      <dgm:prSet/>
      <dgm:spPr/>
      <dgm:t>
        <a:bodyPr/>
        <a:lstStyle/>
        <a:p>
          <a:pPr rtl="0"/>
          <a:r>
            <a:rPr lang="en-US" b="0" i="0" u="none" dirty="0" smtClean="0"/>
            <a:t>8</a:t>
          </a:r>
          <a:endParaRPr lang="en-US" b="0" i="0" u="none" dirty="0"/>
        </a:p>
      </dgm:t>
    </dgm:pt>
    <dgm:pt modelId="{661A276B-CB2D-1F47-87F0-B8DFEEEFF2F1}" type="parTrans" cxnId="{5C8D4A05-DAEA-0F4B-BFE3-83972D5FB1D0}">
      <dgm:prSet/>
      <dgm:spPr/>
      <dgm:t>
        <a:bodyPr/>
        <a:lstStyle/>
        <a:p>
          <a:endParaRPr lang="en-US"/>
        </a:p>
      </dgm:t>
    </dgm:pt>
    <dgm:pt modelId="{BF14D8B4-3ACD-1948-BB8C-EA87A5710B1E}" type="sibTrans" cxnId="{5C8D4A05-DAEA-0F4B-BFE3-83972D5FB1D0}">
      <dgm:prSet/>
      <dgm:spPr/>
      <dgm:t>
        <a:bodyPr/>
        <a:lstStyle/>
        <a:p>
          <a:endParaRPr lang="en-US"/>
        </a:p>
      </dgm:t>
    </dgm:pt>
    <dgm:pt modelId="{3F1DAA41-EFB3-3249-957C-AE50D6196F39}">
      <dgm:prSet/>
      <dgm:spPr/>
      <dgm:t>
        <a:bodyPr/>
        <a:lstStyle/>
        <a:p>
          <a:pPr rtl="0"/>
          <a:r>
            <a:rPr lang="en-US" b="0" i="0" u="none" dirty="0" smtClean="0"/>
            <a:t>9</a:t>
          </a:r>
          <a:endParaRPr lang="en-US" b="0" i="0" u="none" dirty="0"/>
        </a:p>
      </dgm:t>
    </dgm:pt>
    <dgm:pt modelId="{64FDA33E-97B9-1E41-81F1-8A7A07F79FB7}" type="parTrans" cxnId="{7621C626-FEF8-5941-89C0-D6B7158AF73E}">
      <dgm:prSet/>
      <dgm:spPr/>
      <dgm:t>
        <a:bodyPr/>
        <a:lstStyle/>
        <a:p>
          <a:endParaRPr lang="en-US"/>
        </a:p>
      </dgm:t>
    </dgm:pt>
    <dgm:pt modelId="{F134CE14-095C-0C45-AD98-AEEA2090DEAF}" type="sibTrans" cxnId="{7621C626-FEF8-5941-89C0-D6B7158AF73E}">
      <dgm:prSet/>
      <dgm:spPr/>
      <dgm:t>
        <a:bodyPr/>
        <a:lstStyle/>
        <a:p>
          <a:endParaRPr lang="en-US"/>
        </a:p>
      </dgm:t>
    </dgm:pt>
    <dgm:pt modelId="{DF037FF6-1CC7-9645-8E77-EA0835FA2C91}">
      <dgm:prSet/>
      <dgm:spPr/>
      <dgm:t>
        <a:bodyPr/>
        <a:lstStyle/>
        <a:p>
          <a:pPr rtl="0"/>
          <a:r>
            <a:rPr lang="en-US" b="0" i="0" u="none" dirty="0" smtClean="0"/>
            <a:t>10</a:t>
          </a:r>
          <a:endParaRPr lang="en-US" b="0" i="0" u="none" dirty="0"/>
        </a:p>
      </dgm:t>
    </dgm:pt>
    <dgm:pt modelId="{C5EA7014-B135-BF4F-A54C-159CB4B75BD7}" type="parTrans" cxnId="{27F2E043-007E-094C-89A0-90447D4A1436}">
      <dgm:prSet/>
      <dgm:spPr/>
      <dgm:t>
        <a:bodyPr/>
        <a:lstStyle/>
        <a:p>
          <a:endParaRPr lang="en-US"/>
        </a:p>
      </dgm:t>
    </dgm:pt>
    <dgm:pt modelId="{E35BDA0E-1BA3-574F-A2F5-9EC75A93FD04}" type="sibTrans" cxnId="{27F2E043-007E-094C-89A0-90447D4A1436}">
      <dgm:prSet/>
      <dgm:spPr/>
      <dgm:t>
        <a:bodyPr/>
        <a:lstStyle/>
        <a:p>
          <a:endParaRPr lang="en-US"/>
        </a:p>
      </dgm:t>
    </dgm:pt>
    <dgm:pt modelId="{EB71E7BE-65CB-C34C-A64B-6EA6E7C641B1}" type="pres">
      <dgm:prSet presAssocID="{9A0C0472-2D93-0B49-B758-533462843190}" presName="Name0" presStyleCnt="0">
        <dgm:presLayoutVars>
          <dgm:dir/>
          <dgm:animLvl val="lvl"/>
          <dgm:resizeHandles val="exact"/>
        </dgm:presLayoutVars>
      </dgm:prSet>
      <dgm:spPr/>
    </dgm:pt>
    <dgm:pt modelId="{8618B5D9-5D8B-0A42-9EAA-B29E4A0F8F1B}" type="pres">
      <dgm:prSet presAssocID="{46D21EEB-21A8-B841-A3DF-52E4D689D0BF}" presName="parTxOnly" presStyleLbl="node1" presStyleIdx="0" presStyleCnt="10">
        <dgm:presLayoutVars>
          <dgm:chMax val="0"/>
          <dgm:chPref val="0"/>
          <dgm:bulletEnabled val="1"/>
        </dgm:presLayoutVars>
      </dgm:prSet>
      <dgm:spPr/>
      <dgm:t>
        <a:bodyPr/>
        <a:lstStyle/>
        <a:p>
          <a:endParaRPr lang="en-US"/>
        </a:p>
      </dgm:t>
    </dgm:pt>
    <dgm:pt modelId="{709370F9-94EE-3545-97B0-E40A39D7E1BC}" type="pres">
      <dgm:prSet presAssocID="{BA0CEBE8-F85F-7342-B9FD-4947A83E068E}" presName="parTxOnlySpace" presStyleCnt="0"/>
      <dgm:spPr/>
    </dgm:pt>
    <dgm:pt modelId="{865ABBD1-6E8F-F547-8C10-AD0A546BAF7A}" type="pres">
      <dgm:prSet presAssocID="{0B118FC8-E50D-0046-BA60-C329EA5281CF}" presName="parTxOnly" presStyleLbl="node1" presStyleIdx="1" presStyleCnt="10">
        <dgm:presLayoutVars>
          <dgm:chMax val="0"/>
          <dgm:chPref val="0"/>
          <dgm:bulletEnabled val="1"/>
        </dgm:presLayoutVars>
      </dgm:prSet>
      <dgm:spPr/>
    </dgm:pt>
    <dgm:pt modelId="{D8FA4BB8-EA29-F643-A2CE-ADBA6595BDB1}" type="pres">
      <dgm:prSet presAssocID="{25F1BC6B-DA1E-004C-BAF8-AB752B20F723}" presName="parTxOnlySpace" presStyleCnt="0"/>
      <dgm:spPr/>
    </dgm:pt>
    <dgm:pt modelId="{22B79985-4084-EC42-83FD-102D075FC3AC}" type="pres">
      <dgm:prSet presAssocID="{7755C421-4EF1-9341-97C9-86863E48BC0D}" presName="parTxOnly" presStyleLbl="node1" presStyleIdx="2" presStyleCnt="10">
        <dgm:presLayoutVars>
          <dgm:chMax val="0"/>
          <dgm:chPref val="0"/>
          <dgm:bulletEnabled val="1"/>
        </dgm:presLayoutVars>
      </dgm:prSet>
      <dgm:spPr/>
    </dgm:pt>
    <dgm:pt modelId="{3B6BA03B-C53F-9140-8253-860258D29DD1}" type="pres">
      <dgm:prSet presAssocID="{CC7F7A39-5104-CD48-AB0E-C841ABDB180A}" presName="parTxOnlySpace" presStyleCnt="0"/>
      <dgm:spPr/>
    </dgm:pt>
    <dgm:pt modelId="{1AEB4818-3C62-6B4A-A93F-B5B5679174DB}" type="pres">
      <dgm:prSet presAssocID="{1DEC4448-F911-7F46-997C-2DE2C2A8C6EC}" presName="parTxOnly" presStyleLbl="node1" presStyleIdx="3" presStyleCnt="10">
        <dgm:presLayoutVars>
          <dgm:chMax val="0"/>
          <dgm:chPref val="0"/>
          <dgm:bulletEnabled val="1"/>
        </dgm:presLayoutVars>
      </dgm:prSet>
      <dgm:spPr/>
    </dgm:pt>
    <dgm:pt modelId="{4F7BB3F0-726D-3142-8187-00ADE9935D77}" type="pres">
      <dgm:prSet presAssocID="{82F5E92E-831C-7547-94EA-66A29159C2DF}" presName="parTxOnlySpace" presStyleCnt="0"/>
      <dgm:spPr/>
    </dgm:pt>
    <dgm:pt modelId="{17DCD45F-7AA1-D14A-BFAA-60D161ADF598}" type="pres">
      <dgm:prSet presAssocID="{B606C558-092F-D04E-8918-377EDB2AAEF2}" presName="parTxOnly" presStyleLbl="node1" presStyleIdx="4" presStyleCnt="10">
        <dgm:presLayoutVars>
          <dgm:chMax val="0"/>
          <dgm:chPref val="0"/>
          <dgm:bulletEnabled val="1"/>
        </dgm:presLayoutVars>
      </dgm:prSet>
      <dgm:spPr/>
    </dgm:pt>
    <dgm:pt modelId="{8AB186F1-55DF-1945-856B-E0CF39204FC4}" type="pres">
      <dgm:prSet presAssocID="{69850E3F-B9B1-9A4F-9999-FE55FEFBDC6B}" presName="parTxOnlySpace" presStyleCnt="0"/>
      <dgm:spPr/>
    </dgm:pt>
    <dgm:pt modelId="{BC2DB3A6-40AF-8D40-AB2F-BBD745DFCF2F}" type="pres">
      <dgm:prSet presAssocID="{65E44606-9DB6-1848-9C16-79DE813832D4}" presName="parTxOnly" presStyleLbl="node1" presStyleIdx="5" presStyleCnt="10">
        <dgm:presLayoutVars>
          <dgm:chMax val="0"/>
          <dgm:chPref val="0"/>
          <dgm:bulletEnabled val="1"/>
        </dgm:presLayoutVars>
      </dgm:prSet>
      <dgm:spPr/>
    </dgm:pt>
    <dgm:pt modelId="{3E026408-D6EB-B841-A670-687883E79466}" type="pres">
      <dgm:prSet presAssocID="{3680C29D-AD1A-6F4A-ACD0-9A6FD21CF8B6}" presName="parTxOnlySpace" presStyleCnt="0"/>
      <dgm:spPr/>
    </dgm:pt>
    <dgm:pt modelId="{F129C4B8-890D-6A4D-B3C9-C0AACD326370}" type="pres">
      <dgm:prSet presAssocID="{73FDDCF3-3EF4-A54D-9486-CB0F34C058DB}" presName="parTxOnly" presStyleLbl="node1" presStyleIdx="6" presStyleCnt="10">
        <dgm:presLayoutVars>
          <dgm:chMax val="0"/>
          <dgm:chPref val="0"/>
          <dgm:bulletEnabled val="1"/>
        </dgm:presLayoutVars>
      </dgm:prSet>
      <dgm:spPr/>
    </dgm:pt>
    <dgm:pt modelId="{DB49A224-72CC-3B46-9668-E110325BE403}" type="pres">
      <dgm:prSet presAssocID="{C1C7B8D4-9E7F-1948-A588-F32A7E24FCDC}" presName="parTxOnlySpace" presStyleCnt="0"/>
      <dgm:spPr/>
    </dgm:pt>
    <dgm:pt modelId="{9CE75507-0BFD-3F4C-B6FF-2C8AE17E5E8D}" type="pres">
      <dgm:prSet presAssocID="{5C2CB326-5F5B-F546-8291-E1DAB675C1CD}" presName="parTxOnly" presStyleLbl="node1" presStyleIdx="7" presStyleCnt="10">
        <dgm:presLayoutVars>
          <dgm:chMax val="0"/>
          <dgm:chPref val="0"/>
          <dgm:bulletEnabled val="1"/>
        </dgm:presLayoutVars>
      </dgm:prSet>
      <dgm:spPr/>
    </dgm:pt>
    <dgm:pt modelId="{5C8059DA-3ADF-084F-87E3-4F5DCF8DE093}" type="pres">
      <dgm:prSet presAssocID="{BF14D8B4-3ACD-1948-BB8C-EA87A5710B1E}" presName="parTxOnlySpace" presStyleCnt="0"/>
      <dgm:spPr/>
    </dgm:pt>
    <dgm:pt modelId="{0256633B-17AC-6E47-A434-3991236ABE0E}" type="pres">
      <dgm:prSet presAssocID="{3F1DAA41-EFB3-3249-957C-AE50D6196F39}" presName="parTxOnly" presStyleLbl="node1" presStyleIdx="8" presStyleCnt="10">
        <dgm:presLayoutVars>
          <dgm:chMax val="0"/>
          <dgm:chPref val="0"/>
          <dgm:bulletEnabled val="1"/>
        </dgm:presLayoutVars>
      </dgm:prSet>
      <dgm:spPr/>
    </dgm:pt>
    <dgm:pt modelId="{1ABED224-B9F3-0743-AA80-2B46570B8754}" type="pres">
      <dgm:prSet presAssocID="{F134CE14-095C-0C45-AD98-AEEA2090DEAF}" presName="parTxOnlySpace" presStyleCnt="0"/>
      <dgm:spPr/>
    </dgm:pt>
    <dgm:pt modelId="{9E109C16-8D20-E64A-A7BA-3495AE9B0B2D}" type="pres">
      <dgm:prSet presAssocID="{DF037FF6-1CC7-9645-8E77-EA0835FA2C91}" presName="parTxOnly" presStyleLbl="node1" presStyleIdx="9" presStyleCnt="10">
        <dgm:presLayoutVars>
          <dgm:chMax val="0"/>
          <dgm:chPref val="0"/>
          <dgm:bulletEnabled val="1"/>
        </dgm:presLayoutVars>
      </dgm:prSet>
      <dgm:spPr/>
    </dgm:pt>
  </dgm:ptLst>
  <dgm:cxnLst>
    <dgm:cxn modelId="{88531827-1EBA-7749-AACC-974BC1E07996}" type="presOf" srcId="{0B118FC8-E50D-0046-BA60-C329EA5281CF}" destId="{865ABBD1-6E8F-F547-8C10-AD0A546BAF7A}" srcOrd="0" destOrd="0" presId="urn:microsoft.com/office/officeart/2005/8/layout/chevron1"/>
    <dgm:cxn modelId="{6B687A1C-4FA7-5D44-B51F-AE37FE756370}" srcId="{9A0C0472-2D93-0B49-B758-533462843190}" destId="{1DEC4448-F911-7F46-997C-2DE2C2A8C6EC}" srcOrd="3" destOrd="0" parTransId="{0E2D1E0A-3A8E-914C-AB4C-94898B4E0167}" sibTransId="{82F5E92E-831C-7547-94EA-66A29159C2DF}"/>
    <dgm:cxn modelId="{88629993-0F53-7C4A-BE57-F7339E5792B8}" srcId="{9A0C0472-2D93-0B49-B758-533462843190}" destId="{73FDDCF3-3EF4-A54D-9486-CB0F34C058DB}" srcOrd="6" destOrd="0" parTransId="{081958D7-5176-D847-8321-A94DFCC497BA}" sibTransId="{C1C7B8D4-9E7F-1948-A588-F32A7E24FCDC}"/>
    <dgm:cxn modelId="{7621C626-FEF8-5941-89C0-D6B7158AF73E}" srcId="{9A0C0472-2D93-0B49-B758-533462843190}" destId="{3F1DAA41-EFB3-3249-957C-AE50D6196F39}" srcOrd="8" destOrd="0" parTransId="{64FDA33E-97B9-1E41-81F1-8A7A07F79FB7}" sibTransId="{F134CE14-095C-0C45-AD98-AEEA2090DEAF}"/>
    <dgm:cxn modelId="{25101F5D-3902-E44C-9DB4-8906E0004CB8}" srcId="{9A0C0472-2D93-0B49-B758-533462843190}" destId="{65E44606-9DB6-1848-9C16-79DE813832D4}" srcOrd="5" destOrd="0" parTransId="{90178E5A-DA57-A44A-9288-D1D405A6037D}" sibTransId="{3680C29D-AD1A-6F4A-ACD0-9A6FD21CF8B6}"/>
    <dgm:cxn modelId="{810C987D-20A7-CC4E-8E9D-A914CF3AB646}" srcId="{9A0C0472-2D93-0B49-B758-533462843190}" destId="{7755C421-4EF1-9341-97C9-86863E48BC0D}" srcOrd="2" destOrd="0" parTransId="{3C8849AA-35C1-E549-A955-AF7DF4BAFB26}" sibTransId="{CC7F7A39-5104-CD48-AB0E-C841ABDB180A}"/>
    <dgm:cxn modelId="{672B527C-C35B-A149-B4E0-65CD6F6971E0}" type="presOf" srcId="{1DEC4448-F911-7F46-997C-2DE2C2A8C6EC}" destId="{1AEB4818-3C62-6B4A-A93F-B5B5679174DB}" srcOrd="0" destOrd="0" presId="urn:microsoft.com/office/officeart/2005/8/layout/chevron1"/>
    <dgm:cxn modelId="{8236B538-6EC8-2248-B5A2-68830045622F}" type="presOf" srcId="{5C2CB326-5F5B-F546-8291-E1DAB675C1CD}" destId="{9CE75507-0BFD-3F4C-B6FF-2C8AE17E5E8D}" srcOrd="0" destOrd="0" presId="urn:microsoft.com/office/officeart/2005/8/layout/chevron1"/>
    <dgm:cxn modelId="{91F4EF10-32CD-3B49-8CD2-760354D35A00}" type="presOf" srcId="{46D21EEB-21A8-B841-A3DF-52E4D689D0BF}" destId="{8618B5D9-5D8B-0A42-9EAA-B29E4A0F8F1B}" srcOrd="0" destOrd="0" presId="urn:microsoft.com/office/officeart/2005/8/layout/chevron1"/>
    <dgm:cxn modelId="{4DB25510-B9E6-0E45-A189-B5F7C2693D84}" srcId="{9A0C0472-2D93-0B49-B758-533462843190}" destId="{46D21EEB-21A8-B841-A3DF-52E4D689D0BF}" srcOrd="0" destOrd="0" parTransId="{ACA8730C-8F0B-A744-AD37-A6E6E6E693AC}" sibTransId="{BA0CEBE8-F85F-7342-B9FD-4947A83E068E}"/>
    <dgm:cxn modelId="{5C8D4A05-DAEA-0F4B-BFE3-83972D5FB1D0}" srcId="{9A0C0472-2D93-0B49-B758-533462843190}" destId="{5C2CB326-5F5B-F546-8291-E1DAB675C1CD}" srcOrd="7" destOrd="0" parTransId="{661A276B-CB2D-1F47-87F0-B8DFEEEFF2F1}" sibTransId="{BF14D8B4-3ACD-1948-BB8C-EA87A5710B1E}"/>
    <dgm:cxn modelId="{56CB154C-A227-4845-B9FC-ED94C23C0B0E}" type="presOf" srcId="{73FDDCF3-3EF4-A54D-9486-CB0F34C058DB}" destId="{F129C4B8-890D-6A4D-B3C9-C0AACD326370}" srcOrd="0" destOrd="0" presId="urn:microsoft.com/office/officeart/2005/8/layout/chevron1"/>
    <dgm:cxn modelId="{3CA68C87-BFCB-564E-BFFB-B52E80CFC5C0}" type="presOf" srcId="{3F1DAA41-EFB3-3249-957C-AE50D6196F39}" destId="{0256633B-17AC-6E47-A434-3991236ABE0E}" srcOrd="0" destOrd="0" presId="urn:microsoft.com/office/officeart/2005/8/layout/chevron1"/>
    <dgm:cxn modelId="{437E9127-8D8A-FB4D-ADC4-1FD3CA164DAA}" type="presOf" srcId="{9A0C0472-2D93-0B49-B758-533462843190}" destId="{EB71E7BE-65CB-C34C-A64B-6EA6E7C641B1}" srcOrd="0" destOrd="0" presId="urn:microsoft.com/office/officeart/2005/8/layout/chevron1"/>
    <dgm:cxn modelId="{F436D706-4937-1247-BCE0-1039C9398FA7}" srcId="{9A0C0472-2D93-0B49-B758-533462843190}" destId="{0B118FC8-E50D-0046-BA60-C329EA5281CF}" srcOrd="1" destOrd="0" parTransId="{AA887FCD-7570-9741-B02D-1D15BAC4F68E}" sibTransId="{25F1BC6B-DA1E-004C-BAF8-AB752B20F723}"/>
    <dgm:cxn modelId="{E0FF2B24-712E-1345-80A9-2735B5EB9D45}" type="presOf" srcId="{65E44606-9DB6-1848-9C16-79DE813832D4}" destId="{BC2DB3A6-40AF-8D40-AB2F-BBD745DFCF2F}" srcOrd="0" destOrd="0" presId="urn:microsoft.com/office/officeart/2005/8/layout/chevron1"/>
    <dgm:cxn modelId="{27F2E043-007E-094C-89A0-90447D4A1436}" srcId="{9A0C0472-2D93-0B49-B758-533462843190}" destId="{DF037FF6-1CC7-9645-8E77-EA0835FA2C91}" srcOrd="9" destOrd="0" parTransId="{C5EA7014-B135-BF4F-A54C-159CB4B75BD7}" sibTransId="{E35BDA0E-1BA3-574F-A2F5-9EC75A93FD04}"/>
    <dgm:cxn modelId="{1C7E174A-82A6-5949-B81A-BCE1093A053F}" type="presOf" srcId="{B606C558-092F-D04E-8918-377EDB2AAEF2}" destId="{17DCD45F-7AA1-D14A-BFAA-60D161ADF598}" srcOrd="0" destOrd="0" presId="urn:microsoft.com/office/officeart/2005/8/layout/chevron1"/>
    <dgm:cxn modelId="{466DEF18-5EC2-134E-B1BA-1ADB74F9E574}" type="presOf" srcId="{7755C421-4EF1-9341-97C9-86863E48BC0D}" destId="{22B79985-4084-EC42-83FD-102D075FC3AC}" srcOrd="0" destOrd="0" presId="urn:microsoft.com/office/officeart/2005/8/layout/chevron1"/>
    <dgm:cxn modelId="{1A075BF9-738B-5542-8108-0E1A185545E7}" type="presOf" srcId="{DF037FF6-1CC7-9645-8E77-EA0835FA2C91}" destId="{9E109C16-8D20-E64A-A7BA-3495AE9B0B2D}" srcOrd="0" destOrd="0" presId="urn:microsoft.com/office/officeart/2005/8/layout/chevron1"/>
    <dgm:cxn modelId="{4D05B5B3-7F0E-AF44-853A-21E3AC64847A}" srcId="{9A0C0472-2D93-0B49-B758-533462843190}" destId="{B606C558-092F-D04E-8918-377EDB2AAEF2}" srcOrd="4" destOrd="0" parTransId="{3BC0D4A4-DBDD-934C-A377-E77EB6417091}" sibTransId="{69850E3F-B9B1-9A4F-9999-FE55FEFBDC6B}"/>
    <dgm:cxn modelId="{FC28F725-5ECD-8B45-BF7D-BDE68C923061}" type="presParOf" srcId="{EB71E7BE-65CB-C34C-A64B-6EA6E7C641B1}" destId="{8618B5D9-5D8B-0A42-9EAA-B29E4A0F8F1B}" srcOrd="0" destOrd="0" presId="urn:microsoft.com/office/officeart/2005/8/layout/chevron1"/>
    <dgm:cxn modelId="{9DFD2C04-EDC7-534F-99BD-C4E2F1C8B332}" type="presParOf" srcId="{EB71E7BE-65CB-C34C-A64B-6EA6E7C641B1}" destId="{709370F9-94EE-3545-97B0-E40A39D7E1BC}" srcOrd="1" destOrd="0" presId="urn:microsoft.com/office/officeart/2005/8/layout/chevron1"/>
    <dgm:cxn modelId="{0A52F95C-F537-4A43-99E7-5E516458FECB}" type="presParOf" srcId="{EB71E7BE-65CB-C34C-A64B-6EA6E7C641B1}" destId="{865ABBD1-6E8F-F547-8C10-AD0A546BAF7A}" srcOrd="2" destOrd="0" presId="urn:microsoft.com/office/officeart/2005/8/layout/chevron1"/>
    <dgm:cxn modelId="{A66BF7E5-6BFE-5E4E-A704-E26B00AFEDFE}" type="presParOf" srcId="{EB71E7BE-65CB-C34C-A64B-6EA6E7C641B1}" destId="{D8FA4BB8-EA29-F643-A2CE-ADBA6595BDB1}" srcOrd="3" destOrd="0" presId="urn:microsoft.com/office/officeart/2005/8/layout/chevron1"/>
    <dgm:cxn modelId="{D17052DD-FF9A-0142-AFD7-CB8013803415}" type="presParOf" srcId="{EB71E7BE-65CB-C34C-A64B-6EA6E7C641B1}" destId="{22B79985-4084-EC42-83FD-102D075FC3AC}" srcOrd="4" destOrd="0" presId="urn:microsoft.com/office/officeart/2005/8/layout/chevron1"/>
    <dgm:cxn modelId="{D474D3AF-BEE6-F642-8912-08A18905DBDA}" type="presParOf" srcId="{EB71E7BE-65CB-C34C-A64B-6EA6E7C641B1}" destId="{3B6BA03B-C53F-9140-8253-860258D29DD1}" srcOrd="5" destOrd="0" presId="urn:microsoft.com/office/officeart/2005/8/layout/chevron1"/>
    <dgm:cxn modelId="{3E351720-85AB-C344-A658-3266C9137A5E}" type="presParOf" srcId="{EB71E7BE-65CB-C34C-A64B-6EA6E7C641B1}" destId="{1AEB4818-3C62-6B4A-A93F-B5B5679174DB}" srcOrd="6" destOrd="0" presId="urn:microsoft.com/office/officeart/2005/8/layout/chevron1"/>
    <dgm:cxn modelId="{44858402-0E44-9D4B-9AAC-6A7D5AEBCF0C}" type="presParOf" srcId="{EB71E7BE-65CB-C34C-A64B-6EA6E7C641B1}" destId="{4F7BB3F0-726D-3142-8187-00ADE9935D77}" srcOrd="7" destOrd="0" presId="urn:microsoft.com/office/officeart/2005/8/layout/chevron1"/>
    <dgm:cxn modelId="{18FB3E70-0FFA-2F42-99C6-DD19B0FF146E}" type="presParOf" srcId="{EB71E7BE-65CB-C34C-A64B-6EA6E7C641B1}" destId="{17DCD45F-7AA1-D14A-BFAA-60D161ADF598}" srcOrd="8" destOrd="0" presId="urn:microsoft.com/office/officeart/2005/8/layout/chevron1"/>
    <dgm:cxn modelId="{A0F71BA1-4796-4F49-8CD1-803B5660BB34}" type="presParOf" srcId="{EB71E7BE-65CB-C34C-A64B-6EA6E7C641B1}" destId="{8AB186F1-55DF-1945-856B-E0CF39204FC4}" srcOrd="9" destOrd="0" presId="urn:microsoft.com/office/officeart/2005/8/layout/chevron1"/>
    <dgm:cxn modelId="{22398969-75FC-754A-97C2-905CEA608B99}" type="presParOf" srcId="{EB71E7BE-65CB-C34C-A64B-6EA6E7C641B1}" destId="{BC2DB3A6-40AF-8D40-AB2F-BBD745DFCF2F}" srcOrd="10" destOrd="0" presId="urn:microsoft.com/office/officeart/2005/8/layout/chevron1"/>
    <dgm:cxn modelId="{676C7D40-C8E1-2F46-AA63-6587C5D839B2}" type="presParOf" srcId="{EB71E7BE-65CB-C34C-A64B-6EA6E7C641B1}" destId="{3E026408-D6EB-B841-A670-687883E79466}" srcOrd="11" destOrd="0" presId="urn:microsoft.com/office/officeart/2005/8/layout/chevron1"/>
    <dgm:cxn modelId="{E27B770C-DFB3-1842-BBF5-AEC4038079D4}" type="presParOf" srcId="{EB71E7BE-65CB-C34C-A64B-6EA6E7C641B1}" destId="{F129C4B8-890D-6A4D-B3C9-C0AACD326370}" srcOrd="12" destOrd="0" presId="urn:microsoft.com/office/officeart/2005/8/layout/chevron1"/>
    <dgm:cxn modelId="{7D7DE81B-7E44-F84D-A2E5-98F6153F7567}" type="presParOf" srcId="{EB71E7BE-65CB-C34C-A64B-6EA6E7C641B1}" destId="{DB49A224-72CC-3B46-9668-E110325BE403}" srcOrd="13" destOrd="0" presId="urn:microsoft.com/office/officeart/2005/8/layout/chevron1"/>
    <dgm:cxn modelId="{9D13C4D9-9532-084F-93E1-FE0171CF98B6}" type="presParOf" srcId="{EB71E7BE-65CB-C34C-A64B-6EA6E7C641B1}" destId="{9CE75507-0BFD-3F4C-B6FF-2C8AE17E5E8D}" srcOrd="14" destOrd="0" presId="urn:microsoft.com/office/officeart/2005/8/layout/chevron1"/>
    <dgm:cxn modelId="{E91C2C66-548C-3A40-BC99-41AE89167F61}" type="presParOf" srcId="{EB71E7BE-65CB-C34C-A64B-6EA6E7C641B1}" destId="{5C8059DA-3ADF-084F-87E3-4F5DCF8DE093}" srcOrd="15" destOrd="0" presId="urn:microsoft.com/office/officeart/2005/8/layout/chevron1"/>
    <dgm:cxn modelId="{3B3F77AF-E178-5C4F-9DF4-D06926F8C98A}" type="presParOf" srcId="{EB71E7BE-65CB-C34C-A64B-6EA6E7C641B1}" destId="{0256633B-17AC-6E47-A434-3991236ABE0E}" srcOrd="16" destOrd="0" presId="urn:microsoft.com/office/officeart/2005/8/layout/chevron1"/>
    <dgm:cxn modelId="{30393BC9-D4A3-6040-BC3C-772F4EF177BF}" type="presParOf" srcId="{EB71E7BE-65CB-C34C-A64B-6EA6E7C641B1}" destId="{1ABED224-B9F3-0743-AA80-2B46570B8754}" srcOrd="17" destOrd="0" presId="urn:microsoft.com/office/officeart/2005/8/layout/chevron1"/>
    <dgm:cxn modelId="{D0FEBA94-6100-A24B-8098-8D78A5AF670A}" type="presParOf" srcId="{EB71E7BE-65CB-C34C-A64B-6EA6E7C641B1}" destId="{9E109C16-8D20-E64A-A7BA-3495AE9B0B2D}" srcOrd="18"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0C0472-2D93-0B49-B758-533462843190}" type="doc">
      <dgm:prSet loTypeId="urn:microsoft.com/office/officeart/2005/8/layout/chevron1" loCatId="" qsTypeId="urn:microsoft.com/office/officeart/2005/8/quickstyle/simple4" qsCatId="simple" csTypeId="urn:microsoft.com/office/officeart/2005/8/colors/colorful1" csCatId="colorful" phldr="1"/>
      <dgm:spPr/>
    </dgm:pt>
    <dgm:pt modelId="{46D21EEB-21A8-B841-A3DF-52E4D689D0BF}">
      <dgm:prSet phldrT="[Text]"/>
      <dgm:spPr/>
      <dgm:t>
        <a:bodyPr/>
        <a:lstStyle/>
        <a:p>
          <a:pPr rtl="0"/>
          <a:r>
            <a:rPr lang="en-US" b="1" dirty="0" smtClean="0"/>
            <a:t>Were manually</a:t>
          </a:r>
          <a:endParaRPr lang="en-US" b="1" dirty="0"/>
        </a:p>
      </dgm:t>
    </dgm:pt>
    <dgm:pt modelId="{ACA8730C-8F0B-A744-AD37-A6E6E6E693AC}" type="parTrans" cxnId="{4DB25510-B9E6-0E45-A189-B5F7C2693D84}">
      <dgm:prSet/>
      <dgm:spPr/>
      <dgm:t>
        <a:bodyPr/>
        <a:lstStyle/>
        <a:p>
          <a:endParaRPr lang="en-US"/>
        </a:p>
      </dgm:t>
    </dgm:pt>
    <dgm:pt modelId="{BA0CEBE8-F85F-7342-B9FD-4947A83E068E}" type="sibTrans" cxnId="{4DB25510-B9E6-0E45-A189-B5F7C2693D84}">
      <dgm:prSet/>
      <dgm:spPr/>
      <dgm:t>
        <a:bodyPr/>
        <a:lstStyle/>
        <a:p>
          <a:endParaRPr lang="en-US"/>
        </a:p>
      </dgm:t>
    </dgm:pt>
    <dgm:pt modelId="{7755C421-4EF1-9341-97C9-86863E48BC0D}">
      <dgm:prSet/>
      <dgm:spPr/>
      <dgm:t>
        <a:bodyPr/>
        <a:lstStyle/>
        <a:p>
          <a:pPr rtl="0"/>
          <a:r>
            <a:rPr lang="en-US" b="1" i="0" u="none" dirty="0" smtClean="0">
              <a:solidFill>
                <a:srgbClr val="595959"/>
              </a:solidFill>
            </a:rPr>
            <a:t>reformatted to use</a:t>
          </a:r>
          <a:endParaRPr lang="en-US" b="0" i="0" u="none" dirty="0">
            <a:solidFill>
              <a:srgbClr val="595959"/>
            </a:solidFill>
          </a:endParaRPr>
        </a:p>
      </dgm:t>
    </dgm:pt>
    <dgm:pt modelId="{3C8849AA-35C1-E549-A955-AF7DF4BAFB26}" type="parTrans" cxnId="{810C987D-20A7-CC4E-8E9D-A914CF3AB646}">
      <dgm:prSet/>
      <dgm:spPr/>
      <dgm:t>
        <a:bodyPr/>
        <a:lstStyle/>
        <a:p>
          <a:endParaRPr lang="en-US"/>
        </a:p>
      </dgm:t>
    </dgm:pt>
    <dgm:pt modelId="{CC7F7A39-5104-CD48-AB0E-C841ABDB180A}" type="sibTrans" cxnId="{810C987D-20A7-CC4E-8E9D-A914CF3AB646}">
      <dgm:prSet/>
      <dgm:spPr/>
      <dgm:t>
        <a:bodyPr/>
        <a:lstStyle/>
        <a:p>
          <a:endParaRPr lang="en-US"/>
        </a:p>
      </dgm:t>
    </dgm:pt>
    <dgm:pt modelId="{B606C558-092F-D04E-8918-377EDB2AAEF2}">
      <dgm:prSet/>
      <dgm:spPr/>
      <dgm:t>
        <a:bodyPr/>
        <a:lstStyle/>
        <a:p>
          <a:pPr rtl="0"/>
          <a:r>
            <a:rPr lang="en-US" b="1" i="0" u="none" dirty="0" smtClean="0"/>
            <a:t>darker colors in their</a:t>
          </a:r>
          <a:endParaRPr lang="en-US" b="0" i="0" u="none" dirty="0"/>
        </a:p>
      </dgm:t>
    </dgm:pt>
    <dgm:pt modelId="{3BC0D4A4-DBDD-934C-A377-E77EB6417091}" type="parTrans" cxnId="{4D05B5B3-7F0E-AF44-853A-21E3AC64847A}">
      <dgm:prSet/>
      <dgm:spPr/>
      <dgm:t>
        <a:bodyPr/>
        <a:lstStyle/>
        <a:p>
          <a:endParaRPr lang="en-US"/>
        </a:p>
      </dgm:t>
    </dgm:pt>
    <dgm:pt modelId="{69850E3F-B9B1-9A4F-9999-FE55FEFBDC6B}" type="sibTrans" cxnId="{4D05B5B3-7F0E-AF44-853A-21E3AC64847A}">
      <dgm:prSet/>
      <dgm:spPr/>
      <dgm:t>
        <a:bodyPr/>
        <a:lstStyle/>
        <a:p>
          <a:endParaRPr lang="en-US"/>
        </a:p>
      </dgm:t>
    </dgm:pt>
    <dgm:pt modelId="{73FDDCF3-3EF4-A54D-9486-CB0F34C058DB}">
      <dgm:prSet/>
      <dgm:spPr/>
      <dgm:t>
        <a:bodyPr/>
        <a:lstStyle/>
        <a:p>
          <a:pPr rtl="0"/>
          <a:r>
            <a:rPr lang="en-US" b="1" i="0" u="none" dirty="0" smtClean="0"/>
            <a:t>gradient fill colors.</a:t>
          </a:r>
          <a:endParaRPr lang="en-US" b="0" i="0" u="none" dirty="0"/>
        </a:p>
      </dgm:t>
    </dgm:pt>
    <dgm:pt modelId="{081958D7-5176-D847-8321-A94DFCC497BA}" type="parTrans" cxnId="{88629993-0F53-7C4A-BE57-F7339E5792B8}">
      <dgm:prSet/>
      <dgm:spPr/>
      <dgm:t>
        <a:bodyPr/>
        <a:lstStyle/>
        <a:p>
          <a:endParaRPr lang="en-US"/>
        </a:p>
      </dgm:t>
    </dgm:pt>
    <dgm:pt modelId="{C1C7B8D4-9E7F-1948-A588-F32A7E24FCDC}" type="sibTrans" cxnId="{88629993-0F53-7C4A-BE57-F7339E5792B8}">
      <dgm:prSet/>
      <dgm:spPr/>
      <dgm:t>
        <a:bodyPr/>
        <a:lstStyle/>
        <a:p>
          <a:endParaRPr lang="en-US"/>
        </a:p>
      </dgm:t>
    </dgm:pt>
    <dgm:pt modelId="{EB71E7BE-65CB-C34C-A64B-6EA6E7C641B1}" type="pres">
      <dgm:prSet presAssocID="{9A0C0472-2D93-0B49-B758-533462843190}" presName="Name0" presStyleCnt="0">
        <dgm:presLayoutVars>
          <dgm:dir/>
          <dgm:animLvl val="lvl"/>
          <dgm:resizeHandles val="exact"/>
        </dgm:presLayoutVars>
      </dgm:prSet>
      <dgm:spPr/>
    </dgm:pt>
    <dgm:pt modelId="{8618B5D9-5D8B-0A42-9EAA-B29E4A0F8F1B}" type="pres">
      <dgm:prSet presAssocID="{46D21EEB-21A8-B841-A3DF-52E4D689D0BF}" presName="parTxOnly" presStyleLbl="node1" presStyleIdx="0" presStyleCnt="4">
        <dgm:presLayoutVars>
          <dgm:chMax val="0"/>
          <dgm:chPref val="0"/>
          <dgm:bulletEnabled val="1"/>
        </dgm:presLayoutVars>
      </dgm:prSet>
      <dgm:spPr/>
      <dgm:t>
        <a:bodyPr/>
        <a:lstStyle/>
        <a:p>
          <a:endParaRPr lang="en-US"/>
        </a:p>
      </dgm:t>
    </dgm:pt>
    <dgm:pt modelId="{709370F9-94EE-3545-97B0-E40A39D7E1BC}" type="pres">
      <dgm:prSet presAssocID="{BA0CEBE8-F85F-7342-B9FD-4947A83E068E}" presName="parTxOnlySpace" presStyleCnt="0"/>
      <dgm:spPr/>
    </dgm:pt>
    <dgm:pt modelId="{DB36607D-DF6E-B049-98F3-E44CAD434F79}" type="pres">
      <dgm:prSet presAssocID="{7755C421-4EF1-9341-97C9-86863E48BC0D}" presName="parTxOnly" presStyleLbl="node1" presStyleIdx="1" presStyleCnt="4">
        <dgm:presLayoutVars>
          <dgm:chMax val="0"/>
          <dgm:chPref val="0"/>
          <dgm:bulletEnabled val="1"/>
        </dgm:presLayoutVars>
      </dgm:prSet>
      <dgm:spPr/>
      <dgm:t>
        <a:bodyPr/>
        <a:lstStyle/>
        <a:p>
          <a:endParaRPr lang="en-US"/>
        </a:p>
      </dgm:t>
    </dgm:pt>
    <dgm:pt modelId="{EDDB5D48-A990-0549-B2D4-EBA1E5E046B3}" type="pres">
      <dgm:prSet presAssocID="{CC7F7A39-5104-CD48-AB0E-C841ABDB180A}" presName="parTxOnlySpace" presStyleCnt="0"/>
      <dgm:spPr/>
    </dgm:pt>
    <dgm:pt modelId="{FA895B9E-9E48-2943-8205-BA828AF2D29B}" type="pres">
      <dgm:prSet presAssocID="{B606C558-092F-D04E-8918-377EDB2AAEF2}" presName="parTxOnly" presStyleLbl="node1" presStyleIdx="2" presStyleCnt="4">
        <dgm:presLayoutVars>
          <dgm:chMax val="0"/>
          <dgm:chPref val="0"/>
          <dgm:bulletEnabled val="1"/>
        </dgm:presLayoutVars>
      </dgm:prSet>
      <dgm:spPr/>
      <dgm:t>
        <a:bodyPr/>
        <a:lstStyle/>
        <a:p>
          <a:endParaRPr lang="en-US"/>
        </a:p>
      </dgm:t>
    </dgm:pt>
    <dgm:pt modelId="{3F3F1436-2F55-AE41-8FBB-796DE7E1A8A7}" type="pres">
      <dgm:prSet presAssocID="{69850E3F-B9B1-9A4F-9999-FE55FEFBDC6B}" presName="parTxOnlySpace" presStyleCnt="0"/>
      <dgm:spPr/>
    </dgm:pt>
    <dgm:pt modelId="{36113E07-F537-624C-9426-1322DFF89492}" type="pres">
      <dgm:prSet presAssocID="{73FDDCF3-3EF4-A54D-9486-CB0F34C058DB}" presName="parTxOnly" presStyleLbl="node1" presStyleIdx="3" presStyleCnt="4">
        <dgm:presLayoutVars>
          <dgm:chMax val="0"/>
          <dgm:chPref val="0"/>
          <dgm:bulletEnabled val="1"/>
        </dgm:presLayoutVars>
      </dgm:prSet>
      <dgm:spPr/>
      <dgm:t>
        <a:bodyPr/>
        <a:lstStyle/>
        <a:p>
          <a:endParaRPr lang="en-US"/>
        </a:p>
      </dgm:t>
    </dgm:pt>
  </dgm:ptLst>
  <dgm:cxnLst>
    <dgm:cxn modelId="{88629993-0F53-7C4A-BE57-F7339E5792B8}" srcId="{9A0C0472-2D93-0B49-B758-533462843190}" destId="{73FDDCF3-3EF4-A54D-9486-CB0F34C058DB}" srcOrd="3" destOrd="0" parTransId="{081958D7-5176-D847-8321-A94DFCC497BA}" sibTransId="{C1C7B8D4-9E7F-1948-A588-F32A7E24FCDC}"/>
    <dgm:cxn modelId="{AA990098-9997-B147-ABD2-06B5E3069970}" type="presOf" srcId="{9A0C0472-2D93-0B49-B758-533462843190}" destId="{EB71E7BE-65CB-C34C-A64B-6EA6E7C641B1}" srcOrd="0" destOrd="0" presId="urn:microsoft.com/office/officeart/2005/8/layout/chevron1"/>
    <dgm:cxn modelId="{0887E0CD-65C8-9F44-AF6C-80272E067450}" type="presOf" srcId="{B606C558-092F-D04E-8918-377EDB2AAEF2}" destId="{FA895B9E-9E48-2943-8205-BA828AF2D29B}" srcOrd="0" destOrd="0" presId="urn:microsoft.com/office/officeart/2005/8/layout/chevron1"/>
    <dgm:cxn modelId="{3B5F2C71-0896-3D4A-9220-9D9815457B4B}" type="presOf" srcId="{46D21EEB-21A8-B841-A3DF-52E4D689D0BF}" destId="{8618B5D9-5D8B-0A42-9EAA-B29E4A0F8F1B}" srcOrd="0" destOrd="0" presId="urn:microsoft.com/office/officeart/2005/8/layout/chevron1"/>
    <dgm:cxn modelId="{BF3DDD46-78E2-B741-A0D7-DC2283F2BCE4}" type="presOf" srcId="{73FDDCF3-3EF4-A54D-9486-CB0F34C058DB}" destId="{36113E07-F537-624C-9426-1322DFF89492}" srcOrd="0" destOrd="0" presId="urn:microsoft.com/office/officeart/2005/8/layout/chevron1"/>
    <dgm:cxn modelId="{4DB25510-B9E6-0E45-A189-B5F7C2693D84}" srcId="{9A0C0472-2D93-0B49-B758-533462843190}" destId="{46D21EEB-21A8-B841-A3DF-52E4D689D0BF}" srcOrd="0" destOrd="0" parTransId="{ACA8730C-8F0B-A744-AD37-A6E6E6E693AC}" sibTransId="{BA0CEBE8-F85F-7342-B9FD-4947A83E068E}"/>
    <dgm:cxn modelId="{D21CB31B-D4A2-D348-AD2E-DACC06719EDD}" type="presOf" srcId="{7755C421-4EF1-9341-97C9-86863E48BC0D}" destId="{DB36607D-DF6E-B049-98F3-E44CAD434F79}" srcOrd="0" destOrd="0" presId="urn:microsoft.com/office/officeart/2005/8/layout/chevron1"/>
    <dgm:cxn modelId="{4D05B5B3-7F0E-AF44-853A-21E3AC64847A}" srcId="{9A0C0472-2D93-0B49-B758-533462843190}" destId="{B606C558-092F-D04E-8918-377EDB2AAEF2}" srcOrd="2" destOrd="0" parTransId="{3BC0D4A4-DBDD-934C-A377-E77EB6417091}" sibTransId="{69850E3F-B9B1-9A4F-9999-FE55FEFBDC6B}"/>
    <dgm:cxn modelId="{810C987D-20A7-CC4E-8E9D-A914CF3AB646}" srcId="{9A0C0472-2D93-0B49-B758-533462843190}" destId="{7755C421-4EF1-9341-97C9-86863E48BC0D}" srcOrd="1" destOrd="0" parTransId="{3C8849AA-35C1-E549-A955-AF7DF4BAFB26}" sibTransId="{CC7F7A39-5104-CD48-AB0E-C841ABDB180A}"/>
    <dgm:cxn modelId="{D9255889-70DC-E945-BDC1-23B0995F1185}" type="presParOf" srcId="{EB71E7BE-65CB-C34C-A64B-6EA6E7C641B1}" destId="{8618B5D9-5D8B-0A42-9EAA-B29E4A0F8F1B}" srcOrd="0" destOrd="0" presId="urn:microsoft.com/office/officeart/2005/8/layout/chevron1"/>
    <dgm:cxn modelId="{4F623701-73F7-E242-80B1-B57A11C00084}" type="presParOf" srcId="{EB71E7BE-65CB-C34C-A64B-6EA6E7C641B1}" destId="{709370F9-94EE-3545-97B0-E40A39D7E1BC}" srcOrd="1" destOrd="0" presId="urn:microsoft.com/office/officeart/2005/8/layout/chevron1"/>
    <dgm:cxn modelId="{7418DF89-62FC-5543-A3F3-3DEF855843FE}" type="presParOf" srcId="{EB71E7BE-65CB-C34C-A64B-6EA6E7C641B1}" destId="{DB36607D-DF6E-B049-98F3-E44CAD434F79}" srcOrd="2" destOrd="0" presId="urn:microsoft.com/office/officeart/2005/8/layout/chevron1"/>
    <dgm:cxn modelId="{EDDDF5F5-E4DB-BA44-925C-1DC841A280D5}" type="presParOf" srcId="{EB71E7BE-65CB-C34C-A64B-6EA6E7C641B1}" destId="{EDDB5D48-A990-0549-B2D4-EBA1E5E046B3}" srcOrd="3" destOrd="0" presId="urn:microsoft.com/office/officeart/2005/8/layout/chevron1"/>
    <dgm:cxn modelId="{4CD4CF4E-D74B-1D42-8F1C-4A68C7B47B43}" type="presParOf" srcId="{EB71E7BE-65CB-C34C-A64B-6EA6E7C641B1}" destId="{FA895B9E-9E48-2943-8205-BA828AF2D29B}" srcOrd="4" destOrd="0" presId="urn:microsoft.com/office/officeart/2005/8/layout/chevron1"/>
    <dgm:cxn modelId="{D87CE585-F56C-494D-A754-26EDBC500384}" type="presParOf" srcId="{EB71E7BE-65CB-C34C-A64B-6EA6E7C641B1}" destId="{3F3F1436-2F55-AE41-8FBB-796DE7E1A8A7}" srcOrd="5" destOrd="0" presId="urn:microsoft.com/office/officeart/2005/8/layout/chevron1"/>
    <dgm:cxn modelId="{C005A733-CDED-4D41-952B-3A2BE54FFD62}" type="presParOf" srcId="{EB71E7BE-65CB-C34C-A64B-6EA6E7C641B1}" destId="{36113E07-F537-624C-9426-1322DFF89492}" srcOrd="6" destOrd="0" presId="urn:microsoft.com/office/officeart/2005/8/layout/chevron1"/>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B5D9-5D8B-0A42-9EAA-B29E4A0F8F1B}">
      <dsp:nvSpPr>
        <dsp:cNvPr id="0" name=""/>
        <dsp:cNvSpPr/>
      </dsp:nvSpPr>
      <dsp:spPr>
        <a:xfrm>
          <a:off x="3942" y="69763"/>
          <a:ext cx="2295024" cy="91800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rtl="0">
            <a:lnSpc>
              <a:spcPct val="90000"/>
            </a:lnSpc>
            <a:spcBef>
              <a:spcPct val="0"/>
            </a:spcBef>
            <a:spcAft>
              <a:spcPct val="35000"/>
            </a:spcAft>
          </a:pPr>
          <a:r>
            <a:rPr lang="en-US" sz="3200" b="1" i="0" u="none" kern="1200" dirty="0" smtClean="0"/>
            <a:t>This</a:t>
          </a:r>
          <a:endParaRPr lang="en-US" sz="3200" kern="1200" dirty="0"/>
        </a:p>
      </dsp:txBody>
      <dsp:txXfrm>
        <a:off x="462947" y="69763"/>
        <a:ext cx="1377015" cy="918009"/>
      </dsp:txXfrm>
    </dsp:sp>
    <dsp:sp modelId="{01759CFF-7AE9-FF4B-A9F9-574DA0488A8D}">
      <dsp:nvSpPr>
        <dsp:cNvPr id="0" name=""/>
        <dsp:cNvSpPr/>
      </dsp:nvSpPr>
      <dsp:spPr>
        <a:xfrm>
          <a:off x="2069464" y="69763"/>
          <a:ext cx="2295024" cy="91800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rtl="0">
            <a:lnSpc>
              <a:spcPct val="90000"/>
            </a:lnSpc>
            <a:spcBef>
              <a:spcPct val="0"/>
            </a:spcBef>
            <a:spcAft>
              <a:spcPct val="35000"/>
            </a:spcAft>
          </a:pPr>
          <a:r>
            <a:rPr lang="en-US" sz="3200" b="1" i="0" u="none" kern="1200" dirty="0" smtClean="0"/>
            <a:t>works</a:t>
          </a:r>
          <a:endParaRPr lang="en-US" sz="3200" b="0" i="0" u="none" kern="1200" dirty="0"/>
        </a:p>
      </dsp:txBody>
      <dsp:txXfrm>
        <a:off x="2528469" y="69763"/>
        <a:ext cx="1377015" cy="918009"/>
      </dsp:txXfrm>
    </dsp:sp>
    <dsp:sp modelId="{C61D2F93-EC1B-144E-94B5-09CFD016588A}">
      <dsp:nvSpPr>
        <dsp:cNvPr id="0" name=""/>
        <dsp:cNvSpPr/>
      </dsp:nvSpPr>
      <dsp:spPr>
        <a:xfrm>
          <a:off x="4134986" y="69763"/>
          <a:ext cx="2295024" cy="91800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rtl="0">
            <a:lnSpc>
              <a:spcPct val="90000"/>
            </a:lnSpc>
            <a:spcBef>
              <a:spcPct val="0"/>
            </a:spcBef>
            <a:spcAft>
              <a:spcPct val="35000"/>
            </a:spcAft>
          </a:pPr>
          <a:r>
            <a:rPr lang="en-US" sz="3200" b="1" i="0" u="none" kern="1200" dirty="0" smtClean="0"/>
            <a:t>fairly</a:t>
          </a:r>
          <a:endParaRPr lang="en-US" sz="3200" b="0" i="0" u="none" kern="1200" dirty="0"/>
        </a:p>
      </dsp:txBody>
      <dsp:txXfrm>
        <a:off x="4593991" y="69763"/>
        <a:ext cx="1377015" cy="918009"/>
      </dsp:txXfrm>
    </dsp:sp>
    <dsp:sp modelId="{5ED9B6E3-BE16-154A-9A91-536CA7251839}">
      <dsp:nvSpPr>
        <dsp:cNvPr id="0" name=""/>
        <dsp:cNvSpPr/>
      </dsp:nvSpPr>
      <dsp:spPr>
        <a:xfrm>
          <a:off x="6200508" y="69763"/>
          <a:ext cx="2295024" cy="91800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rtl="0">
            <a:lnSpc>
              <a:spcPct val="90000"/>
            </a:lnSpc>
            <a:spcBef>
              <a:spcPct val="0"/>
            </a:spcBef>
            <a:spcAft>
              <a:spcPct val="35000"/>
            </a:spcAft>
          </a:pPr>
          <a:r>
            <a:rPr lang="en-US" sz="3200" b="1" i="0" u="none" kern="1200" dirty="0" smtClean="0"/>
            <a:t>well</a:t>
          </a:r>
          <a:endParaRPr lang="en-US" sz="3200" b="0" i="0" u="none" kern="1200" dirty="0"/>
        </a:p>
      </dsp:txBody>
      <dsp:txXfrm>
        <a:off x="6659513" y="69763"/>
        <a:ext cx="1377015" cy="918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B5D9-5D8B-0A42-9EAA-B29E4A0F8F1B}">
      <dsp:nvSpPr>
        <dsp:cNvPr id="0" name=""/>
        <dsp:cNvSpPr/>
      </dsp:nvSpPr>
      <dsp:spPr>
        <a:xfrm>
          <a:off x="3942" y="83353"/>
          <a:ext cx="2295024" cy="918009"/>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smtClean="0"/>
            <a:t>THIS IS OK, BUT</a:t>
          </a:r>
          <a:endParaRPr lang="en-US" sz="1600" b="1" kern="1200" dirty="0"/>
        </a:p>
      </dsp:txBody>
      <dsp:txXfrm>
        <a:off x="462947" y="83353"/>
        <a:ext cx="1377015" cy="918009"/>
      </dsp:txXfrm>
    </dsp:sp>
    <dsp:sp modelId="{DB36607D-DF6E-B049-98F3-E44CAD434F79}">
      <dsp:nvSpPr>
        <dsp:cNvPr id="0" name=""/>
        <dsp:cNvSpPr/>
      </dsp:nvSpPr>
      <dsp:spPr>
        <a:xfrm>
          <a:off x="2069464" y="83353"/>
          <a:ext cx="2295024" cy="918009"/>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i="0" u="none" kern="1200" dirty="0" smtClean="0">
              <a:solidFill>
                <a:srgbClr val="595959"/>
              </a:solidFill>
            </a:rPr>
            <a:t>THIS FONT COLOR WAS CHANGED</a:t>
          </a:r>
          <a:endParaRPr lang="en-US" sz="1600" b="0" i="0" u="none" kern="1200" dirty="0">
            <a:solidFill>
              <a:srgbClr val="595959"/>
            </a:solidFill>
          </a:endParaRPr>
        </a:p>
      </dsp:txBody>
      <dsp:txXfrm>
        <a:off x="2528469" y="83353"/>
        <a:ext cx="1377015" cy="918009"/>
      </dsp:txXfrm>
    </dsp:sp>
    <dsp:sp modelId="{FA895B9E-9E48-2943-8205-BA828AF2D29B}">
      <dsp:nvSpPr>
        <dsp:cNvPr id="0" name=""/>
        <dsp:cNvSpPr/>
      </dsp:nvSpPr>
      <dsp:spPr>
        <a:xfrm>
          <a:off x="4134986" y="83353"/>
          <a:ext cx="2295024" cy="918009"/>
        </a:xfrm>
        <a:prstGeom prst="chevron">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i="0" u="none" kern="1200" dirty="0" smtClean="0"/>
            <a:t>WHICH MAKES IT STAND OUT</a:t>
          </a:r>
          <a:endParaRPr lang="en-US" sz="1600" b="0" i="0" u="none" kern="1200" dirty="0"/>
        </a:p>
      </dsp:txBody>
      <dsp:txXfrm>
        <a:off x="4593991" y="83353"/>
        <a:ext cx="1377015" cy="918009"/>
      </dsp:txXfrm>
    </dsp:sp>
    <dsp:sp modelId="{36113E07-F537-624C-9426-1322DFF89492}">
      <dsp:nvSpPr>
        <dsp:cNvPr id="0" name=""/>
        <dsp:cNvSpPr/>
      </dsp:nvSpPr>
      <dsp:spPr>
        <a:xfrm>
          <a:off x="6200508" y="83353"/>
          <a:ext cx="2295024" cy="918009"/>
        </a:xfrm>
        <a:prstGeom prst="chevr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i="0" u="none" kern="1200" dirty="0" smtClean="0"/>
            <a:t>So 2 and 7 below...</a:t>
          </a:r>
          <a:endParaRPr lang="en-US" sz="1600" b="0" i="0" u="none" kern="1200" dirty="0"/>
        </a:p>
      </dsp:txBody>
      <dsp:txXfrm>
        <a:off x="6659513" y="83353"/>
        <a:ext cx="1377015" cy="918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B5D9-5D8B-0A42-9EAA-B29E4A0F8F1B}">
      <dsp:nvSpPr>
        <dsp:cNvPr id="0" name=""/>
        <dsp:cNvSpPr/>
      </dsp:nvSpPr>
      <dsp:spPr>
        <a:xfrm>
          <a:off x="3942" y="81745"/>
          <a:ext cx="2295024" cy="918009"/>
        </a:xfrm>
        <a:prstGeom prst="chevron">
          <a:avLst/>
        </a:prstGeom>
        <a:gradFill rotWithShape="0">
          <a:gsLst>
            <a:gs pos="0">
              <a:schemeClr val="accent3">
                <a:shade val="80000"/>
                <a:hueOff val="0"/>
                <a:satOff val="0"/>
                <a:lumOff val="0"/>
                <a:alphaOff val="0"/>
                <a:tint val="100000"/>
                <a:shade val="100000"/>
                <a:satMod val="130000"/>
              </a:schemeClr>
            </a:gs>
            <a:gs pos="100000">
              <a:schemeClr val="accent3">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rtl="0">
            <a:lnSpc>
              <a:spcPct val="90000"/>
            </a:lnSpc>
            <a:spcBef>
              <a:spcPct val="0"/>
            </a:spcBef>
            <a:spcAft>
              <a:spcPct val="35000"/>
            </a:spcAft>
          </a:pPr>
          <a:r>
            <a:rPr lang="en-US" sz="1500" b="1" i="0" u="none" kern="1200" dirty="0" smtClean="0"/>
            <a:t>BUT MOST OF THE TEXT</a:t>
          </a:r>
          <a:endParaRPr lang="en-US" sz="1500" kern="1200" dirty="0"/>
        </a:p>
      </dsp:txBody>
      <dsp:txXfrm>
        <a:off x="462947" y="81745"/>
        <a:ext cx="1377015" cy="918009"/>
      </dsp:txXfrm>
    </dsp:sp>
    <dsp:sp modelId="{F531E2F9-2AF0-2041-B61F-EE358E7D9861}">
      <dsp:nvSpPr>
        <dsp:cNvPr id="0" name=""/>
        <dsp:cNvSpPr/>
      </dsp:nvSpPr>
      <dsp:spPr>
        <a:xfrm>
          <a:off x="2069464" y="81745"/>
          <a:ext cx="2295024" cy="918009"/>
        </a:xfrm>
        <a:prstGeom prst="chevron">
          <a:avLst/>
        </a:prstGeom>
        <a:gradFill rotWithShape="0">
          <a:gsLst>
            <a:gs pos="0">
              <a:schemeClr val="accent3">
                <a:shade val="80000"/>
                <a:hueOff val="47854"/>
                <a:satOff val="-20959"/>
                <a:lumOff val="12578"/>
                <a:alphaOff val="0"/>
                <a:tint val="100000"/>
                <a:shade val="100000"/>
                <a:satMod val="130000"/>
              </a:schemeClr>
            </a:gs>
            <a:gs pos="100000">
              <a:schemeClr val="accent3">
                <a:shade val="80000"/>
                <a:hueOff val="47854"/>
                <a:satOff val="-20959"/>
                <a:lumOff val="1257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rtl="0">
            <a:lnSpc>
              <a:spcPct val="90000"/>
            </a:lnSpc>
            <a:spcBef>
              <a:spcPct val="0"/>
            </a:spcBef>
            <a:spcAft>
              <a:spcPct val="35000"/>
            </a:spcAft>
          </a:pPr>
          <a:r>
            <a:rPr lang="en-US" sz="1500" b="1" i="0" u="none" kern="1200" dirty="0" smtClean="0"/>
            <a:t>IN THIS ROW IS BARELY</a:t>
          </a:r>
          <a:endParaRPr lang="en-US" sz="1500" b="0" i="0" u="none" kern="1200" dirty="0"/>
        </a:p>
      </dsp:txBody>
      <dsp:txXfrm>
        <a:off x="2528469" y="81745"/>
        <a:ext cx="1377015" cy="918009"/>
      </dsp:txXfrm>
    </dsp:sp>
    <dsp:sp modelId="{35E834F8-FF4A-3549-B46B-C7AE02B4CC42}">
      <dsp:nvSpPr>
        <dsp:cNvPr id="0" name=""/>
        <dsp:cNvSpPr/>
      </dsp:nvSpPr>
      <dsp:spPr>
        <a:xfrm>
          <a:off x="4134986" y="81745"/>
          <a:ext cx="2295024" cy="918009"/>
        </a:xfrm>
        <a:prstGeom prst="chevron">
          <a:avLst/>
        </a:prstGeom>
        <a:gradFill rotWithShape="0">
          <a:gsLst>
            <a:gs pos="0">
              <a:schemeClr val="accent3">
                <a:shade val="80000"/>
                <a:hueOff val="95708"/>
                <a:satOff val="-41917"/>
                <a:lumOff val="25156"/>
                <a:alphaOff val="0"/>
                <a:tint val="100000"/>
                <a:shade val="100000"/>
                <a:satMod val="130000"/>
              </a:schemeClr>
            </a:gs>
            <a:gs pos="100000">
              <a:schemeClr val="accent3">
                <a:shade val="80000"/>
                <a:hueOff val="95708"/>
                <a:satOff val="-41917"/>
                <a:lumOff val="2515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rtl="0">
            <a:lnSpc>
              <a:spcPct val="90000"/>
            </a:lnSpc>
            <a:spcBef>
              <a:spcPct val="0"/>
            </a:spcBef>
            <a:spcAft>
              <a:spcPct val="35000"/>
            </a:spcAft>
          </a:pPr>
          <a:r>
            <a:rPr lang="en-US" sz="1500" b="1" i="0" u="none" kern="1200" dirty="0" smtClean="0"/>
            <a:t>READABLE AND  WILL PROBABLY</a:t>
          </a:r>
          <a:endParaRPr lang="en-US" sz="1500" b="0" i="0" u="none" kern="1200" dirty="0"/>
        </a:p>
      </dsp:txBody>
      <dsp:txXfrm>
        <a:off x="4593991" y="81745"/>
        <a:ext cx="1377015" cy="918009"/>
      </dsp:txXfrm>
    </dsp:sp>
    <dsp:sp modelId="{1E0C5A4F-89C8-E74A-B5DD-34E0A4BB8203}">
      <dsp:nvSpPr>
        <dsp:cNvPr id="0" name=""/>
        <dsp:cNvSpPr/>
      </dsp:nvSpPr>
      <dsp:spPr>
        <a:xfrm>
          <a:off x="6200508" y="81745"/>
          <a:ext cx="2295024" cy="918009"/>
        </a:xfrm>
        <a:prstGeom prst="chevron">
          <a:avLst/>
        </a:prstGeom>
        <a:gradFill rotWithShape="0">
          <a:gsLst>
            <a:gs pos="0">
              <a:schemeClr val="accent3">
                <a:shade val="80000"/>
                <a:hueOff val="143562"/>
                <a:satOff val="-62876"/>
                <a:lumOff val="37734"/>
                <a:alphaOff val="0"/>
                <a:tint val="100000"/>
                <a:shade val="100000"/>
                <a:satMod val="130000"/>
              </a:schemeClr>
            </a:gs>
            <a:gs pos="100000">
              <a:schemeClr val="accent3">
                <a:shade val="80000"/>
                <a:hueOff val="143562"/>
                <a:satOff val="-62876"/>
                <a:lumOff val="3773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rtl="0">
            <a:lnSpc>
              <a:spcPct val="90000"/>
            </a:lnSpc>
            <a:spcBef>
              <a:spcPct val="0"/>
            </a:spcBef>
            <a:spcAft>
              <a:spcPct val="35000"/>
            </a:spcAft>
          </a:pPr>
          <a:r>
            <a:rPr lang="en-US" sz="1500" b="1" i="0" u="none" kern="1200" dirty="0" smtClean="0"/>
            <a:t>WASH OUT  COMPLETELY ON SCREEN</a:t>
          </a:r>
          <a:endParaRPr lang="en-US" sz="1500" b="0" i="0" u="none" kern="1200" dirty="0"/>
        </a:p>
      </dsp:txBody>
      <dsp:txXfrm>
        <a:off x="6659513" y="81745"/>
        <a:ext cx="1377015" cy="9180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B5D9-5D8B-0A42-9EAA-B29E4A0F8F1B}">
      <dsp:nvSpPr>
        <dsp:cNvPr id="0" name=""/>
        <dsp:cNvSpPr/>
      </dsp:nvSpPr>
      <dsp:spPr>
        <a:xfrm>
          <a:off x="1037" y="82830"/>
          <a:ext cx="933780" cy="373512"/>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1</a:t>
          </a:r>
          <a:endParaRPr lang="en-US" sz="2200" b="0" kern="1200" dirty="0"/>
        </a:p>
      </dsp:txBody>
      <dsp:txXfrm>
        <a:off x="187793" y="82830"/>
        <a:ext cx="560268" cy="373512"/>
      </dsp:txXfrm>
    </dsp:sp>
    <dsp:sp modelId="{865ABBD1-6E8F-F547-8C10-AD0A546BAF7A}">
      <dsp:nvSpPr>
        <dsp:cNvPr id="0" name=""/>
        <dsp:cNvSpPr/>
      </dsp:nvSpPr>
      <dsp:spPr>
        <a:xfrm>
          <a:off x="841439" y="82830"/>
          <a:ext cx="933780" cy="373512"/>
        </a:xfrm>
        <a:prstGeom prst="chevron">
          <a:avLst/>
        </a:prstGeom>
        <a:gradFill rotWithShape="0">
          <a:gsLst>
            <a:gs pos="0">
              <a:schemeClr val="accent3"/>
            </a:gs>
            <a:gs pos="100000">
              <a:srgbClr val="E3E936"/>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2</a:t>
          </a:r>
          <a:endParaRPr lang="en-US" sz="2200" b="0" i="0" u="none" kern="1200" dirty="0"/>
        </a:p>
      </dsp:txBody>
      <dsp:txXfrm>
        <a:off x="1028195" y="82830"/>
        <a:ext cx="560268" cy="373512"/>
      </dsp:txXfrm>
    </dsp:sp>
    <dsp:sp modelId="{22B79985-4084-EC42-83FD-102D075FC3AC}">
      <dsp:nvSpPr>
        <dsp:cNvPr id="0" name=""/>
        <dsp:cNvSpPr/>
      </dsp:nvSpPr>
      <dsp:spPr>
        <a:xfrm>
          <a:off x="1681841" y="82830"/>
          <a:ext cx="933780" cy="373512"/>
        </a:xfrm>
        <a:prstGeom prst="chevron">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3</a:t>
          </a:r>
          <a:endParaRPr lang="en-US" sz="2200" b="0" i="0" u="none" kern="1200" dirty="0"/>
        </a:p>
      </dsp:txBody>
      <dsp:txXfrm>
        <a:off x="1868597" y="82830"/>
        <a:ext cx="560268" cy="373512"/>
      </dsp:txXfrm>
    </dsp:sp>
    <dsp:sp modelId="{1AEB4818-3C62-6B4A-A93F-B5B5679174DB}">
      <dsp:nvSpPr>
        <dsp:cNvPr id="0" name=""/>
        <dsp:cNvSpPr/>
      </dsp:nvSpPr>
      <dsp:spPr>
        <a:xfrm>
          <a:off x="2522244" y="82830"/>
          <a:ext cx="933780" cy="373512"/>
        </a:xfrm>
        <a:prstGeom prst="chevr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4</a:t>
          </a:r>
          <a:endParaRPr lang="en-US" sz="2200" b="0" i="0" u="none" kern="1200" dirty="0"/>
        </a:p>
      </dsp:txBody>
      <dsp:txXfrm>
        <a:off x="2709000" y="82830"/>
        <a:ext cx="560268" cy="373512"/>
      </dsp:txXfrm>
    </dsp:sp>
    <dsp:sp modelId="{17DCD45F-7AA1-D14A-BFAA-60D161ADF598}">
      <dsp:nvSpPr>
        <dsp:cNvPr id="0" name=""/>
        <dsp:cNvSpPr/>
      </dsp:nvSpPr>
      <dsp:spPr>
        <a:xfrm>
          <a:off x="3362646" y="82830"/>
          <a:ext cx="933780" cy="373512"/>
        </a:xfrm>
        <a:prstGeom prst="chevron">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5</a:t>
          </a:r>
          <a:endParaRPr lang="en-US" sz="2200" b="0" i="0" u="none" kern="1200" dirty="0"/>
        </a:p>
      </dsp:txBody>
      <dsp:txXfrm>
        <a:off x="3549402" y="82830"/>
        <a:ext cx="560268" cy="373512"/>
      </dsp:txXfrm>
    </dsp:sp>
    <dsp:sp modelId="{BC2DB3A6-40AF-8D40-AB2F-BBD745DFCF2F}">
      <dsp:nvSpPr>
        <dsp:cNvPr id="0" name=""/>
        <dsp:cNvSpPr/>
      </dsp:nvSpPr>
      <dsp:spPr>
        <a:xfrm>
          <a:off x="4203048" y="82830"/>
          <a:ext cx="933780" cy="373512"/>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6</a:t>
          </a:r>
          <a:endParaRPr lang="en-US" sz="2200" b="0" i="0" u="none" kern="1200" dirty="0"/>
        </a:p>
      </dsp:txBody>
      <dsp:txXfrm>
        <a:off x="4389804" y="82830"/>
        <a:ext cx="560268" cy="373512"/>
      </dsp:txXfrm>
    </dsp:sp>
    <dsp:sp modelId="{F129C4B8-890D-6A4D-B3C9-C0AACD326370}">
      <dsp:nvSpPr>
        <dsp:cNvPr id="0" name=""/>
        <dsp:cNvSpPr/>
      </dsp:nvSpPr>
      <dsp:spPr>
        <a:xfrm>
          <a:off x="5043450" y="82830"/>
          <a:ext cx="933780" cy="373512"/>
        </a:xfrm>
        <a:prstGeom prst="chevron">
          <a:avLst/>
        </a:prstGeom>
        <a:gradFill rotWithShape="0">
          <a:gsLst>
            <a:gs pos="0">
              <a:schemeClr val="accent3"/>
            </a:gs>
            <a:gs pos="100000">
              <a:srgbClr val="E3E936"/>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7</a:t>
          </a:r>
          <a:endParaRPr lang="en-US" sz="2200" b="0" i="0" u="none" kern="1200" dirty="0"/>
        </a:p>
      </dsp:txBody>
      <dsp:txXfrm>
        <a:off x="5230206" y="82830"/>
        <a:ext cx="560268" cy="373512"/>
      </dsp:txXfrm>
    </dsp:sp>
    <dsp:sp modelId="{9CE75507-0BFD-3F4C-B6FF-2C8AE17E5E8D}">
      <dsp:nvSpPr>
        <dsp:cNvPr id="0" name=""/>
        <dsp:cNvSpPr/>
      </dsp:nvSpPr>
      <dsp:spPr>
        <a:xfrm>
          <a:off x="5883852" y="82830"/>
          <a:ext cx="933780" cy="373512"/>
        </a:xfrm>
        <a:prstGeom prst="chevron">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8</a:t>
          </a:r>
          <a:endParaRPr lang="en-US" sz="2200" b="0" i="0" u="none" kern="1200" dirty="0"/>
        </a:p>
      </dsp:txBody>
      <dsp:txXfrm>
        <a:off x="6070608" y="82830"/>
        <a:ext cx="560268" cy="373512"/>
      </dsp:txXfrm>
    </dsp:sp>
    <dsp:sp modelId="{0256633B-17AC-6E47-A434-3991236ABE0E}">
      <dsp:nvSpPr>
        <dsp:cNvPr id="0" name=""/>
        <dsp:cNvSpPr/>
      </dsp:nvSpPr>
      <dsp:spPr>
        <a:xfrm>
          <a:off x="6724255" y="82830"/>
          <a:ext cx="933780" cy="373512"/>
        </a:xfrm>
        <a:prstGeom prst="chevr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9</a:t>
          </a:r>
          <a:endParaRPr lang="en-US" sz="2200" b="0" i="0" u="none" kern="1200" dirty="0"/>
        </a:p>
      </dsp:txBody>
      <dsp:txXfrm>
        <a:off x="6911011" y="82830"/>
        <a:ext cx="560268" cy="373512"/>
      </dsp:txXfrm>
    </dsp:sp>
    <dsp:sp modelId="{9E109C16-8D20-E64A-A7BA-3495AE9B0B2D}">
      <dsp:nvSpPr>
        <dsp:cNvPr id="0" name=""/>
        <dsp:cNvSpPr/>
      </dsp:nvSpPr>
      <dsp:spPr>
        <a:xfrm>
          <a:off x="7564657" y="82830"/>
          <a:ext cx="933780" cy="373512"/>
        </a:xfrm>
        <a:prstGeom prst="chevron">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rtl="0">
            <a:lnSpc>
              <a:spcPct val="90000"/>
            </a:lnSpc>
            <a:spcBef>
              <a:spcPct val="0"/>
            </a:spcBef>
            <a:spcAft>
              <a:spcPct val="35000"/>
            </a:spcAft>
          </a:pPr>
          <a:r>
            <a:rPr lang="en-US" sz="2200" b="0" i="0" u="none" kern="1200" dirty="0" smtClean="0"/>
            <a:t>10</a:t>
          </a:r>
          <a:endParaRPr lang="en-US" sz="2200" b="0" i="0" u="none" kern="1200" dirty="0"/>
        </a:p>
      </dsp:txBody>
      <dsp:txXfrm>
        <a:off x="7751413" y="82830"/>
        <a:ext cx="560268" cy="3735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8B5D9-5D8B-0A42-9EAA-B29E4A0F8F1B}">
      <dsp:nvSpPr>
        <dsp:cNvPr id="0" name=""/>
        <dsp:cNvSpPr/>
      </dsp:nvSpPr>
      <dsp:spPr>
        <a:xfrm>
          <a:off x="3942" y="78561"/>
          <a:ext cx="2295024" cy="918009"/>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1" kern="1200" dirty="0" smtClean="0"/>
            <a:t>Were manually</a:t>
          </a:r>
          <a:endParaRPr lang="en-US" sz="1800" b="1" kern="1200" dirty="0"/>
        </a:p>
      </dsp:txBody>
      <dsp:txXfrm>
        <a:off x="462947" y="78561"/>
        <a:ext cx="1377015" cy="918009"/>
      </dsp:txXfrm>
    </dsp:sp>
    <dsp:sp modelId="{DB36607D-DF6E-B049-98F3-E44CAD434F79}">
      <dsp:nvSpPr>
        <dsp:cNvPr id="0" name=""/>
        <dsp:cNvSpPr/>
      </dsp:nvSpPr>
      <dsp:spPr>
        <a:xfrm>
          <a:off x="2069464" y="78561"/>
          <a:ext cx="2295024" cy="918009"/>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1" i="0" u="none" kern="1200" dirty="0" smtClean="0">
              <a:solidFill>
                <a:srgbClr val="595959"/>
              </a:solidFill>
            </a:rPr>
            <a:t>reformatted to use</a:t>
          </a:r>
          <a:endParaRPr lang="en-US" sz="1800" b="0" i="0" u="none" kern="1200" dirty="0">
            <a:solidFill>
              <a:srgbClr val="595959"/>
            </a:solidFill>
          </a:endParaRPr>
        </a:p>
      </dsp:txBody>
      <dsp:txXfrm>
        <a:off x="2528469" y="78561"/>
        <a:ext cx="1377015" cy="918009"/>
      </dsp:txXfrm>
    </dsp:sp>
    <dsp:sp modelId="{FA895B9E-9E48-2943-8205-BA828AF2D29B}">
      <dsp:nvSpPr>
        <dsp:cNvPr id="0" name=""/>
        <dsp:cNvSpPr/>
      </dsp:nvSpPr>
      <dsp:spPr>
        <a:xfrm>
          <a:off x="4134986" y="78561"/>
          <a:ext cx="2295024" cy="918009"/>
        </a:xfrm>
        <a:prstGeom prst="chevron">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1" i="0" u="none" kern="1200" dirty="0" smtClean="0"/>
            <a:t>darker colors in their</a:t>
          </a:r>
          <a:endParaRPr lang="en-US" sz="1800" b="0" i="0" u="none" kern="1200" dirty="0"/>
        </a:p>
      </dsp:txBody>
      <dsp:txXfrm>
        <a:off x="4593991" y="78561"/>
        <a:ext cx="1377015" cy="918009"/>
      </dsp:txXfrm>
    </dsp:sp>
    <dsp:sp modelId="{36113E07-F537-624C-9426-1322DFF89492}">
      <dsp:nvSpPr>
        <dsp:cNvPr id="0" name=""/>
        <dsp:cNvSpPr/>
      </dsp:nvSpPr>
      <dsp:spPr>
        <a:xfrm>
          <a:off x="6200508" y="78561"/>
          <a:ext cx="2295024" cy="918009"/>
        </a:xfrm>
        <a:prstGeom prst="chevr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1" i="0" u="none" kern="1200" dirty="0" smtClean="0"/>
            <a:t>gradient fill colors.</a:t>
          </a:r>
          <a:endParaRPr lang="en-US" sz="1800" b="0" i="0" u="none" kern="1200" dirty="0"/>
        </a:p>
      </dsp:txBody>
      <dsp:txXfrm>
        <a:off x="6659513" y="78561"/>
        <a:ext cx="1377015" cy="9180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1963"/>
          </a:xfrm>
          <a:prstGeom prst="rect">
            <a:avLst/>
          </a:prstGeom>
        </p:spPr>
        <p:txBody>
          <a:bodyPr vert="horz" lIns="91440" tIns="45720" rIns="91440" bIns="45720" rtlCol="0"/>
          <a:lstStyle>
            <a:lvl1pPr algn="r">
              <a:defRPr sz="1200"/>
            </a:lvl1pPr>
          </a:lstStyle>
          <a:p>
            <a:fld id="{5F75ED92-6FA8-564F-BAEA-7D7C4D0C1DC0}" type="datetimeFigureOut">
              <a:rPr lang="en-US" smtClean="0"/>
              <a:t>3/4/12</a:t>
            </a:fld>
            <a:endParaRPr lang="en-US"/>
          </a:p>
        </p:txBody>
      </p:sp>
      <p:sp>
        <p:nvSpPr>
          <p:cNvPr id="4" name="Footer Placeholder 3"/>
          <p:cNvSpPr>
            <a:spLocks noGrp="1"/>
          </p:cNvSpPr>
          <p:nvPr>
            <p:ph type="ftr" sz="quarter" idx="2"/>
          </p:nvPr>
        </p:nvSpPr>
        <p:spPr>
          <a:xfrm>
            <a:off x="0" y="8777288"/>
            <a:ext cx="3013075"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777288"/>
            <a:ext cx="3013075" cy="461962"/>
          </a:xfrm>
          <a:prstGeom prst="rect">
            <a:avLst/>
          </a:prstGeom>
        </p:spPr>
        <p:txBody>
          <a:bodyPr vert="horz" lIns="91440" tIns="45720" rIns="91440" bIns="45720" rtlCol="0" anchor="b"/>
          <a:lstStyle>
            <a:lvl1pPr algn="r">
              <a:defRPr sz="1200"/>
            </a:lvl1pPr>
          </a:lstStyle>
          <a:p>
            <a:fld id="{7FE1D6B7-7EA1-ED46-B9F9-B53C3656ADEE}" type="slidenum">
              <a:rPr lang="en-US" smtClean="0"/>
              <a:t>‹#›</a:t>
            </a:fld>
            <a:endParaRPr lang="en-US"/>
          </a:p>
        </p:txBody>
      </p:sp>
    </p:spTree>
    <p:extLst>
      <p:ext uri="{BB962C8B-B14F-4D97-AF65-F5344CB8AC3E}">
        <p14:creationId xmlns:p14="http://schemas.microsoft.com/office/powerpoint/2010/main" val="924294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1963"/>
          </a:xfrm>
          <a:prstGeom prst="rect">
            <a:avLst/>
          </a:prstGeom>
        </p:spPr>
        <p:txBody>
          <a:bodyPr vert="horz" lIns="91440" tIns="45720" rIns="91440" bIns="45720" rtlCol="0"/>
          <a:lstStyle>
            <a:lvl1pPr algn="r">
              <a:defRPr sz="1200"/>
            </a:lvl1pPr>
          </a:lstStyle>
          <a:p>
            <a:fld id="{726E84A3-CE65-8F46-BB5D-27E5FA423669}" type="datetimeFigureOut">
              <a:rPr lang="en-US" smtClean="0"/>
              <a:t>3/3/12</a:t>
            </a:fld>
            <a:endParaRPr lang="en-US"/>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89438"/>
            <a:ext cx="5564188" cy="41576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288"/>
            <a:ext cx="3013075" cy="461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777288"/>
            <a:ext cx="3013075" cy="461962"/>
          </a:xfrm>
          <a:prstGeom prst="rect">
            <a:avLst/>
          </a:prstGeom>
        </p:spPr>
        <p:txBody>
          <a:bodyPr vert="horz" lIns="91440" tIns="45720" rIns="91440" bIns="45720" rtlCol="0" anchor="b"/>
          <a:lstStyle>
            <a:lvl1pPr algn="r">
              <a:defRPr sz="1200"/>
            </a:lvl1pPr>
          </a:lstStyle>
          <a:p>
            <a:fld id="{F65DE967-EABE-904E-9B19-6B2304A2D7D9}" type="slidenum">
              <a:rPr lang="en-US" smtClean="0"/>
              <a:t>‹#›</a:t>
            </a:fld>
            <a:endParaRPr lang="en-US"/>
          </a:p>
        </p:txBody>
      </p:sp>
    </p:spTree>
    <p:extLst>
      <p:ext uri="{BB962C8B-B14F-4D97-AF65-F5344CB8AC3E}">
        <p14:creationId xmlns:p14="http://schemas.microsoft.com/office/powerpoint/2010/main" val="818682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3</a:t>
            </a:fld>
            <a:endParaRPr lang="en-US"/>
          </a:p>
        </p:txBody>
      </p:sp>
    </p:spTree>
    <p:extLst>
      <p:ext uri="{BB962C8B-B14F-4D97-AF65-F5344CB8AC3E}">
        <p14:creationId xmlns:p14="http://schemas.microsoft.com/office/powerpoint/2010/main" val="281353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Art</a:t>
            </a:r>
            <a:r>
              <a:rPr lang="en-US" baseline="0" dirty="0" smtClean="0"/>
              <a:t> works well in most cases, but you may need to select and alter individual elements’ fill or font colors.</a:t>
            </a:r>
          </a:p>
          <a:p>
            <a:r>
              <a:rPr lang="en-US" baseline="0" dirty="0" smtClean="0"/>
              <a:t>REMEMBER, light fill colors will wash out on many projectors, so better to use bolder fill colors where possible.</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19</a:t>
            </a:fld>
            <a:endParaRPr lang="en-US"/>
          </a:p>
        </p:txBody>
      </p:sp>
    </p:spTree>
    <p:extLst>
      <p:ext uri="{BB962C8B-B14F-4D97-AF65-F5344CB8AC3E}">
        <p14:creationId xmlns:p14="http://schemas.microsoft.com/office/powerpoint/2010/main" val="316656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individual icons and use the Recolor feature to add meaning.</a:t>
            </a:r>
            <a:br>
              <a:rPr lang="en-US" baseline="0" dirty="0" smtClean="0"/>
            </a:br>
            <a:r>
              <a:rPr lang="en-US" baseline="0" dirty="0" smtClean="0"/>
              <a:t>You can also set their transparency to aid in getting the point across (e.g. future assets, virtual machines.)</a:t>
            </a:r>
            <a:endParaRPr lang="en-US" dirty="0"/>
          </a:p>
        </p:txBody>
      </p:sp>
    </p:spTree>
    <p:extLst>
      <p:ext uri="{BB962C8B-B14F-4D97-AF65-F5344CB8AC3E}">
        <p14:creationId xmlns:p14="http://schemas.microsoft.com/office/powerpoint/2010/main" val="1462095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 free to modify tables when it adds to the effect. Here a black header and “</a:t>
            </a:r>
            <a:r>
              <a:rPr lang="en-US" baseline="0" dirty="0" smtClean="0"/>
              <a:t>Red, Yellow, Green” font colors highlight associated risk levels.</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24</a:t>
            </a:fld>
            <a:endParaRPr lang="en-US"/>
          </a:p>
        </p:txBody>
      </p:sp>
    </p:spTree>
    <p:extLst>
      <p:ext uri="{BB962C8B-B14F-4D97-AF65-F5344CB8AC3E}">
        <p14:creationId xmlns:p14="http://schemas.microsoft.com/office/powerpoint/2010/main" val="2711763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 colors</a:t>
            </a:r>
            <a:r>
              <a:rPr lang="en-US" baseline="0" dirty="0" smtClean="0"/>
              <a:t> should be used throughout. However, in this case, using the standard Red header table with header and 1</a:t>
            </a:r>
            <a:r>
              <a:rPr lang="en-US" baseline="30000" dirty="0" smtClean="0"/>
              <a:t>st</a:t>
            </a:r>
            <a:r>
              <a:rPr lang="en-US" baseline="0" dirty="0" smtClean="0"/>
              <a:t> row as Red would be a bit overwhelming, so gray was selected instead.</a:t>
            </a:r>
          </a:p>
          <a:p>
            <a:r>
              <a:rPr lang="en-US" baseline="0" dirty="0" smtClean="0"/>
              <a:t>Note the use of drawn table gridlines in red to highlight the important column.</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25</a:t>
            </a:fld>
            <a:endParaRPr lang="en-US"/>
          </a:p>
        </p:txBody>
      </p:sp>
    </p:spTree>
    <p:extLst>
      <p:ext uri="{BB962C8B-B14F-4D97-AF65-F5344CB8AC3E}">
        <p14:creationId xmlns:p14="http://schemas.microsoft.com/office/powerpoint/2010/main" val="542934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939087" y="8777046"/>
            <a:ext cx="3014331" cy="462334"/>
          </a:xfrm>
          <a:prstGeom prst="rect">
            <a:avLst/>
          </a:prstGeom>
          <a:ln/>
        </p:spPr>
        <p:txBody>
          <a:bodyPr/>
          <a:lstStyle/>
          <a:p>
            <a:fld id="{C00D5B5C-9591-DD44-B526-0A6AED612DB7}" type="slidenum">
              <a:rPr lang="en-US"/>
              <a:pPr/>
              <a:t>26</a:t>
            </a:fld>
            <a:endParaRPr lang="en-US"/>
          </a:p>
        </p:txBody>
      </p:sp>
      <p:sp>
        <p:nvSpPr>
          <p:cNvPr id="36865" name="Text Box 1"/>
          <p:cNvSpPr txBox="1">
            <a:spLocks noGrp="1" noRot="1" noChangeAspect="1" noChangeArrowheads="1"/>
          </p:cNvSpPr>
          <p:nvPr>
            <p:ph type="sldImg"/>
          </p:nvPr>
        </p:nvSpPr>
        <p:spPr bwMode="auto">
          <a:xfrm>
            <a:off x="1166813" y="701675"/>
            <a:ext cx="4619625" cy="3465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94632" y="4388523"/>
            <a:ext cx="5564154" cy="41580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867" name="Text Box 3"/>
          <p:cNvSpPr txBox="1">
            <a:spLocks noChangeArrowheads="1"/>
          </p:cNvSpPr>
          <p:nvPr/>
        </p:nvSpPr>
        <p:spPr bwMode="auto">
          <a:xfrm>
            <a:off x="696052" y="4388523"/>
            <a:ext cx="5564155" cy="4158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ＭＳ Ｐゴシック" charset="0"/>
              </a:defRPr>
            </a:lvl9pPr>
          </a:lstStyle>
          <a:p>
            <a:pPr>
              <a:spcBef>
                <a:spcPts val="409"/>
              </a:spcBef>
            </a:pPr>
            <a:r>
              <a:rPr lang="en-US" sz="1200">
                <a:latin typeface="Courier New" charset="0"/>
                <a:cs typeface="Courier New" charset="0"/>
              </a:rPr>
              <a:t>There is a broad continuum of openness, ranging from companies who say their cloud is open, but who don't really deliver that.  Now that "open source" is cool, even the big proprietary guys like Microsoft and VMWare are trying to use it as a marketing gimmick. Of course, their true intention is to lure the customer in with "open" and then lock them in.</a:t>
            </a:r>
          </a:p>
          <a:p>
            <a:pPr>
              <a:spcBef>
                <a:spcPts val="409"/>
              </a:spcBef>
            </a:pPr>
            <a:endParaRPr lang="en-US" sz="1200">
              <a:latin typeface="Courier New" charset="0"/>
              <a:cs typeface="Courier New" charset="0"/>
            </a:endParaRPr>
          </a:p>
          <a:p>
            <a:pPr>
              <a:spcBef>
                <a:spcPts val="409"/>
              </a:spcBef>
            </a:pPr>
            <a:r>
              <a:rPr lang="en-US" sz="1200">
                <a:latin typeface="Courier New" charset="0"/>
                <a:cs typeface="Courier New" charset="0"/>
              </a:rPr>
              <a:t>So look carefully, beyond they hype.  It is the most important decision an IT professional will make in the next decade.</a:t>
            </a:r>
          </a:p>
          <a:p>
            <a:pPr>
              <a:spcBef>
                <a:spcPts val="409"/>
              </a:spcBef>
            </a:pPr>
            <a:endParaRPr lang="en-US" sz="1200">
              <a:latin typeface="Courier New" charset="0"/>
              <a:cs typeface="Courier New" charset="0"/>
            </a:endParaRPr>
          </a:p>
          <a:p>
            <a:pPr>
              <a:spcBef>
                <a:spcPts val="409"/>
              </a:spcBef>
            </a:pPr>
            <a:endParaRPr lang="en-US" sz="1200">
              <a:latin typeface="Courier New" charset="0"/>
              <a:cs typeface="Courier New"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has a lot of misaligned shapes and lacks punch...</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28</a:t>
            </a:fld>
            <a:endParaRPr lang="en-US"/>
          </a:p>
        </p:txBody>
      </p:sp>
    </p:spTree>
    <p:extLst>
      <p:ext uri="{BB962C8B-B14F-4D97-AF65-F5344CB8AC3E}">
        <p14:creationId xmlns:p14="http://schemas.microsoft.com/office/powerpoint/2010/main" val="118295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Quick Styles</a:t>
            </a:r>
            <a:r>
              <a:rPr lang="en-US" baseline="0" dirty="0" smtClean="0"/>
              <a:t> to get Brand-consistent punch</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29</a:t>
            </a:fld>
            <a:endParaRPr lang="en-US"/>
          </a:p>
        </p:txBody>
      </p:sp>
    </p:spTree>
    <p:extLst>
      <p:ext uri="{BB962C8B-B14F-4D97-AF65-F5344CB8AC3E}">
        <p14:creationId xmlns:p14="http://schemas.microsoft.com/office/powerpoint/2010/main" val="1182958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all vertical blocks uniform size – select them all, then, in </a:t>
            </a:r>
            <a:r>
              <a:rPr lang="en-US" baseline="0" dirty="0" smtClean="0"/>
              <a:t>the </a:t>
            </a:r>
            <a:r>
              <a:rPr lang="en-US" b="1" baseline="0" dirty="0" smtClean="0"/>
              <a:t>Format</a:t>
            </a:r>
            <a:r>
              <a:rPr lang="en-US" baseline="0" dirty="0" smtClean="0"/>
              <a:t> ribbon, enter numeric </a:t>
            </a:r>
            <a:r>
              <a:rPr lang="en-US" b="1" baseline="0" dirty="0" smtClean="0"/>
              <a:t>Height</a:t>
            </a:r>
            <a:r>
              <a:rPr lang="en-US" baseline="0" dirty="0" smtClean="0"/>
              <a:t> and </a:t>
            </a:r>
            <a:r>
              <a:rPr lang="en-US" b="1" baseline="0" dirty="0" smtClean="0"/>
              <a:t>Width</a:t>
            </a:r>
            <a:r>
              <a:rPr lang="en-US" baseline="0" dirty="0" smtClean="0"/>
              <a:t> values in the </a:t>
            </a:r>
            <a:r>
              <a:rPr lang="en-US" b="1" baseline="0" dirty="0" smtClean="0"/>
              <a:t>Size </a:t>
            </a:r>
            <a:r>
              <a:rPr lang="en-US" baseline="0" dirty="0" smtClean="0"/>
              <a:t>boxes at far right.</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30</a:t>
            </a:fld>
            <a:endParaRPr lang="en-US"/>
          </a:p>
        </p:txBody>
      </p:sp>
    </p:spTree>
    <p:extLst>
      <p:ext uri="{BB962C8B-B14F-4D97-AF65-F5344CB8AC3E}">
        <p14:creationId xmlns:p14="http://schemas.microsoft.com/office/powerpoint/2010/main" val="1182958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Arrange</a:t>
            </a:r>
            <a:r>
              <a:rPr lang="en-US" baseline="0" dirty="0" smtClean="0"/>
              <a:t> settings to “</a:t>
            </a:r>
            <a:r>
              <a:rPr lang="en-US" b="1" dirty="0" smtClean="0"/>
              <a:t>Align Top</a:t>
            </a:r>
            <a:r>
              <a:rPr lang="en-US" dirty="0" smtClean="0"/>
              <a:t>” and “</a:t>
            </a:r>
            <a:r>
              <a:rPr lang="en-US" b="1" dirty="0" smtClean="0"/>
              <a:t>Distribute</a:t>
            </a:r>
            <a:r>
              <a:rPr lang="en-US" b="1" baseline="0" dirty="0" smtClean="0"/>
              <a:t> Horizontally</a:t>
            </a:r>
            <a:r>
              <a:rPr lang="en-US" baseline="0" dirty="0" smtClean="0"/>
              <a:t>”</a:t>
            </a:r>
          </a:p>
          <a:p>
            <a:r>
              <a:rPr lang="en-US" baseline="0" dirty="0" smtClean="0"/>
              <a:t>Center the text in the boxes</a:t>
            </a:r>
            <a:br>
              <a:rPr lang="en-US" baseline="0" dirty="0" smtClean="0"/>
            </a:br>
            <a:r>
              <a:rPr lang="en-US" baseline="0" dirty="0" smtClean="0"/>
              <a:t>To rotate gradient 180 degrees in the bars, select all of them, </a:t>
            </a:r>
            <a:r>
              <a:rPr lang="en-US" b="1" baseline="0" dirty="0" smtClean="0"/>
              <a:t>Format &gt; Object...</a:t>
            </a:r>
            <a:r>
              <a:rPr lang="en-US" baseline="0" dirty="0" smtClean="0"/>
              <a:t>  Then select </a:t>
            </a:r>
            <a:r>
              <a:rPr lang="en-US" b="1" baseline="0" dirty="0" smtClean="0"/>
              <a:t>Fill</a:t>
            </a:r>
            <a:r>
              <a:rPr lang="en-US" baseline="0" dirty="0" smtClean="0"/>
              <a:t>, then </a:t>
            </a:r>
            <a:r>
              <a:rPr lang="en-US" b="1" baseline="0" dirty="0" smtClean="0"/>
              <a:t>Gradient</a:t>
            </a:r>
            <a:r>
              <a:rPr lang="en-US" baseline="0" dirty="0" smtClean="0"/>
              <a:t> and set the rotation from 90 to 270</a:t>
            </a:r>
            <a:endParaRPr lang="en-US" dirty="0" smtClean="0"/>
          </a:p>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31</a:t>
            </a:fld>
            <a:endParaRPr lang="en-US"/>
          </a:p>
        </p:txBody>
      </p:sp>
    </p:spTree>
    <p:extLst>
      <p:ext uri="{BB962C8B-B14F-4D97-AF65-F5344CB8AC3E}">
        <p14:creationId xmlns:p14="http://schemas.microsoft.com/office/powerpoint/2010/main" val="1182958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32</a:t>
            </a:fld>
            <a:endParaRPr lang="en-US"/>
          </a:p>
        </p:txBody>
      </p:sp>
    </p:spTree>
    <p:extLst>
      <p:ext uri="{BB962C8B-B14F-4D97-AF65-F5344CB8AC3E}">
        <p14:creationId xmlns:p14="http://schemas.microsoft.com/office/powerpoint/2010/main" val="118295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preferred</a:t>
            </a:r>
            <a:r>
              <a:rPr lang="en-US" baseline="0" dirty="0" smtClean="0"/>
              <a:t> table appearance for presentations. </a:t>
            </a:r>
          </a:p>
          <a:p>
            <a:r>
              <a:rPr lang="en-US" baseline="0" dirty="0" smtClean="0"/>
              <a:t>In the “Table” formatting ribbon, enable “Header Row” and “Banded Rows”</a:t>
            </a:r>
          </a:p>
          <a:p>
            <a:r>
              <a:rPr lang="en-US" baseline="0" dirty="0" smtClean="0"/>
              <a:t>This style will then show in the “Table Styles” browser under the “Medium” group.</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5</a:t>
            </a:fld>
            <a:endParaRPr lang="en-US"/>
          </a:p>
        </p:txBody>
      </p:sp>
    </p:spTree>
    <p:extLst>
      <p:ext uri="{BB962C8B-B14F-4D97-AF65-F5344CB8AC3E}">
        <p14:creationId xmlns:p14="http://schemas.microsoft.com/office/powerpoint/2010/main" val="3637410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 end with a </a:t>
            </a:r>
            <a:r>
              <a:rPr lang="en-US" b="1" dirty="0" smtClean="0"/>
              <a:t>Thank You </a:t>
            </a:r>
            <a:r>
              <a:rPr lang="en-US" dirty="0" smtClean="0"/>
              <a:t>slide. It closes the </a:t>
            </a:r>
            <a:r>
              <a:rPr lang="en-US" dirty="0" err="1" smtClean="0"/>
              <a:t>preso</a:t>
            </a:r>
            <a:r>
              <a:rPr lang="en-US" dirty="0" smtClean="0"/>
              <a:t> more gracefully than cutting to a</a:t>
            </a:r>
            <a:r>
              <a:rPr lang="en-US" baseline="0" dirty="0" smtClean="0"/>
              <a:t> black screen or your desktop.</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33</a:t>
            </a:fld>
            <a:endParaRPr lang="en-US"/>
          </a:p>
        </p:txBody>
      </p:sp>
    </p:spTree>
    <p:extLst>
      <p:ext uri="{BB962C8B-B14F-4D97-AF65-F5344CB8AC3E}">
        <p14:creationId xmlns:p14="http://schemas.microsoft.com/office/powerpoint/2010/main" val="207822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Center</a:t>
            </a:r>
            <a:r>
              <a:rPr lang="en-US" baseline="0" dirty="0" smtClean="0"/>
              <a:t> and Resize multiple objects consistently and easily by </a:t>
            </a:r>
            <a:r>
              <a:rPr lang="en-US" dirty="0" smtClean="0"/>
              <a:t>using Arrange</a:t>
            </a:r>
            <a:r>
              <a:rPr lang="en-US" baseline="0" dirty="0" smtClean="0"/>
              <a:t> &gt; </a:t>
            </a:r>
            <a:r>
              <a:rPr lang="en-US" dirty="0" smtClean="0"/>
              <a:t>Group to group</a:t>
            </a:r>
            <a:r>
              <a:rPr lang="en-US" baseline="0" dirty="0" smtClean="0"/>
              <a:t> them</a:t>
            </a:r>
          </a:p>
          <a:p>
            <a:r>
              <a:rPr lang="en-US" baseline="0" dirty="0" smtClean="0"/>
              <a:t>Footer area should be reserved for attribution, citing, and footnotes only!</a:t>
            </a:r>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6</a:t>
            </a:fld>
            <a:endParaRPr lang="en-US"/>
          </a:p>
        </p:txBody>
      </p:sp>
    </p:spTree>
    <p:extLst>
      <p:ext uri="{BB962C8B-B14F-4D97-AF65-F5344CB8AC3E}">
        <p14:creationId xmlns:p14="http://schemas.microsoft.com/office/powerpoint/2010/main" val="194742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9</a:t>
            </a:fld>
            <a:endParaRPr lang="en-US"/>
          </a:p>
        </p:txBody>
      </p:sp>
    </p:spTree>
    <p:extLst>
      <p:ext uri="{BB962C8B-B14F-4D97-AF65-F5344CB8AC3E}">
        <p14:creationId xmlns:p14="http://schemas.microsoft.com/office/powerpoint/2010/main" val="72197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handy when you have lots of</a:t>
            </a:r>
            <a:r>
              <a:rPr lang="en-US" baseline="0" dirty="0" smtClean="0"/>
              <a:t> data to convey and you need it sized to be readable</a:t>
            </a:r>
            <a:endParaRPr lang="en-US" dirty="0" smtClean="0"/>
          </a:p>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10</a:t>
            </a:fld>
            <a:endParaRPr lang="en-US"/>
          </a:p>
        </p:txBody>
      </p:sp>
    </p:spTree>
    <p:extLst>
      <p:ext uri="{BB962C8B-B14F-4D97-AF65-F5344CB8AC3E}">
        <p14:creationId xmlns:p14="http://schemas.microsoft.com/office/powerpoint/2010/main" val="155243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13</a:t>
            </a:fld>
            <a:endParaRPr lang="en-US"/>
          </a:p>
        </p:txBody>
      </p:sp>
    </p:spTree>
    <p:extLst>
      <p:ext uri="{BB962C8B-B14F-4D97-AF65-F5344CB8AC3E}">
        <p14:creationId xmlns:p14="http://schemas.microsoft.com/office/powerpoint/2010/main" val="36328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Where available, .</a:t>
            </a:r>
            <a:r>
              <a:rPr lang="en-US" dirty="0" err="1" smtClean="0"/>
              <a:t>eps</a:t>
            </a:r>
            <a:r>
              <a:rPr lang="en-US" dirty="0" smtClean="0"/>
              <a:t> files to get the best resolution on various screen sizes. You’ll get better results than using .</a:t>
            </a:r>
            <a:r>
              <a:rPr lang="en-US" dirty="0" err="1" smtClean="0"/>
              <a:t>png</a:t>
            </a:r>
            <a:r>
              <a:rPr lang="en-US" dirty="0" smtClean="0"/>
              <a:t>,</a:t>
            </a:r>
            <a:r>
              <a:rPr lang="en-US" baseline="0" dirty="0" smtClean="0"/>
              <a:t> .jpg, or .bmp files.</a:t>
            </a:r>
            <a:endParaRPr lang="en-US" dirty="0" smtClean="0"/>
          </a:p>
          <a:p>
            <a:endParaRPr lang="en-US" dirty="0"/>
          </a:p>
        </p:txBody>
      </p:sp>
    </p:spTree>
    <p:extLst>
      <p:ext uri="{BB962C8B-B14F-4D97-AF65-F5344CB8AC3E}">
        <p14:creationId xmlns:p14="http://schemas.microsoft.com/office/powerpoint/2010/main" val="146209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17</a:t>
            </a:fld>
            <a:endParaRPr lang="en-US"/>
          </a:p>
        </p:txBody>
      </p:sp>
    </p:spTree>
    <p:extLst>
      <p:ext uri="{BB962C8B-B14F-4D97-AF65-F5344CB8AC3E}">
        <p14:creationId xmlns:p14="http://schemas.microsoft.com/office/powerpoint/2010/main" val="460348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DE967-EABE-904E-9B19-6B2304A2D7D9}" type="slidenum">
              <a:rPr lang="en-US" smtClean="0"/>
              <a:t>18</a:t>
            </a:fld>
            <a:endParaRPr lang="en-US"/>
          </a:p>
        </p:txBody>
      </p:sp>
    </p:spTree>
    <p:extLst>
      <p:ext uri="{BB962C8B-B14F-4D97-AF65-F5344CB8AC3E}">
        <p14:creationId xmlns:p14="http://schemas.microsoft.com/office/powerpoint/2010/main" val="46034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bwMode="auto">
          <a:xfrm>
            <a:off x="2829031" y="0"/>
            <a:ext cx="6305825" cy="4572000"/>
          </a:xfrm>
          <a:prstGeom prst="rect">
            <a:avLst/>
          </a:prstGeom>
          <a:solidFill>
            <a:srgbClr val="BFBFBF"/>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 name="Rectangle 1"/>
          <p:cNvSpPr/>
          <p:nvPr userDrawn="1"/>
        </p:nvSpPr>
        <p:spPr bwMode="auto">
          <a:xfrm>
            <a:off x="0" y="0"/>
            <a:ext cx="2648712" cy="4572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18" name="Subtitle 2"/>
          <p:cNvSpPr>
            <a:spLocks noGrp="1"/>
          </p:cNvSpPr>
          <p:nvPr>
            <p:ph type="subTitle" idx="1"/>
          </p:nvPr>
        </p:nvSpPr>
        <p:spPr>
          <a:xfrm>
            <a:off x="609600" y="5105400"/>
            <a:ext cx="5181600" cy="1524000"/>
          </a:xfrm>
        </p:spPr>
        <p:txBody>
          <a:bodyPr>
            <a:normAutofit/>
          </a:bodyPr>
          <a:lstStyle>
            <a:lvl1pPr marL="0" indent="0" algn="l">
              <a:buNone/>
              <a:defRPr sz="2000">
                <a:solidFill>
                  <a:schemeClr val="bg1">
                    <a:lumMod val="50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1" name="Rectangle 10"/>
          <p:cNvSpPr>
            <a:spLocks noChangeArrowheads="1"/>
          </p:cNvSpPr>
          <p:nvPr userDrawn="1"/>
        </p:nvSpPr>
        <p:spPr bwMode="auto">
          <a:xfrm>
            <a:off x="0" y="4572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3657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Rectangle 13"/>
          <p:cNvSpPr>
            <a:spLocks noChangeArrowheads="1"/>
          </p:cNvSpPr>
          <p:nvPr userDrawn="1"/>
        </p:nvSpPr>
        <p:spPr bwMode="auto">
          <a:xfrm>
            <a:off x="2648712" y="0"/>
            <a:ext cx="180318" cy="4572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5" name="Title 1"/>
          <p:cNvSpPr>
            <a:spLocks noGrp="1"/>
          </p:cNvSpPr>
          <p:nvPr>
            <p:ph type="title"/>
          </p:nvPr>
        </p:nvSpPr>
        <p:spPr>
          <a:xfrm>
            <a:off x="2834640" y="3429000"/>
            <a:ext cx="6309360" cy="1143000"/>
          </a:xfrm>
          <a:noFill/>
          <a:ln>
            <a:noFill/>
          </a:ln>
        </p:spPr>
        <p:txBody>
          <a:bodyPr lIns="182880" tIns="91440" rIns="182880" bIns="91440">
            <a:normAutofit/>
          </a:bodyPr>
          <a:lstStyle/>
          <a:p>
            <a:r>
              <a:rPr lang="en-US" smtClean="0"/>
              <a:t>Click to edit Master title style</a:t>
            </a:r>
            <a:endParaRPr lang="en-US" dirty="0"/>
          </a:p>
        </p:txBody>
      </p:sp>
    </p:spTree>
    <p:extLst>
      <p:ext uri="{BB962C8B-B14F-4D97-AF65-F5344CB8AC3E}">
        <p14:creationId xmlns:p14="http://schemas.microsoft.com/office/powerpoint/2010/main" val="327003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Two Column 55 / 35">
    <p:spTree>
      <p:nvGrpSpPr>
        <p:cNvPr id="1" name=""/>
        <p:cNvGrpSpPr/>
        <p:nvPr/>
      </p:nvGrpSpPr>
      <p:grpSpPr>
        <a:xfrm>
          <a:off x="0" y="0"/>
          <a:ext cx="0" cy="0"/>
          <a:chOff x="0" y="0"/>
          <a:chExt cx="0" cy="0"/>
        </a:xfrm>
      </p:grpSpPr>
      <p:sp>
        <p:nvSpPr>
          <p:cNvPr id="9" name="Date Placeholder 3"/>
          <p:cNvSpPr>
            <a:spLocks noGrp="1"/>
          </p:cNvSpPr>
          <p:nvPr userDrawn="1">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1" name="Slide Number Placeholder 5"/>
          <p:cNvSpPr>
            <a:spLocks noGrp="1"/>
          </p:cNvSpPr>
          <p:nvPr userDrawn="1">
            <p:ph type="sldNum" sz="quarter" idx="12"/>
          </p:nvPr>
        </p:nvSpPr>
        <p:spPr/>
        <p:txBody>
          <a:bodyPr/>
          <a:lstStyle>
            <a:lvl1pPr>
              <a:defRPr/>
            </a:lvl1pPr>
          </a:lstStyle>
          <a:p>
            <a:pPr>
              <a:defRPr/>
            </a:pPr>
            <a:fld id="{00224C77-230C-C54D-A837-FBC84D13D111}" type="slidenum">
              <a:rPr lang="en-US"/>
              <a:pPr>
                <a:defRPr/>
              </a:pPr>
              <a:t>‹#›</a:t>
            </a:fld>
            <a:endParaRPr lang="en-US"/>
          </a:p>
        </p:txBody>
      </p:sp>
      <p:sp>
        <p:nvSpPr>
          <p:cNvPr id="14" name="Rectangle 13"/>
          <p:cNvSpPr>
            <a:spLocks noChangeArrowheads="1"/>
          </p:cNvSpPr>
          <p:nvPr userDrawn="1"/>
        </p:nvSpPr>
        <p:spPr bwMode="auto">
          <a:xfrm>
            <a:off x="0" y="548640"/>
            <a:ext cx="9144000" cy="914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7" name="Content Placeholder 2"/>
          <p:cNvSpPr>
            <a:spLocks noGrp="1"/>
          </p:cNvSpPr>
          <p:nvPr>
            <p:ph idx="13"/>
          </p:nvPr>
        </p:nvSpPr>
        <p:spPr>
          <a:xfrm>
            <a:off x="5626308" y="823913"/>
            <a:ext cx="3209544" cy="553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idx="1"/>
          </p:nvPr>
        </p:nvSpPr>
        <p:spPr>
          <a:xfrm>
            <a:off x="317500" y="822326"/>
            <a:ext cx="5029200" cy="55340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spect="1"/>
          </p:cNvSpPr>
          <p:nvPr userDrawn="1"/>
        </p:nvSpPr>
        <p:spPr bwMode="auto">
          <a:xfrm>
            <a:off x="0" y="0"/>
            <a:ext cx="1271382" cy="54864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pic>
        <p:nvPicPr>
          <p:cNvPr id="2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132771" y="122771"/>
            <a:ext cx="1005840" cy="303099"/>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 name="Rectangle 21"/>
          <p:cNvSpPr/>
          <p:nvPr userDrawn="1"/>
        </p:nvSpPr>
        <p:spPr bwMode="auto">
          <a:xfrm>
            <a:off x="1371601" y="0"/>
            <a:ext cx="7763256" cy="54864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3" name="Rectangle 22"/>
          <p:cNvSpPr>
            <a:spLocks noChangeArrowheads="1"/>
          </p:cNvSpPr>
          <p:nvPr userDrawn="1"/>
        </p:nvSpPr>
        <p:spPr bwMode="auto">
          <a:xfrm>
            <a:off x="1271382" y="0"/>
            <a:ext cx="87313" cy="5486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4" name="Title 1"/>
          <p:cNvSpPr>
            <a:spLocks noGrp="1"/>
          </p:cNvSpPr>
          <p:nvPr>
            <p:ph type="title"/>
          </p:nvPr>
        </p:nvSpPr>
        <p:spPr>
          <a:xfrm>
            <a:off x="1371601" y="11242"/>
            <a:ext cx="7772399" cy="537398"/>
          </a:xfrm>
          <a:prstGeom prst="rect">
            <a:avLst/>
          </a:prstGeom>
          <a:noFill/>
          <a:ln>
            <a:noFill/>
          </a:ln>
        </p:spPr>
        <p:txBody>
          <a:bodyPr>
            <a:normAutofit/>
          </a:bodyPr>
          <a:lstStyle>
            <a:lvl1pPr algn="l">
              <a:defRPr sz="2000"/>
            </a:lvl1pPr>
          </a:lstStyle>
          <a:p>
            <a:r>
              <a:rPr lang="en-US" smtClean="0"/>
              <a:t>Click to edit Master title style</a:t>
            </a:r>
            <a:endParaRPr lang="en-US" dirty="0"/>
          </a:p>
        </p:txBody>
      </p:sp>
      <p:sp>
        <p:nvSpPr>
          <p:cNvPr id="12"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04810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Only">
    <p:spTree>
      <p:nvGrpSpPr>
        <p:cNvPr id="1" name=""/>
        <p:cNvGrpSpPr/>
        <p:nvPr/>
      </p:nvGrpSpPr>
      <p:grpSpPr>
        <a:xfrm>
          <a:off x="0" y="0"/>
          <a:ext cx="0" cy="0"/>
          <a:chOff x="0" y="0"/>
          <a:chExt cx="0" cy="0"/>
        </a:xfrm>
      </p:grpSpPr>
      <p:sp>
        <p:nvSpPr>
          <p:cNvPr id="9" name="Date Placeholder 3"/>
          <p:cNvSpPr>
            <a:spLocks noGrp="1"/>
          </p:cNvSpPr>
          <p:nvPr userDrawn="1">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1" name="Slide Number Placeholder 5"/>
          <p:cNvSpPr>
            <a:spLocks noGrp="1"/>
          </p:cNvSpPr>
          <p:nvPr userDrawn="1">
            <p:ph type="sldNum" sz="quarter" idx="12"/>
          </p:nvPr>
        </p:nvSpPr>
        <p:spPr/>
        <p:txBody>
          <a:bodyPr/>
          <a:lstStyle>
            <a:lvl1pPr>
              <a:defRPr/>
            </a:lvl1pPr>
          </a:lstStyle>
          <a:p>
            <a:pPr>
              <a:defRPr/>
            </a:pPr>
            <a:fld id="{00224C77-230C-C54D-A837-FBC84D13D111}" type="slidenum">
              <a:rPr lang="en-US"/>
              <a:pPr>
                <a:defRPr/>
              </a:pPr>
              <a:t>‹#›</a:t>
            </a:fld>
            <a:endParaRPr lang="en-US"/>
          </a:p>
        </p:txBody>
      </p:sp>
      <p:sp>
        <p:nvSpPr>
          <p:cNvPr id="14" name="Rectangle 13"/>
          <p:cNvSpPr>
            <a:spLocks noChangeArrowheads="1"/>
          </p:cNvSpPr>
          <p:nvPr userDrawn="1"/>
        </p:nvSpPr>
        <p:spPr bwMode="auto">
          <a:xfrm>
            <a:off x="0" y="548640"/>
            <a:ext cx="9144000" cy="914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0" name="Rectangle 19"/>
          <p:cNvSpPr>
            <a:spLocks noChangeAspect="1"/>
          </p:cNvSpPr>
          <p:nvPr userDrawn="1"/>
        </p:nvSpPr>
        <p:spPr bwMode="auto">
          <a:xfrm>
            <a:off x="0" y="0"/>
            <a:ext cx="1271382" cy="54864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pic>
        <p:nvPicPr>
          <p:cNvPr id="2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132771" y="122771"/>
            <a:ext cx="1005840" cy="303099"/>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 name="Rectangle 21"/>
          <p:cNvSpPr/>
          <p:nvPr userDrawn="1"/>
        </p:nvSpPr>
        <p:spPr bwMode="auto">
          <a:xfrm>
            <a:off x="1371601" y="0"/>
            <a:ext cx="7763256" cy="54864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3" name="Rectangle 22"/>
          <p:cNvSpPr>
            <a:spLocks noChangeArrowheads="1"/>
          </p:cNvSpPr>
          <p:nvPr userDrawn="1"/>
        </p:nvSpPr>
        <p:spPr bwMode="auto">
          <a:xfrm>
            <a:off x="1271382" y="0"/>
            <a:ext cx="87313" cy="5486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4" name="Title 1"/>
          <p:cNvSpPr>
            <a:spLocks noGrp="1"/>
          </p:cNvSpPr>
          <p:nvPr>
            <p:ph type="title"/>
          </p:nvPr>
        </p:nvSpPr>
        <p:spPr>
          <a:xfrm>
            <a:off x="1371601" y="11242"/>
            <a:ext cx="7772399" cy="537398"/>
          </a:xfrm>
          <a:prstGeom prst="rect">
            <a:avLst/>
          </a:prstGeom>
          <a:noFill/>
          <a:ln>
            <a:noFill/>
          </a:ln>
        </p:spPr>
        <p:txBody>
          <a:bodyPr>
            <a:normAutofit/>
          </a:bodyPr>
          <a:lstStyle>
            <a:lvl1pPr algn="l">
              <a:defRPr sz="2000"/>
            </a:lvl1pPr>
          </a:lstStyle>
          <a:p>
            <a:r>
              <a:rPr lang="en-US" dirty="0" smtClean="0"/>
              <a:t>Click to edit Master title style</a:t>
            </a:r>
            <a:endParaRPr lang="en-US" dirty="0"/>
          </a:p>
        </p:txBody>
      </p:sp>
      <p:sp>
        <p:nvSpPr>
          <p:cNvPr id="10"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872826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Footer and TItle Only">
    <p:spTree>
      <p:nvGrpSpPr>
        <p:cNvPr id="1" name=""/>
        <p:cNvGrpSpPr/>
        <p:nvPr/>
      </p:nvGrpSpPr>
      <p:grpSpPr>
        <a:xfrm>
          <a:off x="0" y="0"/>
          <a:ext cx="0" cy="0"/>
          <a:chOff x="0" y="0"/>
          <a:chExt cx="0" cy="0"/>
        </a:xfrm>
      </p:grpSpPr>
      <p:sp>
        <p:nvSpPr>
          <p:cNvPr id="17" name="Rectangle 16"/>
          <p:cNvSpPr>
            <a:spLocks noChangeAspect="1"/>
          </p:cNvSpPr>
          <p:nvPr userDrawn="1"/>
        </p:nvSpPr>
        <p:spPr bwMode="auto">
          <a:xfrm>
            <a:off x="0" y="6309360"/>
            <a:ext cx="1271382" cy="54864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132771" y="6432131"/>
            <a:ext cx="1005840" cy="303099"/>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9" name="Rectangle 18"/>
          <p:cNvSpPr/>
          <p:nvPr userDrawn="1"/>
        </p:nvSpPr>
        <p:spPr bwMode="auto">
          <a:xfrm>
            <a:off x="1371601" y="6309360"/>
            <a:ext cx="7763256" cy="54864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0" name="Rectangle 19"/>
          <p:cNvSpPr>
            <a:spLocks noChangeArrowheads="1"/>
          </p:cNvSpPr>
          <p:nvPr userDrawn="1"/>
        </p:nvSpPr>
        <p:spPr bwMode="auto">
          <a:xfrm>
            <a:off x="1271382" y="6309360"/>
            <a:ext cx="87313" cy="5486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 name="Title 1"/>
          <p:cNvSpPr>
            <a:spLocks noGrp="1"/>
          </p:cNvSpPr>
          <p:nvPr>
            <p:ph type="title"/>
          </p:nvPr>
        </p:nvSpPr>
        <p:spPr>
          <a:xfrm>
            <a:off x="457200" y="128588"/>
            <a:ext cx="8229600" cy="481012"/>
          </a:xfrm>
          <a:prstGeom prst="rect">
            <a:avLst/>
          </a:prstGeom>
        </p:spPr>
        <p:txBody>
          <a:bodyPr/>
          <a:lstStyle>
            <a:lvl1pPr algn="l">
              <a:defRPr/>
            </a:lvl1pPr>
          </a:lstStyle>
          <a:p>
            <a:r>
              <a:rPr lang="en-US" dirty="0" smtClean="0"/>
              <a:t>Click to edit Master title style</a:t>
            </a:r>
            <a:endParaRPr lang="en-US" dirty="0"/>
          </a:p>
        </p:txBody>
      </p:sp>
      <p:sp>
        <p:nvSpPr>
          <p:cNvPr id="8" name="Date Placeholder 3"/>
          <p:cNvSpPr>
            <a:spLocks noGrp="1"/>
          </p:cNvSpPr>
          <p:nvPr>
            <p:ph type="dt" sz="half" idx="10"/>
          </p:nvPr>
        </p:nvSpPr>
        <p:spPr>
          <a:xfrm>
            <a:off x="1523999" y="6495828"/>
            <a:ext cx="1028700" cy="276999"/>
          </a:xfrm>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0" name="Slide Number Placeholder 5"/>
          <p:cNvSpPr>
            <a:spLocks noGrp="1"/>
          </p:cNvSpPr>
          <p:nvPr>
            <p:ph type="sldNum" sz="quarter" idx="12"/>
          </p:nvPr>
        </p:nvSpPr>
        <p:spPr/>
        <p:txBody>
          <a:bodyPr/>
          <a:lstStyle>
            <a:lvl1pPr>
              <a:defRPr/>
            </a:lvl1pPr>
          </a:lstStyle>
          <a:p>
            <a:pPr>
              <a:defRPr/>
            </a:pPr>
            <a:fld id="{8B1C036F-1FC1-EC4F-8862-C100C9441A26}" type="slidenum">
              <a:rPr lang="en-US"/>
              <a:pPr>
                <a:defRPr/>
              </a:pPr>
              <a:t>‹#›</a:t>
            </a:fld>
            <a:endParaRPr lang="en-US"/>
          </a:p>
        </p:txBody>
      </p:sp>
      <p:sp>
        <p:nvSpPr>
          <p:cNvPr id="14" name="Rectangle 13"/>
          <p:cNvSpPr>
            <a:spLocks noChangeArrowheads="1"/>
          </p:cNvSpPr>
          <p:nvPr userDrawn="1"/>
        </p:nvSpPr>
        <p:spPr bwMode="auto">
          <a:xfrm>
            <a:off x="0" y="6228963"/>
            <a:ext cx="9144000" cy="914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1" name="Footer Placeholder 1"/>
          <p:cNvSpPr>
            <a:spLocks noGrp="1"/>
          </p:cNvSpPr>
          <p:nvPr>
            <p:ph type="ftr" sz="quarter" idx="3"/>
          </p:nvPr>
        </p:nvSpPr>
        <p:spPr>
          <a:xfrm>
            <a:off x="254635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18851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bwMode="auto">
          <a:xfrm>
            <a:off x="2829031" y="3429000"/>
            <a:ext cx="6305825" cy="1143000"/>
          </a:xfrm>
          <a:prstGeom prst="rect">
            <a:avLst/>
          </a:prstGeom>
          <a:solidFill>
            <a:srgbClr val="BFBFBF"/>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 name="Rectangle 1"/>
          <p:cNvSpPr/>
          <p:nvPr userDrawn="1"/>
        </p:nvSpPr>
        <p:spPr bwMode="auto">
          <a:xfrm>
            <a:off x="0" y="342900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18" name="Subtitle 2"/>
          <p:cNvSpPr>
            <a:spLocks noGrp="1"/>
          </p:cNvSpPr>
          <p:nvPr>
            <p:ph type="subTitle" idx="1"/>
          </p:nvPr>
        </p:nvSpPr>
        <p:spPr>
          <a:xfrm>
            <a:off x="609600" y="5105400"/>
            <a:ext cx="5181600" cy="1524000"/>
          </a:xfrm>
        </p:spPr>
        <p:txBody>
          <a:bodyPr>
            <a:normAutofit/>
          </a:bodyPr>
          <a:lstStyle>
            <a:lvl1pPr marL="0" indent="0" algn="l">
              <a:buNone/>
              <a:defRPr sz="2000">
                <a:solidFill>
                  <a:schemeClr val="bg1">
                    <a:lumMod val="50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1" name="Rectangle 10"/>
          <p:cNvSpPr>
            <a:spLocks noChangeArrowheads="1"/>
          </p:cNvSpPr>
          <p:nvPr userDrawn="1"/>
        </p:nvSpPr>
        <p:spPr bwMode="auto">
          <a:xfrm>
            <a:off x="0" y="4572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3657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Rectangle 13"/>
          <p:cNvSpPr>
            <a:spLocks noChangeArrowheads="1"/>
          </p:cNvSpPr>
          <p:nvPr userDrawn="1"/>
        </p:nvSpPr>
        <p:spPr bwMode="auto">
          <a:xfrm>
            <a:off x="2648712" y="342900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5" name="Title 1"/>
          <p:cNvSpPr>
            <a:spLocks noGrp="1"/>
          </p:cNvSpPr>
          <p:nvPr>
            <p:ph type="title"/>
          </p:nvPr>
        </p:nvSpPr>
        <p:spPr>
          <a:xfrm>
            <a:off x="2834640" y="3429000"/>
            <a:ext cx="6309360" cy="1143000"/>
          </a:xfrm>
          <a:noFill/>
          <a:ln>
            <a:noFill/>
          </a:ln>
        </p:spPr>
        <p:txBody>
          <a:bodyPr lIns="182880" tIns="91440" rIns="182880" bIns="91440">
            <a:normAutofit/>
          </a:bodyPr>
          <a:lstStyle/>
          <a:p>
            <a:r>
              <a:rPr lang="en-US" smtClean="0"/>
              <a:t>Click to edit Master title style</a:t>
            </a:r>
            <a:endParaRPr lang="en-US" dirty="0"/>
          </a:p>
        </p:txBody>
      </p:sp>
    </p:spTree>
    <p:extLst>
      <p:ext uri="{BB962C8B-B14F-4D97-AF65-F5344CB8AC3E}">
        <p14:creationId xmlns:p14="http://schemas.microsoft.com/office/powerpoint/2010/main" val="41994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1506538"/>
            <a:ext cx="8499856" cy="48625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0" name="Slide Number Placeholder 5"/>
          <p:cNvSpPr>
            <a:spLocks noGrp="1"/>
          </p:cNvSpPr>
          <p:nvPr>
            <p:ph type="sldNum" sz="quarter" idx="12"/>
          </p:nvPr>
        </p:nvSpPr>
        <p:spPr/>
        <p:txBody>
          <a:bodyPr/>
          <a:lstStyle>
            <a:lvl1pPr>
              <a:defRPr/>
            </a:lvl1pPr>
          </a:lstStyle>
          <a:p>
            <a:pPr>
              <a:defRPr/>
            </a:pPr>
            <a:fld id="{2EA76E6B-230F-F34B-8E9F-2F6DBAC1B5F3}" type="slidenum">
              <a:rPr lang="en-US"/>
              <a:pPr>
                <a:defRPr/>
              </a:pPr>
              <a:t>‹#›</a:t>
            </a:fld>
            <a:endParaRPr lang="en-US"/>
          </a:p>
        </p:txBody>
      </p:sp>
      <p:sp>
        <p:nvSpPr>
          <p:cNvPr id="18" name="Rectangle 17"/>
          <p:cNvSpPr/>
          <p:nvPr userDrawn="1"/>
        </p:nvSpPr>
        <p:spPr bwMode="auto">
          <a:xfrm>
            <a:off x="2829031" y="0"/>
            <a:ext cx="6305825" cy="114300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19" name="Rectangle 18"/>
          <p:cNvSpPr/>
          <p:nvPr userDrawn="1"/>
        </p:nvSpPr>
        <p:spPr bwMode="auto">
          <a:xfrm>
            <a:off x="0" y="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0" name="Rectangle 19"/>
          <p:cNvSpPr>
            <a:spLocks noChangeArrowheads="1"/>
          </p:cNvSpPr>
          <p:nvPr userDrawn="1"/>
        </p:nvSpPr>
        <p:spPr bwMode="auto">
          <a:xfrm>
            <a:off x="0" y="1143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2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228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 name="Rectangle 21"/>
          <p:cNvSpPr>
            <a:spLocks noChangeArrowheads="1"/>
          </p:cNvSpPr>
          <p:nvPr userDrawn="1"/>
        </p:nvSpPr>
        <p:spPr bwMode="auto">
          <a:xfrm>
            <a:off x="2648712" y="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3" name="Title 1"/>
          <p:cNvSpPr>
            <a:spLocks noGrp="1"/>
          </p:cNvSpPr>
          <p:nvPr>
            <p:ph type="title"/>
          </p:nvPr>
        </p:nvSpPr>
        <p:spPr>
          <a:xfrm>
            <a:off x="2834640" y="0"/>
            <a:ext cx="6309360" cy="1143000"/>
          </a:xfrm>
          <a:noFill/>
          <a:ln>
            <a:noFill/>
          </a:ln>
        </p:spPr>
        <p:txBody>
          <a:bodyPr lIns="182880" tIns="91440" rIns="182880" bIns="91440">
            <a:normAutofit/>
          </a:bodyPr>
          <a:lstStyle/>
          <a:p>
            <a:r>
              <a:rPr lang="en-US" smtClean="0"/>
              <a:t>Click to edit Master title style</a:t>
            </a:r>
            <a:endParaRPr lang="en-US" dirty="0"/>
          </a:p>
        </p:txBody>
      </p:sp>
      <p:sp>
        <p:nvSpPr>
          <p:cNvPr id="11"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5656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2" name="Slide Number Placeholder 5"/>
          <p:cNvSpPr>
            <a:spLocks noGrp="1"/>
          </p:cNvSpPr>
          <p:nvPr>
            <p:ph type="sldNum" sz="quarter" idx="12"/>
          </p:nvPr>
        </p:nvSpPr>
        <p:spPr/>
        <p:txBody>
          <a:bodyPr/>
          <a:lstStyle>
            <a:lvl1pPr>
              <a:defRPr/>
            </a:lvl1pPr>
          </a:lstStyle>
          <a:p>
            <a:pPr>
              <a:defRPr/>
            </a:pPr>
            <a:fld id="{6863F43D-208A-5A44-8214-7BFF7A6B2324}" type="slidenum">
              <a:rPr lang="en-US"/>
              <a:pPr>
                <a:defRPr/>
              </a:pPr>
              <a:t>‹#›</a:t>
            </a:fld>
            <a:endParaRPr lang="en-US"/>
          </a:p>
        </p:txBody>
      </p:sp>
      <p:sp>
        <p:nvSpPr>
          <p:cNvPr id="23" name="Rectangle 22"/>
          <p:cNvSpPr/>
          <p:nvPr userDrawn="1"/>
        </p:nvSpPr>
        <p:spPr bwMode="auto">
          <a:xfrm>
            <a:off x="2829031" y="0"/>
            <a:ext cx="6305825" cy="114300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4" name="Rectangle 23"/>
          <p:cNvSpPr/>
          <p:nvPr userDrawn="1"/>
        </p:nvSpPr>
        <p:spPr bwMode="auto">
          <a:xfrm>
            <a:off x="0" y="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5" name="Rectangle 24"/>
          <p:cNvSpPr>
            <a:spLocks noChangeArrowheads="1"/>
          </p:cNvSpPr>
          <p:nvPr userDrawn="1"/>
        </p:nvSpPr>
        <p:spPr bwMode="auto">
          <a:xfrm>
            <a:off x="0" y="1143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228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7" name="Rectangle 26"/>
          <p:cNvSpPr>
            <a:spLocks noChangeArrowheads="1"/>
          </p:cNvSpPr>
          <p:nvPr userDrawn="1"/>
        </p:nvSpPr>
        <p:spPr bwMode="auto">
          <a:xfrm>
            <a:off x="2648712" y="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8" name="Title 1"/>
          <p:cNvSpPr>
            <a:spLocks noGrp="1"/>
          </p:cNvSpPr>
          <p:nvPr>
            <p:ph type="title"/>
          </p:nvPr>
        </p:nvSpPr>
        <p:spPr>
          <a:xfrm>
            <a:off x="2834640" y="0"/>
            <a:ext cx="6309360" cy="1143000"/>
          </a:xfrm>
          <a:noFill/>
          <a:ln>
            <a:noFill/>
          </a:ln>
        </p:spPr>
        <p:txBody>
          <a:bodyPr lIns="182880" tIns="91440" rIns="182880" bIns="91440">
            <a:normAutofit/>
          </a:bodyPr>
          <a:lstStyle/>
          <a:p>
            <a:r>
              <a:rPr lang="en-US" smtClean="0"/>
              <a:t>Click to edit Master title style</a:t>
            </a:r>
            <a:endParaRPr lang="en-US" dirty="0"/>
          </a:p>
        </p:txBody>
      </p:sp>
      <p:sp>
        <p:nvSpPr>
          <p:cNvPr id="10"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16193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45/45">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0" name="Slide Number Placeholder 5"/>
          <p:cNvSpPr>
            <a:spLocks noGrp="1"/>
          </p:cNvSpPr>
          <p:nvPr>
            <p:ph type="sldNum" sz="quarter" idx="12"/>
          </p:nvPr>
        </p:nvSpPr>
        <p:spPr/>
        <p:txBody>
          <a:bodyPr/>
          <a:lstStyle>
            <a:lvl1pPr>
              <a:defRPr/>
            </a:lvl1pPr>
          </a:lstStyle>
          <a:p>
            <a:pPr>
              <a:defRPr/>
            </a:pPr>
            <a:fld id="{1A40E9E1-C3F8-9248-A7CF-5B8E3CA37E02}" type="slidenum">
              <a:rPr lang="en-US"/>
              <a:pPr>
                <a:defRPr/>
              </a:pPr>
              <a:t>‹#›</a:t>
            </a:fld>
            <a:endParaRPr lang="en-US"/>
          </a:p>
        </p:txBody>
      </p:sp>
      <p:sp>
        <p:nvSpPr>
          <p:cNvPr id="11" name="Rectangle 6"/>
          <p:cNvSpPr>
            <a:spLocks noGrp="1" noChangeArrowheads="1"/>
          </p:cNvSpPr>
          <p:nvPr>
            <p:ph idx="1"/>
          </p:nvPr>
        </p:nvSpPr>
        <p:spPr bwMode="auto">
          <a:xfrm>
            <a:off x="317500" y="1508125"/>
            <a:ext cx="4114800" cy="4855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0760" tIns="50760" rIns="90000" bIns="5076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4" name="Rectangle 6"/>
          <p:cNvSpPr>
            <a:spLocks noGrp="1" noChangeArrowheads="1"/>
          </p:cNvSpPr>
          <p:nvPr>
            <p:ph idx="13"/>
          </p:nvPr>
        </p:nvSpPr>
        <p:spPr bwMode="auto">
          <a:xfrm>
            <a:off x="4711700" y="1508125"/>
            <a:ext cx="4114800" cy="4855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0760" tIns="50760" rIns="90000" bIns="5076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Rectangle 23"/>
          <p:cNvSpPr/>
          <p:nvPr userDrawn="1"/>
        </p:nvSpPr>
        <p:spPr bwMode="auto">
          <a:xfrm>
            <a:off x="2829031" y="0"/>
            <a:ext cx="6305825" cy="114300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5" name="Rectangle 24"/>
          <p:cNvSpPr/>
          <p:nvPr userDrawn="1"/>
        </p:nvSpPr>
        <p:spPr bwMode="auto">
          <a:xfrm>
            <a:off x="0" y="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6" name="Rectangle 25"/>
          <p:cNvSpPr>
            <a:spLocks noChangeArrowheads="1"/>
          </p:cNvSpPr>
          <p:nvPr userDrawn="1"/>
        </p:nvSpPr>
        <p:spPr bwMode="auto">
          <a:xfrm>
            <a:off x="0" y="1143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228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 name="Rectangle 27"/>
          <p:cNvSpPr>
            <a:spLocks noChangeArrowheads="1"/>
          </p:cNvSpPr>
          <p:nvPr userDrawn="1"/>
        </p:nvSpPr>
        <p:spPr bwMode="auto">
          <a:xfrm>
            <a:off x="2648712" y="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9" name="Title 1"/>
          <p:cNvSpPr>
            <a:spLocks noGrp="1"/>
          </p:cNvSpPr>
          <p:nvPr>
            <p:ph type="title"/>
          </p:nvPr>
        </p:nvSpPr>
        <p:spPr>
          <a:xfrm>
            <a:off x="2834640" y="0"/>
            <a:ext cx="6309360" cy="1143000"/>
          </a:xfrm>
          <a:noFill/>
          <a:ln>
            <a:noFill/>
          </a:ln>
        </p:spPr>
        <p:txBody>
          <a:bodyPr lIns="182880" tIns="91440" rIns="182880" bIns="91440">
            <a:normAutofit/>
          </a:bodyPr>
          <a:lstStyle/>
          <a:p>
            <a:r>
              <a:rPr lang="en-US" smtClean="0"/>
              <a:t>Click to edit Master title style</a:t>
            </a:r>
            <a:endParaRPr lang="en-US" dirty="0"/>
          </a:p>
        </p:txBody>
      </p:sp>
      <p:sp>
        <p:nvSpPr>
          <p:cNvPr id="12"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195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55 / 35">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323215" y="1508125"/>
            <a:ext cx="5030086" cy="485546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3" name="Slide Number Placeholder 5"/>
          <p:cNvSpPr>
            <a:spLocks noGrp="1"/>
          </p:cNvSpPr>
          <p:nvPr>
            <p:ph type="sldNum" sz="quarter" idx="12"/>
          </p:nvPr>
        </p:nvSpPr>
        <p:spPr/>
        <p:txBody>
          <a:bodyPr/>
          <a:lstStyle>
            <a:lvl1pPr>
              <a:defRPr/>
            </a:lvl1pPr>
          </a:lstStyle>
          <a:p>
            <a:pPr>
              <a:defRPr/>
            </a:pPr>
            <a:fld id="{A67B203D-8245-394C-AA7B-B15C85B31B73}" type="slidenum">
              <a:rPr lang="en-US"/>
              <a:pPr>
                <a:defRPr/>
              </a:pPr>
              <a:t>‹#›</a:t>
            </a:fld>
            <a:endParaRPr lang="en-US"/>
          </a:p>
        </p:txBody>
      </p:sp>
      <p:sp>
        <p:nvSpPr>
          <p:cNvPr id="31" name="Rectangle 30"/>
          <p:cNvSpPr/>
          <p:nvPr userDrawn="1"/>
        </p:nvSpPr>
        <p:spPr bwMode="auto">
          <a:xfrm>
            <a:off x="2829031" y="0"/>
            <a:ext cx="6305825" cy="114300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32" name="Rectangle 31"/>
          <p:cNvSpPr/>
          <p:nvPr userDrawn="1"/>
        </p:nvSpPr>
        <p:spPr bwMode="auto">
          <a:xfrm>
            <a:off x="0" y="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33" name="Rectangle 32"/>
          <p:cNvSpPr>
            <a:spLocks noChangeArrowheads="1"/>
          </p:cNvSpPr>
          <p:nvPr userDrawn="1"/>
        </p:nvSpPr>
        <p:spPr bwMode="auto">
          <a:xfrm>
            <a:off x="0" y="1143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3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228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 name="Rectangle 34"/>
          <p:cNvSpPr>
            <a:spLocks noChangeArrowheads="1"/>
          </p:cNvSpPr>
          <p:nvPr userDrawn="1"/>
        </p:nvSpPr>
        <p:spPr bwMode="auto">
          <a:xfrm>
            <a:off x="2648712" y="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36" name="Title 1"/>
          <p:cNvSpPr>
            <a:spLocks noGrp="1"/>
          </p:cNvSpPr>
          <p:nvPr>
            <p:ph type="title"/>
          </p:nvPr>
        </p:nvSpPr>
        <p:spPr>
          <a:xfrm>
            <a:off x="2834640" y="0"/>
            <a:ext cx="6309360" cy="1143000"/>
          </a:xfrm>
          <a:noFill/>
          <a:ln>
            <a:noFill/>
          </a:ln>
        </p:spPr>
        <p:txBody>
          <a:bodyPr lIns="182880" tIns="91440" rIns="182880" bIns="91440">
            <a:normAutofit/>
          </a:bodyPr>
          <a:lstStyle/>
          <a:p>
            <a:r>
              <a:rPr lang="en-US" smtClean="0"/>
              <a:t>Click to edit Master title style</a:t>
            </a:r>
            <a:endParaRPr lang="en-US" dirty="0"/>
          </a:p>
        </p:txBody>
      </p:sp>
      <p:sp>
        <p:nvSpPr>
          <p:cNvPr id="14" name="Content Placeholder 4"/>
          <p:cNvSpPr>
            <a:spLocks noGrp="1"/>
          </p:cNvSpPr>
          <p:nvPr>
            <p:ph sz="quarter" idx="14"/>
          </p:nvPr>
        </p:nvSpPr>
        <p:spPr>
          <a:xfrm>
            <a:off x="5627230" y="1508125"/>
            <a:ext cx="3195422" cy="485546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65160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mparison">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0" name="Slide Number Placeholder 5"/>
          <p:cNvSpPr>
            <a:spLocks noGrp="1"/>
          </p:cNvSpPr>
          <p:nvPr>
            <p:ph type="sldNum" sz="quarter" idx="12"/>
          </p:nvPr>
        </p:nvSpPr>
        <p:spPr/>
        <p:txBody>
          <a:bodyPr/>
          <a:lstStyle>
            <a:lvl1pPr>
              <a:defRPr/>
            </a:lvl1pPr>
          </a:lstStyle>
          <a:p>
            <a:pPr>
              <a:defRPr/>
            </a:pPr>
            <a:fld id="{1A40E9E1-C3F8-9248-A7CF-5B8E3CA37E02}" type="slidenum">
              <a:rPr lang="en-US"/>
              <a:pPr>
                <a:defRPr/>
              </a:pPr>
              <a:t>‹#›</a:t>
            </a:fld>
            <a:endParaRPr lang="en-US"/>
          </a:p>
        </p:txBody>
      </p:sp>
      <p:sp>
        <p:nvSpPr>
          <p:cNvPr id="11" name="Rectangle 6"/>
          <p:cNvSpPr>
            <a:spLocks noGrp="1" noChangeArrowheads="1"/>
          </p:cNvSpPr>
          <p:nvPr>
            <p:ph idx="1"/>
          </p:nvPr>
        </p:nvSpPr>
        <p:spPr bwMode="auto">
          <a:xfrm>
            <a:off x="317500" y="2297044"/>
            <a:ext cx="4114800" cy="4060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0760" tIns="50760" rIns="90000" bIns="5076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4" name="Rectangle 6"/>
          <p:cNvSpPr>
            <a:spLocks noGrp="1" noChangeArrowheads="1"/>
          </p:cNvSpPr>
          <p:nvPr>
            <p:ph idx="13"/>
          </p:nvPr>
        </p:nvSpPr>
        <p:spPr bwMode="auto">
          <a:xfrm>
            <a:off x="4711700" y="2297044"/>
            <a:ext cx="4114800" cy="4060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0760" tIns="50760" rIns="90000" bIns="5076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Rectangle 23"/>
          <p:cNvSpPr/>
          <p:nvPr userDrawn="1"/>
        </p:nvSpPr>
        <p:spPr bwMode="auto">
          <a:xfrm>
            <a:off x="2829031" y="0"/>
            <a:ext cx="6305825" cy="114300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5" name="Rectangle 24"/>
          <p:cNvSpPr/>
          <p:nvPr userDrawn="1"/>
        </p:nvSpPr>
        <p:spPr bwMode="auto">
          <a:xfrm>
            <a:off x="0" y="0"/>
            <a:ext cx="2648712" cy="114300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6" name="Rectangle 25"/>
          <p:cNvSpPr>
            <a:spLocks noChangeArrowheads="1"/>
          </p:cNvSpPr>
          <p:nvPr userDrawn="1"/>
        </p:nvSpPr>
        <p:spPr bwMode="auto">
          <a:xfrm>
            <a:off x="0" y="1143000"/>
            <a:ext cx="9144000" cy="18288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pic>
        <p:nvPicPr>
          <p:cNvPr id="2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228600" y="228600"/>
            <a:ext cx="2133600" cy="642938"/>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 name="Rectangle 27"/>
          <p:cNvSpPr>
            <a:spLocks noChangeArrowheads="1"/>
          </p:cNvSpPr>
          <p:nvPr userDrawn="1"/>
        </p:nvSpPr>
        <p:spPr bwMode="auto">
          <a:xfrm>
            <a:off x="2648712" y="0"/>
            <a:ext cx="180318" cy="114300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9" name="Title 1"/>
          <p:cNvSpPr>
            <a:spLocks noGrp="1"/>
          </p:cNvSpPr>
          <p:nvPr>
            <p:ph type="title"/>
          </p:nvPr>
        </p:nvSpPr>
        <p:spPr>
          <a:xfrm>
            <a:off x="2834640" y="0"/>
            <a:ext cx="6309360" cy="1143000"/>
          </a:xfrm>
          <a:noFill/>
          <a:ln>
            <a:noFill/>
          </a:ln>
        </p:spPr>
        <p:txBody>
          <a:bodyPr lIns="182880" tIns="91440" rIns="182880" bIns="91440">
            <a:normAutofit/>
          </a:bodyPr>
          <a:lstStyle/>
          <a:p>
            <a:r>
              <a:rPr lang="en-US" dirty="0" smtClean="0"/>
              <a:t>Click to edit Master title style</a:t>
            </a:r>
            <a:endParaRPr lang="en-US" dirty="0"/>
          </a:p>
        </p:txBody>
      </p:sp>
      <p:sp>
        <p:nvSpPr>
          <p:cNvPr id="3" name="Text Placeholder 2"/>
          <p:cNvSpPr>
            <a:spLocks noGrp="1"/>
          </p:cNvSpPr>
          <p:nvPr>
            <p:ph type="body" sz="quarter" idx="14" hasCustomPrompt="1"/>
          </p:nvPr>
        </p:nvSpPr>
        <p:spPr>
          <a:xfrm>
            <a:off x="320675" y="1504950"/>
            <a:ext cx="4114800" cy="681659"/>
          </a:xfrm>
        </p:spPr>
        <p:txBody>
          <a:bodyPr anchor="b"/>
          <a:lstStyle>
            <a:lvl1pPr marL="0" indent="0">
              <a:buNone/>
              <a:defRPr b="1" i="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Column Title</a:t>
            </a:r>
            <a:endParaRPr lang="en-US" dirty="0"/>
          </a:p>
        </p:txBody>
      </p:sp>
      <p:sp>
        <p:nvSpPr>
          <p:cNvPr id="15" name="Text Placeholder 2"/>
          <p:cNvSpPr>
            <a:spLocks noGrp="1"/>
          </p:cNvSpPr>
          <p:nvPr>
            <p:ph type="body" sz="quarter" idx="15" hasCustomPrompt="1"/>
          </p:nvPr>
        </p:nvSpPr>
        <p:spPr>
          <a:xfrm>
            <a:off x="4706938" y="1504950"/>
            <a:ext cx="4114800" cy="681659"/>
          </a:xfrm>
        </p:spPr>
        <p:txBody>
          <a:bodyPr anchor="b"/>
          <a:lstStyle>
            <a:lvl1pPr marL="0" indent="0">
              <a:buNone/>
              <a:defRPr b="1" i="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Column Title</a:t>
            </a:r>
            <a:endParaRPr lang="en-US" dirty="0"/>
          </a:p>
        </p:txBody>
      </p:sp>
      <p:sp>
        <p:nvSpPr>
          <p:cNvPr id="16"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2282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Content">
    <p:spTree>
      <p:nvGrpSpPr>
        <p:cNvPr id="1" name=""/>
        <p:cNvGrpSpPr/>
        <p:nvPr/>
      </p:nvGrpSpPr>
      <p:grpSpPr>
        <a:xfrm>
          <a:off x="0" y="0"/>
          <a:ext cx="0" cy="0"/>
          <a:chOff x="0" y="0"/>
          <a:chExt cx="0" cy="0"/>
        </a:xfrm>
      </p:grpSpPr>
      <p:sp>
        <p:nvSpPr>
          <p:cNvPr id="9" name="Date Placeholder 3"/>
          <p:cNvSpPr>
            <a:spLocks noGrp="1"/>
          </p:cNvSpPr>
          <p:nvPr userDrawn="1">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1" name="Slide Number Placeholder 5"/>
          <p:cNvSpPr>
            <a:spLocks noGrp="1"/>
          </p:cNvSpPr>
          <p:nvPr userDrawn="1">
            <p:ph type="sldNum" sz="quarter" idx="12"/>
          </p:nvPr>
        </p:nvSpPr>
        <p:spPr/>
        <p:txBody>
          <a:bodyPr/>
          <a:lstStyle>
            <a:lvl1pPr>
              <a:defRPr/>
            </a:lvl1pPr>
          </a:lstStyle>
          <a:p>
            <a:pPr>
              <a:defRPr/>
            </a:pPr>
            <a:fld id="{00224C77-230C-C54D-A837-FBC84D13D111}" type="slidenum">
              <a:rPr lang="en-US"/>
              <a:pPr>
                <a:defRPr/>
              </a:pPr>
              <a:t>‹#›</a:t>
            </a:fld>
            <a:endParaRPr lang="en-US"/>
          </a:p>
        </p:txBody>
      </p:sp>
      <p:sp>
        <p:nvSpPr>
          <p:cNvPr id="13" name="Rectangle 12"/>
          <p:cNvSpPr>
            <a:spLocks noChangeAspect="1"/>
          </p:cNvSpPr>
          <p:nvPr userDrawn="1"/>
        </p:nvSpPr>
        <p:spPr bwMode="auto">
          <a:xfrm>
            <a:off x="0" y="0"/>
            <a:ext cx="1271382" cy="54864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132771" y="122771"/>
            <a:ext cx="1005840" cy="303099"/>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 name="Rectangle 11"/>
          <p:cNvSpPr/>
          <p:nvPr userDrawn="1"/>
        </p:nvSpPr>
        <p:spPr bwMode="auto">
          <a:xfrm>
            <a:off x="1371601" y="0"/>
            <a:ext cx="7763256" cy="54864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14" name="Rectangle 13"/>
          <p:cNvSpPr>
            <a:spLocks noChangeArrowheads="1"/>
          </p:cNvSpPr>
          <p:nvPr userDrawn="1"/>
        </p:nvSpPr>
        <p:spPr bwMode="auto">
          <a:xfrm>
            <a:off x="0" y="548640"/>
            <a:ext cx="9144000" cy="914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6" name="Rectangle 15"/>
          <p:cNvSpPr>
            <a:spLocks noChangeArrowheads="1"/>
          </p:cNvSpPr>
          <p:nvPr userDrawn="1"/>
        </p:nvSpPr>
        <p:spPr bwMode="auto">
          <a:xfrm>
            <a:off x="1271382" y="0"/>
            <a:ext cx="87313" cy="5486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 name="Title 1"/>
          <p:cNvSpPr>
            <a:spLocks noGrp="1"/>
          </p:cNvSpPr>
          <p:nvPr>
            <p:ph type="title"/>
          </p:nvPr>
        </p:nvSpPr>
        <p:spPr>
          <a:xfrm>
            <a:off x="1371601" y="11242"/>
            <a:ext cx="7772399" cy="537398"/>
          </a:xfrm>
          <a:prstGeom prst="rect">
            <a:avLst/>
          </a:prstGeom>
          <a:noFill/>
          <a:ln>
            <a:noFill/>
          </a:ln>
        </p:spPr>
        <p:txBody>
          <a:bodyPr>
            <a:normAutofit/>
          </a:bodyPr>
          <a:lstStyle>
            <a:lvl1pPr algn="l">
              <a:defRPr sz="2000"/>
            </a:lvl1pPr>
          </a:lstStyle>
          <a:p>
            <a:r>
              <a:rPr lang="en-US" smtClean="0"/>
              <a:t>Click to edit Master title style</a:t>
            </a:r>
            <a:endParaRPr lang="en-US" dirty="0"/>
          </a:p>
        </p:txBody>
      </p:sp>
      <p:sp>
        <p:nvSpPr>
          <p:cNvPr id="19" name="Content Placeholder 2"/>
          <p:cNvSpPr>
            <a:spLocks noGrp="1"/>
          </p:cNvSpPr>
          <p:nvPr>
            <p:ph idx="1"/>
          </p:nvPr>
        </p:nvSpPr>
        <p:spPr>
          <a:xfrm>
            <a:off x="317500" y="819289"/>
            <a:ext cx="8509000" cy="553706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5921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Two Column 45 / 45">
    <p:spTree>
      <p:nvGrpSpPr>
        <p:cNvPr id="1" name=""/>
        <p:cNvGrpSpPr/>
        <p:nvPr/>
      </p:nvGrpSpPr>
      <p:grpSpPr>
        <a:xfrm>
          <a:off x="0" y="0"/>
          <a:ext cx="0" cy="0"/>
          <a:chOff x="0" y="0"/>
          <a:chExt cx="0" cy="0"/>
        </a:xfrm>
      </p:grpSpPr>
      <p:sp>
        <p:nvSpPr>
          <p:cNvPr id="9" name="Date Placeholder 3"/>
          <p:cNvSpPr>
            <a:spLocks noGrp="1"/>
          </p:cNvSpPr>
          <p:nvPr userDrawn="1">
            <p:ph type="dt" sz="half" idx="10"/>
          </p:nvPr>
        </p:nvSpPr>
        <p:spPr/>
        <p:txBody>
          <a:bodyPr/>
          <a:lstStyle>
            <a:lvl1pPr eaLnBrk="0" hangingPunct="0">
              <a:buClr>
                <a:srgbClr val="000000"/>
              </a:buClr>
              <a:buSzPct val="100000"/>
              <a:buFont typeface="Times New Roman" charset="0"/>
              <a:buNone/>
              <a:defRPr/>
            </a:lvl1pPr>
          </a:lstStyle>
          <a:p>
            <a:pPr>
              <a:defRPr/>
            </a:pPr>
            <a:r>
              <a:rPr lang="en-US" smtClean="0"/>
              <a:t>7/24/11</a:t>
            </a:r>
            <a:endParaRPr lang="en-US"/>
          </a:p>
        </p:txBody>
      </p:sp>
      <p:sp>
        <p:nvSpPr>
          <p:cNvPr id="11" name="Slide Number Placeholder 5"/>
          <p:cNvSpPr>
            <a:spLocks noGrp="1"/>
          </p:cNvSpPr>
          <p:nvPr userDrawn="1">
            <p:ph type="sldNum" sz="quarter" idx="12"/>
          </p:nvPr>
        </p:nvSpPr>
        <p:spPr/>
        <p:txBody>
          <a:bodyPr/>
          <a:lstStyle>
            <a:lvl1pPr>
              <a:defRPr/>
            </a:lvl1pPr>
          </a:lstStyle>
          <a:p>
            <a:pPr>
              <a:defRPr/>
            </a:pPr>
            <a:fld id="{00224C77-230C-C54D-A837-FBC84D13D111}" type="slidenum">
              <a:rPr lang="en-US"/>
              <a:pPr>
                <a:defRPr/>
              </a:pPr>
              <a:t>‹#›</a:t>
            </a:fld>
            <a:endParaRPr lang="en-US"/>
          </a:p>
        </p:txBody>
      </p:sp>
      <p:sp>
        <p:nvSpPr>
          <p:cNvPr id="14" name="Rectangle 13"/>
          <p:cNvSpPr>
            <a:spLocks noChangeArrowheads="1"/>
          </p:cNvSpPr>
          <p:nvPr userDrawn="1"/>
        </p:nvSpPr>
        <p:spPr bwMode="auto">
          <a:xfrm>
            <a:off x="0" y="548640"/>
            <a:ext cx="9144000" cy="914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17" name="Content Placeholder 2"/>
          <p:cNvSpPr>
            <a:spLocks noGrp="1"/>
          </p:cNvSpPr>
          <p:nvPr>
            <p:ph idx="13"/>
          </p:nvPr>
        </p:nvSpPr>
        <p:spPr>
          <a:xfrm>
            <a:off x="4706938" y="822324"/>
            <a:ext cx="4119562" cy="553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2"/>
          <p:cNvSpPr>
            <a:spLocks noGrp="1"/>
          </p:cNvSpPr>
          <p:nvPr>
            <p:ph idx="1"/>
          </p:nvPr>
        </p:nvSpPr>
        <p:spPr>
          <a:xfrm>
            <a:off x="317500" y="822326"/>
            <a:ext cx="4117974" cy="553402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spect="1"/>
          </p:cNvSpPr>
          <p:nvPr userDrawn="1"/>
        </p:nvSpPr>
        <p:spPr bwMode="auto">
          <a:xfrm>
            <a:off x="0" y="0"/>
            <a:ext cx="1271382" cy="548640"/>
          </a:xfrm>
          <a:prstGeom prst="rect">
            <a:avLst/>
          </a:prstGeom>
          <a:solidFill>
            <a:srgbClr val="323232"/>
          </a:solidFill>
          <a:ln w="9525"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pic>
        <p:nvPicPr>
          <p:cNvPr id="2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t="30431" b="29443"/>
          <a:stretch>
            <a:fillRect/>
          </a:stretch>
        </p:blipFill>
        <p:spPr bwMode="auto">
          <a:xfrm>
            <a:off x="132771" y="122771"/>
            <a:ext cx="1005840" cy="303099"/>
          </a:xfrm>
          <a:prstGeom prst="rect">
            <a:avLst/>
          </a:prstGeom>
          <a:noFill/>
          <a:ln>
            <a:noFill/>
          </a:ln>
          <a:effectLst/>
          <a:extLst>
            <a:ext uri="{909E8E84-426E-40dd-AFC4-6F175D3DCCD1}">
              <a14:hiddenFill xmlns:a14="http://schemas.microsoft.com/office/drawing/2010/main">
                <a:blipFill dpi="0" rotWithShape="0">
                  <a:blip/>
                  <a:srcRect t="30431" b="2944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 name="Rectangle 21"/>
          <p:cNvSpPr/>
          <p:nvPr userDrawn="1"/>
        </p:nvSpPr>
        <p:spPr bwMode="auto">
          <a:xfrm>
            <a:off x="1371601" y="0"/>
            <a:ext cx="7763256" cy="548640"/>
          </a:xfrm>
          <a:prstGeom prst="rect">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200" b="0" i="0" u="none" strike="noStrike" cap="none" normalizeH="0" baseline="0">
              <a:ln>
                <a:noFill/>
              </a:ln>
              <a:solidFill>
                <a:schemeClr val="bg1"/>
              </a:solidFill>
              <a:effectLst/>
              <a:latin typeface="Lucida Grande" charset="0"/>
              <a:ea typeface="ヒラギノ角ゴ ProN W3" charset="0"/>
              <a:cs typeface="ヒラギノ角ゴ ProN W3" charset="0"/>
            </a:endParaRPr>
          </a:p>
        </p:txBody>
      </p:sp>
      <p:sp>
        <p:nvSpPr>
          <p:cNvPr id="23" name="Rectangle 22"/>
          <p:cNvSpPr>
            <a:spLocks noChangeArrowheads="1"/>
          </p:cNvSpPr>
          <p:nvPr userDrawn="1"/>
        </p:nvSpPr>
        <p:spPr bwMode="auto">
          <a:xfrm>
            <a:off x="1271382" y="0"/>
            <a:ext cx="87313" cy="548640"/>
          </a:xfrm>
          <a:prstGeom prst="rect">
            <a:avLst/>
          </a:prstGeom>
          <a:solidFill>
            <a:srgbClr val="CC0000"/>
          </a:solidFill>
          <a:ln w="9525">
            <a:solidFill>
              <a:srgbClr val="CC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0" hangingPunct="0">
              <a:buClr>
                <a:srgbClr val="000000"/>
              </a:buClr>
              <a:buSzPct val="100000"/>
              <a:buFont typeface="Times New Roman" charset="0"/>
              <a:buNone/>
              <a:defRPr/>
            </a:pPr>
            <a:endParaRPr lang="en-US"/>
          </a:p>
        </p:txBody>
      </p:sp>
      <p:sp>
        <p:nvSpPr>
          <p:cNvPr id="24" name="Title 1"/>
          <p:cNvSpPr>
            <a:spLocks noGrp="1"/>
          </p:cNvSpPr>
          <p:nvPr>
            <p:ph type="title"/>
          </p:nvPr>
        </p:nvSpPr>
        <p:spPr>
          <a:xfrm>
            <a:off x="1371601" y="11242"/>
            <a:ext cx="7772399" cy="537398"/>
          </a:xfrm>
          <a:prstGeom prst="rect">
            <a:avLst/>
          </a:prstGeom>
          <a:noFill/>
          <a:ln>
            <a:noFill/>
          </a:ln>
        </p:spPr>
        <p:txBody>
          <a:bodyPr>
            <a:normAutofit/>
          </a:bodyPr>
          <a:lstStyle>
            <a:lvl1pPr algn="l">
              <a:defRPr sz="2000"/>
            </a:lvl1pPr>
          </a:lstStyle>
          <a:p>
            <a:r>
              <a:rPr lang="en-US" smtClean="0"/>
              <a:t>Click to edit Master title style</a:t>
            </a:r>
            <a:endParaRPr lang="en-US" dirty="0"/>
          </a:p>
        </p:txBody>
      </p:sp>
      <p:sp>
        <p:nvSpPr>
          <p:cNvPr id="12"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683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8" name="Rectangle 6"/>
          <p:cNvSpPr>
            <a:spLocks noGrp="1" noChangeArrowheads="1"/>
          </p:cNvSpPr>
          <p:nvPr>
            <p:ph type="body" idx="1"/>
          </p:nvPr>
        </p:nvSpPr>
        <p:spPr bwMode="auto">
          <a:xfrm>
            <a:off x="457200" y="1506538"/>
            <a:ext cx="8224838" cy="475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50760" tIns="50760" rIns="90000" bIns="50760" numCol="1" anchor="t" anchorCtr="0" compatLnSpc="1">
            <a:prstTxWarp prst="textNoShape">
              <a:avLst/>
            </a:prstTxWarp>
            <a:normAutofit/>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5"/>
            <a:r>
              <a:rPr lang="en-GB" dirty="0"/>
              <a:t>Sixth Outline Level</a:t>
            </a:r>
          </a:p>
          <a:p>
            <a:pPr lvl="6"/>
            <a:r>
              <a:rPr lang="en-GB" dirty="0"/>
              <a:t>Seventh Outline Level</a:t>
            </a:r>
          </a:p>
          <a:p>
            <a:pPr lvl="7"/>
            <a:r>
              <a:rPr lang="en-GB" dirty="0"/>
              <a:t>Eighth Outline Level</a:t>
            </a:r>
          </a:p>
          <a:p>
            <a:pPr lvl="8"/>
            <a:r>
              <a:rPr lang="en-GB" dirty="0"/>
              <a:t>Ninth Outline Level</a:t>
            </a:r>
          </a:p>
        </p:txBody>
      </p:sp>
      <p:sp>
        <p:nvSpPr>
          <p:cNvPr id="1027" name="Title Placeholder 1"/>
          <p:cNvSpPr>
            <a:spLocks noGrp="1"/>
          </p:cNvSpPr>
          <p:nvPr>
            <p:ph type="title"/>
          </p:nvPr>
        </p:nvSpPr>
        <p:spPr bwMode="auto">
          <a:xfrm>
            <a:off x="2736850" y="0"/>
            <a:ext cx="640715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7" name="Date Placeholder 3"/>
          <p:cNvSpPr>
            <a:spLocks noGrp="1"/>
          </p:cNvSpPr>
          <p:nvPr>
            <p:ph type="dt" sz="half" idx="2"/>
          </p:nvPr>
        </p:nvSpPr>
        <p:spPr>
          <a:xfrm>
            <a:off x="99391" y="6495828"/>
            <a:ext cx="1028700" cy="276999"/>
          </a:xfrm>
          <a:prstGeom prst="rect">
            <a:avLst/>
          </a:prstGeom>
        </p:spPr>
        <p:txBody>
          <a:bodyPr>
            <a:noAutofit/>
          </a:bodyPr>
          <a:lstStyle>
            <a:lvl1pPr algn="l" eaLnBrk="0" hangingPunct="0">
              <a:buClr>
                <a:srgbClr val="000000"/>
              </a:buClr>
              <a:buSzPct val="100000"/>
              <a:buFont typeface="Times New Roman" charset="0"/>
              <a:buNone/>
              <a:defRPr sz="1200">
                <a:solidFill>
                  <a:srgbClr val="7F7F7F"/>
                </a:solidFill>
              </a:defRPr>
            </a:lvl1pPr>
          </a:lstStyle>
          <a:p>
            <a:pPr>
              <a:defRPr/>
            </a:pPr>
            <a:r>
              <a:rPr lang="en-US" smtClean="0"/>
              <a:t>7/24/11</a:t>
            </a:r>
            <a:endParaRPr lang="en-US"/>
          </a:p>
        </p:txBody>
      </p:sp>
      <p:sp>
        <p:nvSpPr>
          <p:cNvPr id="9" name="Slide Number Placeholder 5"/>
          <p:cNvSpPr>
            <a:spLocks noGrp="1"/>
          </p:cNvSpPr>
          <p:nvPr>
            <p:ph type="sldNum" sz="quarter" idx="4"/>
          </p:nvPr>
        </p:nvSpPr>
        <p:spPr>
          <a:xfrm>
            <a:off x="8032750" y="6499003"/>
            <a:ext cx="1022350" cy="276999"/>
          </a:xfrm>
          <a:prstGeom prst="rect">
            <a:avLst/>
          </a:prstGeom>
        </p:spPr>
        <p:txBody>
          <a:bodyPr>
            <a:noAutofit/>
          </a:bodyPr>
          <a:lstStyle>
            <a:lvl1pPr algn="r">
              <a:defRPr sz="1200">
                <a:solidFill>
                  <a:srgbClr val="7F7F7F"/>
                </a:solidFill>
              </a:defRPr>
            </a:lvl1pPr>
          </a:lstStyle>
          <a:p>
            <a:pPr>
              <a:defRPr/>
            </a:pPr>
            <a:fld id="{14EE4AB3-9A3B-2348-9538-28838DA10ED0}" type="slidenum">
              <a:rPr lang="en-US" smtClean="0"/>
              <a:pPr>
                <a:defRPr/>
              </a:pPr>
              <a:t>‹#›</a:t>
            </a:fld>
            <a:endParaRPr lang="en-US"/>
          </a:p>
        </p:txBody>
      </p:sp>
      <p:sp>
        <p:nvSpPr>
          <p:cNvPr id="2" name="Footer Placeholder 1"/>
          <p:cNvSpPr>
            <a:spLocks noGrp="1"/>
          </p:cNvSpPr>
          <p:nvPr>
            <p:ph type="ftr" sz="quarter" idx="3"/>
          </p:nvPr>
        </p:nvSpPr>
        <p:spPr>
          <a:xfrm>
            <a:off x="1828800" y="6495828"/>
            <a:ext cx="5486400" cy="2700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4317" r:id="rId1"/>
    <p:sldLayoutId id="2147484299" r:id="rId2"/>
    <p:sldLayoutId id="2147484302" r:id="rId3"/>
    <p:sldLayoutId id="2147484303" r:id="rId4"/>
    <p:sldLayoutId id="2147484304" r:id="rId5"/>
    <p:sldLayoutId id="2147484305" r:id="rId6"/>
    <p:sldLayoutId id="2147484318" r:id="rId7"/>
    <p:sldLayoutId id="2147484310" r:id="rId8"/>
    <p:sldLayoutId id="2147484313" r:id="rId9"/>
    <p:sldLayoutId id="2147484319" r:id="rId10"/>
    <p:sldLayoutId id="2147484314" r:id="rId11"/>
    <p:sldLayoutId id="2147484309" r:id="rId12"/>
  </p:sldLayoutIdLst>
  <p:hf hdr="0" dt="0"/>
  <p:txStyles>
    <p:titleStyle>
      <a:lvl1pPr algn="l" defTabSz="457200" rtl="0" eaLnBrk="1" fontAlgn="base" hangingPunct="1">
        <a:spcBef>
          <a:spcPct val="0"/>
        </a:spcBef>
        <a:spcAft>
          <a:spcPct val="0"/>
        </a:spcAft>
        <a:buClr>
          <a:srgbClr val="000000"/>
        </a:buClr>
        <a:buSzPct val="100000"/>
        <a:buFont typeface="Times New Roman" charset="0"/>
        <a:defRPr sz="2400" b="1">
          <a:solidFill>
            <a:srgbClr val="000000"/>
          </a:solidFill>
          <a:latin typeface="+mj-lt"/>
          <a:ea typeface="+mj-ea"/>
          <a:cs typeface="+mj-cs"/>
        </a:defRPr>
      </a:lvl1pPr>
      <a:lvl2pPr algn="l" defTabSz="457200" rtl="0" eaLnBrk="1" fontAlgn="base" hangingPunct="1">
        <a:spcBef>
          <a:spcPct val="0"/>
        </a:spcBef>
        <a:spcAft>
          <a:spcPct val="0"/>
        </a:spcAft>
        <a:buClr>
          <a:srgbClr val="000000"/>
        </a:buClr>
        <a:buSzPct val="100000"/>
        <a:buFont typeface="Times New Roman" charset="0"/>
        <a:defRPr sz="2400" b="1">
          <a:solidFill>
            <a:srgbClr val="000000"/>
          </a:solidFill>
          <a:latin typeface="Arial" charset="0"/>
          <a:ea typeface="ヒラギノ角ゴ ProN W3" charset="0"/>
          <a:cs typeface="ヒラギノ角ゴ ProN W3" charset="0"/>
        </a:defRPr>
      </a:lvl2pPr>
      <a:lvl3pPr algn="l" defTabSz="457200" rtl="0" eaLnBrk="1" fontAlgn="base" hangingPunct="1">
        <a:spcBef>
          <a:spcPct val="0"/>
        </a:spcBef>
        <a:spcAft>
          <a:spcPct val="0"/>
        </a:spcAft>
        <a:buClr>
          <a:srgbClr val="000000"/>
        </a:buClr>
        <a:buSzPct val="100000"/>
        <a:buFont typeface="Times New Roman" charset="0"/>
        <a:defRPr sz="2400" b="1">
          <a:solidFill>
            <a:srgbClr val="000000"/>
          </a:solidFill>
          <a:latin typeface="Arial" charset="0"/>
          <a:ea typeface="ヒラギノ角ゴ ProN W3" charset="0"/>
          <a:cs typeface="ヒラギノ角ゴ ProN W3" charset="0"/>
        </a:defRPr>
      </a:lvl3pPr>
      <a:lvl4pPr algn="l" defTabSz="457200" rtl="0" eaLnBrk="1" fontAlgn="base" hangingPunct="1">
        <a:spcBef>
          <a:spcPct val="0"/>
        </a:spcBef>
        <a:spcAft>
          <a:spcPct val="0"/>
        </a:spcAft>
        <a:buClr>
          <a:srgbClr val="000000"/>
        </a:buClr>
        <a:buSzPct val="100000"/>
        <a:buFont typeface="Times New Roman" charset="0"/>
        <a:defRPr sz="2400" b="1">
          <a:solidFill>
            <a:srgbClr val="000000"/>
          </a:solidFill>
          <a:latin typeface="Arial" charset="0"/>
          <a:ea typeface="ヒラギノ角ゴ ProN W3" charset="0"/>
          <a:cs typeface="ヒラギノ角ゴ ProN W3" charset="0"/>
        </a:defRPr>
      </a:lvl4pPr>
      <a:lvl5pPr algn="l" defTabSz="457200" rtl="0" eaLnBrk="1" fontAlgn="base" hangingPunct="1">
        <a:spcBef>
          <a:spcPct val="0"/>
        </a:spcBef>
        <a:spcAft>
          <a:spcPct val="0"/>
        </a:spcAft>
        <a:buClr>
          <a:srgbClr val="000000"/>
        </a:buClr>
        <a:buSzPct val="100000"/>
        <a:buFont typeface="Times New Roman" charset="0"/>
        <a:defRPr sz="2400" b="1">
          <a:solidFill>
            <a:srgbClr val="000000"/>
          </a:solidFill>
          <a:latin typeface="Arial" charset="0"/>
          <a:ea typeface="ヒラギノ角ゴ ProN W3" charset="0"/>
          <a:cs typeface="ヒラギノ角ゴ ProN W3" charset="0"/>
        </a:defRPr>
      </a:lvl5pPr>
      <a:lvl6pPr marL="2514600" indent="-228600" algn="ctr" defTabSz="457200" rtl="0" eaLnBrk="1" fontAlgn="base" hangingPunct="1">
        <a:spcBef>
          <a:spcPct val="0"/>
        </a:spcBef>
        <a:spcAft>
          <a:spcPct val="0"/>
        </a:spcAft>
        <a:buClr>
          <a:srgbClr val="000000"/>
        </a:buClr>
        <a:buSzPct val="100000"/>
        <a:buFont typeface="Times New Roman" charset="0"/>
        <a:defRPr sz="2800" b="1">
          <a:solidFill>
            <a:srgbClr val="000000"/>
          </a:solidFill>
          <a:latin typeface="Arial" charset="0"/>
          <a:ea typeface="ヒラギノ角ゴ ProN W3" charset="0"/>
          <a:cs typeface="ヒラギノ角ゴ ProN W3" charset="0"/>
        </a:defRPr>
      </a:lvl6pPr>
      <a:lvl7pPr marL="2971800" indent="-228600" algn="ctr" defTabSz="457200" rtl="0" eaLnBrk="1" fontAlgn="base" hangingPunct="1">
        <a:spcBef>
          <a:spcPct val="0"/>
        </a:spcBef>
        <a:spcAft>
          <a:spcPct val="0"/>
        </a:spcAft>
        <a:buClr>
          <a:srgbClr val="000000"/>
        </a:buClr>
        <a:buSzPct val="100000"/>
        <a:buFont typeface="Times New Roman" charset="0"/>
        <a:defRPr sz="2800" b="1">
          <a:solidFill>
            <a:srgbClr val="000000"/>
          </a:solidFill>
          <a:latin typeface="Arial" charset="0"/>
          <a:ea typeface="ヒラギノ角ゴ ProN W3" charset="0"/>
          <a:cs typeface="ヒラギノ角ゴ ProN W3" charset="0"/>
        </a:defRPr>
      </a:lvl7pPr>
      <a:lvl8pPr marL="3429000" indent="-228600" algn="ctr" defTabSz="457200" rtl="0" eaLnBrk="1" fontAlgn="base" hangingPunct="1">
        <a:spcBef>
          <a:spcPct val="0"/>
        </a:spcBef>
        <a:spcAft>
          <a:spcPct val="0"/>
        </a:spcAft>
        <a:buClr>
          <a:srgbClr val="000000"/>
        </a:buClr>
        <a:buSzPct val="100000"/>
        <a:buFont typeface="Times New Roman" charset="0"/>
        <a:defRPr sz="2800" b="1">
          <a:solidFill>
            <a:srgbClr val="000000"/>
          </a:solidFill>
          <a:latin typeface="Arial" charset="0"/>
          <a:ea typeface="ヒラギノ角ゴ ProN W3" charset="0"/>
          <a:cs typeface="ヒラギノ角ゴ ProN W3" charset="0"/>
        </a:defRPr>
      </a:lvl8pPr>
      <a:lvl9pPr marL="3886200" indent="-228600" algn="ctr" defTabSz="457200" rtl="0" eaLnBrk="1" fontAlgn="base" hangingPunct="1">
        <a:spcBef>
          <a:spcPct val="0"/>
        </a:spcBef>
        <a:spcAft>
          <a:spcPct val="0"/>
        </a:spcAft>
        <a:buClr>
          <a:srgbClr val="000000"/>
        </a:buClr>
        <a:buSzPct val="100000"/>
        <a:buFont typeface="Times New Roman" charset="0"/>
        <a:defRPr sz="2800" b="1">
          <a:solidFill>
            <a:srgbClr val="000000"/>
          </a:solidFill>
          <a:latin typeface="Arial" charset="0"/>
          <a:ea typeface="ヒラギノ角ゴ ProN W3" charset="0"/>
          <a:cs typeface="ヒラギノ角ゴ ProN W3" charset="0"/>
        </a:defRPr>
      </a:lvl9pPr>
    </p:titleStyle>
    <p:bodyStyle>
      <a:lvl1pPr marL="236538" indent="-225425" algn="l" defTabSz="457200" rtl="0" eaLnBrk="1" fontAlgn="base" hangingPunct="1">
        <a:lnSpc>
          <a:spcPct val="90000"/>
        </a:lnSpc>
        <a:spcBef>
          <a:spcPts val="800"/>
        </a:spcBef>
        <a:spcAft>
          <a:spcPct val="0"/>
        </a:spcAft>
        <a:buClr>
          <a:srgbClr val="000000"/>
        </a:buClr>
        <a:buSzPct val="100000"/>
        <a:buFont typeface="Arial" charset="0"/>
        <a:buChar char="•"/>
        <a:defRPr sz="2400">
          <a:solidFill>
            <a:schemeClr val="tx1">
              <a:lumMod val="75000"/>
              <a:lumOff val="25000"/>
            </a:schemeClr>
          </a:solidFill>
          <a:latin typeface="+mn-lt"/>
          <a:ea typeface="+mn-ea"/>
          <a:cs typeface="+mn-cs"/>
        </a:defRPr>
      </a:lvl1pPr>
      <a:lvl2pPr marL="447675" indent="-225425" algn="l" defTabSz="457200" rtl="0" eaLnBrk="1" fontAlgn="base" hangingPunct="1">
        <a:lnSpc>
          <a:spcPct val="90000"/>
        </a:lnSpc>
        <a:spcBef>
          <a:spcPts val="700"/>
        </a:spcBef>
        <a:spcAft>
          <a:spcPct val="0"/>
        </a:spcAft>
        <a:buClr>
          <a:srgbClr val="000000"/>
        </a:buClr>
        <a:buSzPct val="100000"/>
        <a:buFont typeface="Arial" charset="0"/>
        <a:buChar char="•"/>
        <a:defRPr sz="2000">
          <a:solidFill>
            <a:schemeClr val="tx1">
              <a:lumMod val="75000"/>
              <a:lumOff val="25000"/>
            </a:schemeClr>
          </a:solidFill>
          <a:latin typeface="+mn-lt"/>
          <a:ea typeface="+mn-ea"/>
          <a:cs typeface="+mn-cs"/>
        </a:defRPr>
      </a:lvl2pPr>
      <a:lvl3pPr marL="682625" indent="-228600" algn="l" defTabSz="457200" rtl="0" eaLnBrk="1" fontAlgn="base" hangingPunct="1">
        <a:lnSpc>
          <a:spcPct val="90000"/>
        </a:lnSpc>
        <a:spcBef>
          <a:spcPts val="600"/>
        </a:spcBef>
        <a:spcAft>
          <a:spcPct val="0"/>
        </a:spcAft>
        <a:buClr>
          <a:srgbClr val="000000"/>
        </a:buClr>
        <a:buSzPct val="100000"/>
        <a:buFont typeface="Arial" charset="0"/>
        <a:buChar char="•"/>
        <a:defRPr sz="1800">
          <a:solidFill>
            <a:schemeClr val="tx1">
              <a:lumMod val="75000"/>
              <a:lumOff val="25000"/>
            </a:schemeClr>
          </a:solidFill>
          <a:latin typeface="+mn-lt"/>
          <a:ea typeface="+mn-ea"/>
          <a:cs typeface="+mn-cs"/>
        </a:defRPr>
      </a:lvl3pPr>
      <a:lvl4pPr marL="914400" indent="-228600" algn="l" defTabSz="457200" rtl="0" eaLnBrk="1" fontAlgn="base" hangingPunct="1">
        <a:lnSpc>
          <a:spcPct val="90000"/>
        </a:lnSpc>
        <a:spcBef>
          <a:spcPts val="500"/>
        </a:spcBef>
        <a:spcAft>
          <a:spcPct val="0"/>
        </a:spcAft>
        <a:buClr>
          <a:srgbClr val="000000"/>
        </a:buClr>
        <a:buSzPct val="100000"/>
        <a:buFont typeface="Arial" charset="0"/>
        <a:buChar char="•"/>
        <a:defRPr sz="1600">
          <a:solidFill>
            <a:schemeClr val="tx1">
              <a:lumMod val="75000"/>
              <a:lumOff val="25000"/>
            </a:schemeClr>
          </a:solidFill>
          <a:latin typeface="+mn-lt"/>
          <a:ea typeface="+mn-ea"/>
          <a:cs typeface="+mn-cs"/>
        </a:defRPr>
      </a:lvl4pPr>
      <a:lvl5pPr marL="1146175" indent="-228600" algn="l" defTabSz="457200" rtl="0" eaLnBrk="1" fontAlgn="base" hangingPunct="1">
        <a:lnSpc>
          <a:spcPct val="90000"/>
        </a:lnSpc>
        <a:spcBef>
          <a:spcPts val="500"/>
        </a:spcBef>
        <a:spcAft>
          <a:spcPct val="0"/>
        </a:spcAft>
        <a:buClr>
          <a:srgbClr val="000000"/>
        </a:buClr>
        <a:buSzPct val="100000"/>
        <a:buFont typeface="Arial" charset="0"/>
        <a:buChar char="•"/>
        <a:defRPr sz="1400">
          <a:solidFill>
            <a:schemeClr val="tx1">
              <a:lumMod val="75000"/>
              <a:lumOff val="25000"/>
            </a:schemeClr>
          </a:solidFill>
          <a:latin typeface="+mn-lt"/>
          <a:ea typeface="+mn-ea"/>
          <a:cs typeface="+mn-cs"/>
        </a:defRPr>
      </a:lvl5pPr>
      <a:lvl6pPr marL="1370013" indent="-230188" algn="l" defTabSz="457200" rtl="0" eaLnBrk="1" fontAlgn="base" hangingPunct="1">
        <a:lnSpc>
          <a:spcPct val="90000"/>
        </a:lnSpc>
        <a:spcBef>
          <a:spcPts val="500"/>
        </a:spcBef>
        <a:spcAft>
          <a:spcPct val="0"/>
        </a:spcAft>
        <a:buClr>
          <a:srgbClr val="000000"/>
        </a:buClr>
        <a:buSzPct val="100000"/>
        <a:buFont typeface="Arial"/>
        <a:buChar char="•"/>
        <a:defRPr sz="1200">
          <a:solidFill>
            <a:schemeClr val="tx1">
              <a:lumMod val="75000"/>
              <a:lumOff val="25000"/>
            </a:schemeClr>
          </a:solidFill>
          <a:latin typeface="+mn-lt"/>
          <a:ea typeface="+mn-ea"/>
          <a:cs typeface="+mn-cs"/>
        </a:defRPr>
      </a:lvl6pPr>
      <a:lvl7pPr marL="1601788" indent="-230188" algn="l" defTabSz="455613" rtl="0" eaLnBrk="1" fontAlgn="base" hangingPunct="1">
        <a:lnSpc>
          <a:spcPct val="90000"/>
        </a:lnSpc>
        <a:spcBef>
          <a:spcPts val="500"/>
        </a:spcBef>
        <a:spcAft>
          <a:spcPct val="0"/>
        </a:spcAft>
        <a:buClr>
          <a:srgbClr val="000000"/>
        </a:buClr>
        <a:buSzPct val="100000"/>
        <a:buFont typeface="Arial"/>
        <a:buChar char="•"/>
        <a:defRPr sz="1200">
          <a:solidFill>
            <a:schemeClr val="tx1">
              <a:lumMod val="75000"/>
              <a:lumOff val="25000"/>
            </a:schemeClr>
          </a:solidFill>
          <a:latin typeface="+mn-lt"/>
          <a:ea typeface="+mn-ea"/>
          <a:cs typeface="+mn-cs"/>
        </a:defRPr>
      </a:lvl7pPr>
      <a:lvl8pPr marL="1833563" indent="-230188" algn="l" defTabSz="455613" rtl="0" eaLnBrk="1" fontAlgn="base" hangingPunct="1">
        <a:lnSpc>
          <a:spcPct val="90000"/>
        </a:lnSpc>
        <a:spcBef>
          <a:spcPts val="500"/>
        </a:spcBef>
        <a:spcAft>
          <a:spcPct val="0"/>
        </a:spcAft>
        <a:buClr>
          <a:srgbClr val="000000"/>
        </a:buClr>
        <a:buSzPct val="100000"/>
        <a:buFont typeface="Arial"/>
        <a:buChar char="•"/>
        <a:defRPr sz="1200">
          <a:solidFill>
            <a:schemeClr val="tx1">
              <a:lumMod val="75000"/>
              <a:lumOff val="25000"/>
            </a:schemeClr>
          </a:solidFill>
          <a:latin typeface="+mn-lt"/>
          <a:ea typeface="+mn-ea"/>
          <a:cs typeface="+mn-cs"/>
        </a:defRPr>
      </a:lvl8pPr>
      <a:lvl9pPr marL="2054225" indent="-230188" algn="l" defTabSz="455613" rtl="0" eaLnBrk="1" fontAlgn="base" hangingPunct="1">
        <a:lnSpc>
          <a:spcPct val="90000"/>
        </a:lnSpc>
        <a:spcBef>
          <a:spcPts val="500"/>
        </a:spcBef>
        <a:spcAft>
          <a:spcPct val="0"/>
        </a:spcAft>
        <a:buClr>
          <a:srgbClr val="000000"/>
        </a:buClr>
        <a:buSzPct val="100000"/>
        <a:buFont typeface="Arial"/>
        <a:buChar char="•"/>
        <a:defRPr sz="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46" Type="http://schemas.openxmlformats.org/officeDocument/2006/relationships/image" Target="../media/image43.emf"/><Relationship Id="rId47" Type="http://schemas.openxmlformats.org/officeDocument/2006/relationships/image" Target="../media/image44.emf"/><Relationship Id="rId48" Type="http://schemas.openxmlformats.org/officeDocument/2006/relationships/image" Target="../media/image45.emf"/><Relationship Id="rId49" Type="http://schemas.openxmlformats.org/officeDocument/2006/relationships/image" Target="../media/image46.emf"/><Relationship Id="rId20" Type="http://schemas.openxmlformats.org/officeDocument/2006/relationships/image" Target="../media/image20.emf"/><Relationship Id="rId21" Type="http://schemas.openxmlformats.org/officeDocument/2006/relationships/image" Target="../media/image21.emf"/><Relationship Id="rId22" Type="http://schemas.openxmlformats.org/officeDocument/2006/relationships/image" Target="../media/image22.emf"/><Relationship Id="rId23" Type="http://schemas.openxmlformats.org/officeDocument/2006/relationships/image" Target="../media/image23.emf"/><Relationship Id="rId24" Type="http://schemas.openxmlformats.org/officeDocument/2006/relationships/image" Target="../media/image24.emf"/><Relationship Id="rId25" Type="http://schemas.openxmlformats.org/officeDocument/2006/relationships/image" Target="../media/image25.emf"/><Relationship Id="rId26" Type="http://schemas.openxmlformats.org/officeDocument/2006/relationships/image" Target="../media/image26.emf"/><Relationship Id="rId27" Type="http://schemas.openxmlformats.org/officeDocument/2006/relationships/image" Target="../media/image27.emf"/><Relationship Id="rId28" Type="http://schemas.openxmlformats.org/officeDocument/2006/relationships/image" Target="../media/image28.emf"/><Relationship Id="rId29" Type="http://schemas.openxmlformats.org/officeDocument/2006/relationships/image" Target="../media/image29.emf"/><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30" Type="http://schemas.openxmlformats.org/officeDocument/2006/relationships/image" Target="../media/image30.emf"/><Relationship Id="rId31" Type="http://schemas.openxmlformats.org/officeDocument/2006/relationships/image" Target="../media/image31.emf"/><Relationship Id="rId32" Type="http://schemas.openxmlformats.org/officeDocument/2006/relationships/image" Target="../media/image32.emf"/><Relationship Id="rId9" Type="http://schemas.openxmlformats.org/officeDocument/2006/relationships/image" Target="../media/image9.emf"/><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33" Type="http://schemas.openxmlformats.org/officeDocument/2006/relationships/image" Target="../media/image33.emf"/><Relationship Id="rId34" Type="http://schemas.openxmlformats.org/officeDocument/2006/relationships/image" Target="../media/image34.emf"/><Relationship Id="rId35" Type="http://schemas.openxmlformats.org/officeDocument/2006/relationships/image" Target="../media/image35.emf"/><Relationship Id="rId36" Type="http://schemas.openxmlformats.org/officeDocument/2006/relationships/image" Target="../media/image36.emf"/><Relationship Id="rId10" Type="http://schemas.openxmlformats.org/officeDocument/2006/relationships/image" Target="../media/image10.emf"/><Relationship Id="rId11" Type="http://schemas.openxmlformats.org/officeDocument/2006/relationships/image" Target="../media/image11.emf"/><Relationship Id="rId12" Type="http://schemas.openxmlformats.org/officeDocument/2006/relationships/image" Target="../media/image12.emf"/><Relationship Id="rId13" Type="http://schemas.openxmlformats.org/officeDocument/2006/relationships/image" Target="../media/image13.emf"/><Relationship Id="rId14" Type="http://schemas.openxmlformats.org/officeDocument/2006/relationships/image" Target="../media/image14.emf"/><Relationship Id="rId15" Type="http://schemas.openxmlformats.org/officeDocument/2006/relationships/image" Target="../media/image15.emf"/><Relationship Id="rId16" Type="http://schemas.openxmlformats.org/officeDocument/2006/relationships/image" Target="../media/image16.emf"/><Relationship Id="rId17" Type="http://schemas.openxmlformats.org/officeDocument/2006/relationships/image" Target="../media/image17.emf"/><Relationship Id="rId18" Type="http://schemas.openxmlformats.org/officeDocument/2006/relationships/image" Target="../media/image18.emf"/><Relationship Id="rId19" Type="http://schemas.openxmlformats.org/officeDocument/2006/relationships/image" Target="../media/image19.emf"/><Relationship Id="rId37" Type="http://schemas.openxmlformats.org/officeDocument/2006/relationships/image" Target="../media/image37.emf"/><Relationship Id="rId38" Type="http://schemas.openxmlformats.org/officeDocument/2006/relationships/image" Target="../media/image38.png"/><Relationship Id="rId39" Type="http://schemas.microsoft.com/office/2007/relationships/hdphoto" Target="../media/hdphoto4.wdp"/><Relationship Id="rId40" Type="http://schemas.openxmlformats.org/officeDocument/2006/relationships/image" Target="../media/image39.emf"/><Relationship Id="rId41" Type="http://schemas.openxmlformats.org/officeDocument/2006/relationships/image" Target="../media/image40.png"/><Relationship Id="rId42" Type="http://schemas.microsoft.com/office/2007/relationships/hdphoto" Target="../media/hdphoto5.wdp"/><Relationship Id="rId43" Type="http://schemas.microsoft.com/office/2007/relationships/hdphoto" Target="../media/hdphoto6.wdp"/><Relationship Id="rId44" Type="http://schemas.openxmlformats.org/officeDocument/2006/relationships/image" Target="../media/image41.emf"/><Relationship Id="rId45" Type="http://schemas.openxmlformats.org/officeDocument/2006/relationships/image" Target="../media/image4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9" Type="http://schemas.openxmlformats.org/officeDocument/2006/relationships/diagramLayout" Target="../diagrams/layout2.xml"/><Relationship Id="rId20" Type="http://schemas.openxmlformats.org/officeDocument/2006/relationships/diagramQuickStyle" Target="../diagrams/quickStyle4.xml"/><Relationship Id="rId21" Type="http://schemas.openxmlformats.org/officeDocument/2006/relationships/diagramColors" Target="../diagrams/colors4.xml"/><Relationship Id="rId22" Type="http://schemas.microsoft.com/office/2007/relationships/diagramDrawing" Target="../diagrams/drawing4.xml"/><Relationship Id="rId23" Type="http://schemas.openxmlformats.org/officeDocument/2006/relationships/diagramData" Target="../diagrams/data5.xml"/><Relationship Id="rId24" Type="http://schemas.openxmlformats.org/officeDocument/2006/relationships/diagramLayout" Target="../diagrams/layout5.xml"/><Relationship Id="rId25" Type="http://schemas.openxmlformats.org/officeDocument/2006/relationships/diagramQuickStyle" Target="../diagrams/quickStyle5.xml"/><Relationship Id="rId26" Type="http://schemas.openxmlformats.org/officeDocument/2006/relationships/diagramColors" Target="../diagrams/colors5.xml"/><Relationship Id="rId27" Type="http://schemas.microsoft.com/office/2007/relationships/diagramDrawing" Target="../diagrams/drawing5.xml"/><Relationship Id="rId10" Type="http://schemas.openxmlformats.org/officeDocument/2006/relationships/diagramQuickStyle" Target="../diagrams/quickStyle2.xml"/><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diagramData" Target="../diagrams/data3.xml"/><Relationship Id="rId14" Type="http://schemas.openxmlformats.org/officeDocument/2006/relationships/diagramLayout" Target="../diagrams/layout3.xml"/><Relationship Id="rId15" Type="http://schemas.openxmlformats.org/officeDocument/2006/relationships/diagramQuickStyle" Target="../diagrams/quickStyle3.xml"/><Relationship Id="rId16" Type="http://schemas.openxmlformats.org/officeDocument/2006/relationships/diagramColors" Target="../diagrams/colors3.xml"/><Relationship Id="rId17" Type="http://schemas.microsoft.com/office/2007/relationships/diagramDrawing" Target="../diagrams/drawing3.xml"/><Relationship Id="rId18" Type="http://schemas.openxmlformats.org/officeDocument/2006/relationships/diagramData" Target="../diagrams/data4.xml"/><Relationship Id="rId19" Type="http://schemas.openxmlformats.org/officeDocument/2006/relationships/diagramLayout" Target="../diagrams/layout4.xm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50.jpeg"/><Relationship Id="rId5" Type="http://schemas.microsoft.com/office/2007/relationships/hdphoto" Target="../media/hdphoto7.wdp"/><Relationship Id="rId6" Type="http://schemas.openxmlformats.org/officeDocument/2006/relationships/image" Target="../media/image51.jpg"/><Relationship Id="rId7" Type="http://schemas.openxmlformats.org/officeDocument/2006/relationships/image" Target="../media/image52.jpeg"/><Relationship Id="rId8" Type="http://schemas.openxmlformats.org/officeDocument/2006/relationships/image" Target="../media/image53.jpeg"/><Relationship Id="rId9" Type="http://schemas.openxmlformats.org/officeDocument/2006/relationships/image" Target="../media/image54.jpeg"/><Relationship Id="rId1" Type="http://schemas.openxmlformats.org/officeDocument/2006/relationships/slideLayout" Target="../slideLayouts/slideLayout11.xml"/><Relationship Id="rId2" Type="http://schemas.openxmlformats.org/officeDocument/2006/relationships/image" Target="../media/image4.jpeg"/></Relationships>
</file>

<file path=ppt/slides/_rels/slide21.xml.rels><?xml version="1.0" encoding="UTF-8" standalone="yes"?>
<Relationships xmlns="http://schemas.openxmlformats.org/package/2006/relationships"><Relationship Id="rId11" Type="http://schemas.openxmlformats.org/officeDocument/2006/relationships/image" Target="../media/image56.emf"/><Relationship Id="rId12" Type="http://schemas.openxmlformats.org/officeDocument/2006/relationships/image" Target="../media/image36.emf"/><Relationship Id="rId13" Type="http://schemas.openxmlformats.org/officeDocument/2006/relationships/image" Target="../media/image39.emf"/><Relationship Id="rId14" Type="http://schemas.openxmlformats.org/officeDocument/2006/relationships/image" Target="../media/image40.png"/><Relationship Id="rId15" Type="http://schemas.microsoft.com/office/2007/relationships/hdphoto" Target="../media/hdphoto5.wdp"/><Relationship Id="rId16" Type="http://schemas.microsoft.com/office/2007/relationships/hdphoto" Target="../media/hdphoto6.wdp"/><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5.emf"/><Relationship Id="rId4" Type="http://schemas.openxmlformats.org/officeDocument/2006/relationships/image" Target="../media/image37.emf"/><Relationship Id="rId5" Type="http://schemas.openxmlformats.org/officeDocument/2006/relationships/image" Target="../media/image38.png"/><Relationship Id="rId6" Type="http://schemas.microsoft.com/office/2007/relationships/hdphoto" Target="../media/hdphoto4.wdp"/><Relationship Id="rId7" Type="http://schemas.openxmlformats.org/officeDocument/2006/relationships/image" Target="../media/image17.emf"/><Relationship Id="rId8" Type="http://schemas.openxmlformats.org/officeDocument/2006/relationships/image" Target="../media/image6.png"/><Relationship Id="rId9" Type="http://schemas.microsoft.com/office/2007/relationships/hdphoto" Target="../media/hdphoto1.wdp"/><Relationship Id="rId10"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5" Type="http://schemas.microsoft.com/office/2007/relationships/hdphoto" Target="../media/hdphoto5.wdp"/><Relationship Id="rId6" Type="http://schemas.openxmlformats.org/officeDocument/2006/relationships/image" Target="../media/image38.png"/><Relationship Id="rId7" Type="http://schemas.microsoft.com/office/2007/relationships/hdphoto" Target="../media/hdphoto6.wdp"/><Relationship Id="rId8" Type="http://schemas.openxmlformats.org/officeDocument/2006/relationships/image" Target="../media/image37.emf"/><Relationship Id="rId1" Type="http://schemas.openxmlformats.org/officeDocument/2006/relationships/slideLayout" Target="../slideLayouts/slideLayout6.xml"/><Relationship Id="rId2"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5" Type="http://schemas.microsoft.com/office/2007/relationships/hdphoto" Target="../media/hdphoto5.wdp"/><Relationship Id="rId6" Type="http://schemas.openxmlformats.org/officeDocument/2006/relationships/image" Target="../media/image38.png"/><Relationship Id="rId7" Type="http://schemas.microsoft.com/office/2007/relationships/hdphoto" Target="../media/hdphoto6.wdp"/><Relationship Id="rId8" Type="http://schemas.openxmlformats.org/officeDocument/2006/relationships/image" Target="../media/image37.emf"/><Relationship Id="rId1" Type="http://schemas.openxmlformats.org/officeDocument/2006/relationships/slideLayout" Target="../slideLayouts/slideLayout6.xml"/><Relationship Id="rId2" Type="http://schemas.openxmlformats.org/officeDocument/2006/relationships/image" Target="../media/image3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Template and primer</a:t>
            </a:r>
          </a:p>
          <a:p>
            <a:r>
              <a:rPr lang="en-US" dirty="0" smtClean="0"/>
              <a:t>This is the “Title Slide” layout.</a:t>
            </a:r>
            <a:br>
              <a:rPr lang="en-US" dirty="0" smtClean="0"/>
            </a:br>
            <a:r>
              <a:rPr lang="en-US" dirty="0" smtClean="0"/>
              <a:t>Use it to ope</a:t>
            </a:r>
            <a:r>
              <a:rPr lang="en-US" dirty="0" smtClean="0"/>
              <a:t>n and close your presentation.</a:t>
            </a:r>
            <a:endParaRPr lang="en-US" dirty="0"/>
          </a:p>
        </p:txBody>
      </p:sp>
      <p:sp>
        <p:nvSpPr>
          <p:cNvPr id="3" name="Title 2"/>
          <p:cNvSpPr>
            <a:spLocks noGrp="1"/>
          </p:cNvSpPr>
          <p:nvPr>
            <p:ph type="title"/>
          </p:nvPr>
        </p:nvSpPr>
        <p:spPr/>
        <p:txBody>
          <a:bodyPr/>
          <a:lstStyle/>
          <a:p>
            <a:r>
              <a:rPr lang="en-US" dirty="0" smtClean="0"/>
              <a:t>Red Hat Consulting Presentation Guide</a:t>
            </a:r>
            <a:endParaRPr lang="en-US" dirty="0"/>
          </a:p>
        </p:txBody>
      </p:sp>
    </p:spTree>
    <p:extLst>
      <p:ext uri="{BB962C8B-B14F-4D97-AF65-F5344CB8AC3E}">
        <p14:creationId xmlns:p14="http://schemas.microsoft.com/office/powerpoint/2010/main" val="34145247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63F43D-208A-5A44-8214-7BFF7A6B2324}" type="slidenum">
              <a:rPr lang="en-US" smtClean="0"/>
              <a:pPr/>
              <a:t>10</a:t>
            </a:fld>
            <a:endParaRPr lang="en-US"/>
          </a:p>
        </p:txBody>
      </p:sp>
      <p:sp>
        <p:nvSpPr>
          <p:cNvPr id="3" name="Title 2"/>
          <p:cNvSpPr>
            <a:spLocks noGrp="1"/>
          </p:cNvSpPr>
          <p:nvPr>
            <p:ph type="title"/>
          </p:nvPr>
        </p:nvSpPr>
        <p:spPr/>
        <p:txBody>
          <a:bodyPr/>
          <a:lstStyle/>
          <a:p>
            <a:r>
              <a:rPr lang="en-US" dirty="0" smtClean="0"/>
              <a:t>Small Title and Content Layout</a:t>
            </a:r>
            <a:endParaRPr lang="en-US" dirty="0"/>
          </a:p>
        </p:txBody>
      </p:sp>
      <p:pic>
        <p:nvPicPr>
          <p:cNvPr id="6" name="Content Placeholder 2" descr="RHEL6 Learning Path Vertical.jpg"/>
          <p:cNvPicPr>
            <a:picLocks noGrp="1" noChangeAspect="1"/>
          </p:cNvPicPr>
          <p:nvPr>
            <p:ph idx="1"/>
          </p:nvPr>
        </p:nvPicPr>
        <p:blipFill>
          <a:blip r:embed="rId3">
            <a:extLst>
              <a:ext uri="{28A0092B-C50C-407E-A947-70E740481C1C}">
                <a14:useLocalDpi xmlns:a14="http://schemas.microsoft.com/office/drawing/2010/main" val="0"/>
              </a:ext>
            </a:extLst>
          </a:blip>
          <a:srcRect l="3417" r="3417"/>
          <a:stretch>
            <a:fillRect/>
          </a:stretch>
        </p:blipFill>
        <p:spPr/>
      </p:pic>
    </p:spTree>
    <p:extLst>
      <p:ext uri="{BB962C8B-B14F-4D97-AF65-F5344CB8AC3E}">
        <p14:creationId xmlns:p14="http://schemas.microsoft.com/office/powerpoint/2010/main" val="36607367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63F43D-208A-5A44-8214-7BFF7A6B2324}" type="slidenum">
              <a:rPr lang="en-US" smtClean="0"/>
              <a:pPr/>
              <a:t>11</a:t>
            </a:fld>
            <a:endParaRPr lang="en-US"/>
          </a:p>
        </p:txBody>
      </p:sp>
      <p:pic>
        <p:nvPicPr>
          <p:cNvPr id="8" name="Picture 6"/>
          <p:cNvPicPr>
            <a:picLocks noGrp="1" noChangeAspect="1" noChangeArrowheads="1"/>
          </p:cNvPicPr>
          <p:nvPr>
            <p:ph idx="13"/>
          </p:nvPr>
        </p:nvPicPr>
        <p:blipFill>
          <a:blip r:embed="rId2">
            <a:grayscl/>
            <a:extLst>
              <a:ext uri="{28A0092B-C50C-407E-A947-70E740481C1C}">
                <a14:useLocalDpi xmlns:a14="http://schemas.microsoft.com/office/drawing/2010/main" val="0"/>
              </a:ext>
            </a:extLst>
          </a:blip>
          <a:srcRect l="11331" r="11331"/>
          <a:stretch>
            <a:fillRect/>
          </a:stretch>
        </p:blipFill>
        <p:spPr/>
      </p:pic>
      <p:sp>
        <p:nvSpPr>
          <p:cNvPr id="6" name="Content Placeholder 5"/>
          <p:cNvSpPr>
            <a:spLocks noGrp="1"/>
          </p:cNvSpPr>
          <p:nvPr>
            <p:ph idx="1"/>
          </p:nvPr>
        </p:nvSpPr>
        <p:spPr/>
        <p:txBody>
          <a:bodyPr/>
          <a:lstStyle/>
          <a:p>
            <a:r>
              <a:rPr lang="en-US" dirty="0"/>
              <a:t>When you need a little more room for one portion of the slide than the other</a:t>
            </a:r>
          </a:p>
          <a:p>
            <a:r>
              <a:rPr lang="en-US" dirty="0"/>
              <a:t>Note </a:t>
            </a:r>
            <a:r>
              <a:rPr lang="en-US" dirty="0" smtClean="0"/>
              <a:t>either </a:t>
            </a:r>
            <a:r>
              <a:rPr lang="en-US" dirty="0"/>
              <a:t>side can be whatever kind of content you need:</a:t>
            </a:r>
          </a:p>
          <a:p>
            <a:pPr lvl="1"/>
            <a:r>
              <a:rPr lang="en-US" dirty="0"/>
              <a:t>Text and Graphic</a:t>
            </a:r>
          </a:p>
          <a:p>
            <a:pPr lvl="1"/>
            <a:r>
              <a:rPr lang="en-US" dirty="0"/>
              <a:t>Graphic and Table</a:t>
            </a:r>
          </a:p>
          <a:p>
            <a:pPr lvl="1"/>
            <a:r>
              <a:rPr lang="en-US" dirty="0"/>
              <a:t>Chart and Text</a:t>
            </a:r>
          </a:p>
          <a:p>
            <a:pPr lvl="1"/>
            <a:r>
              <a:rPr lang="en-US" dirty="0"/>
              <a:t>Text and Smart </a:t>
            </a:r>
            <a:r>
              <a:rPr lang="en-US" dirty="0" smtClean="0"/>
              <a:t>Art</a:t>
            </a:r>
          </a:p>
          <a:p>
            <a:r>
              <a:rPr lang="en-US" dirty="0" smtClean="0"/>
              <a:t>Back-and-forth between title sizes</a:t>
            </a:r>
          </a:p>
          <a:p>
            <a:pPr lvl="1"/>
            <a:r>
              <a:rPr lang="en-US" dirty="0" smtClean="0"/>
              <a:t>Visually distracting during </a:t>
            </a:r>
            <a:r>
              <a:rPr lang="en-US" dirty="0" err="1" smtClean="0"/>
              <a:t>preso</a:t>
            </a:r>
            <a:endParaRPr lang="en-US" dirty="0" smtClean="0"/>
          </a:p>
          <a:p>
            <a:pPr lvl="1"/>
            <a:r>
              <a:rPr lang="en-US" dirty="0" smtClean="0"/>
              <a:t>Ok where needed</a:t>
            </a:r>
          </a:p>
          <a:p>
            <a:pPr lvl="1"/>
            <a:r>
              <a:rPr lang="en-US" b="1" dirty="0" smtClean="0"/>
              <a:t>Try to minimize!</a:t>
            </a:r>
            <a:endParaRPr lang="en-US" b="1" dirty="0"/>
          </a:p>
        </p:txBody>
      </p:sp>
      <p:sp>
        <p:nvSpPr>
          <p:cNvPr id="3" name="Title 2"/>
          <p:cNvSpPr>
            <a:spLocks noGrp="1"/>
          </p:cNvSpPr>
          <p:nvPr>
            <p:ph type="title"/>
          </p:nvPr>
        </p:nvSpPr>
        <p:spPr/>
        <p:txBody>
          <a:bodyPr/>
          <a:lstStyle/>
          <a:p>
            <a:r>
              <a:rPr lang="en-US" dirty="0" smtClean="0"/>
              <a:t>Small Title Two Column 55 / 35</a:t>
            </a:r>
            <a:endParaRPr lang="en-US" dirty="0"/>
          </a:p>
        </p:txBody>
      </p:sp>
    </p:spTree>
    <p:extLst>
      <p:ext uri="{BB962C8B-B14F-4D97-AF65-F5344CB8AC3E}">
        <p14:creationId xmlns:p14="http://schemas.microsoft.com/office/powerpoint/2010/main" val="30783619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Understan</a:t>
            </a:r>
            <a:r>
              <a:rPr lang="en-US" dirty="0" smtClean="0"/>
              <a:t>d Red Hat Brand constraints and guidelines</a:t>
            </a:r>
            <a:endParaRPr lang="en-US" dirty="0"/>
          </a:p>
        </p:txBody>
      </p:sp>
      <p:sp>
        <p:nvSpPr>
          <p:cNvPr id="5" name="Title 4"/>
          <p:cNvSpPr>
            <a:spLocks noGrp="1"/>
          </p:cNvSpPr>
          <p:nvPr>
            <p:ph type="title"/>
          </p:nvPr>
        </p:nvSpPr>
        <p:spPr/>
        <p:txBody>
          <a:bodyPr/>
          <a:lstStyle/>
          <a:p>
            <a:r>
              <a:rPr lang="en-US" dirty="0" smtClean="0"/>
              <a:t>Be Brand Compliant</a:t>
            </a:r>
            <a:endParaRPr lang="en-US" dirty="0"/>
          </a:p>
        </p:txBody>
      </p:sp>
    </p:spTree>
    <p:extLst>
      <p:ext uri="{BB962C8B-B14F-4D97-AF65-F5344CB8AC3E}">
        <p14:creationId xmlns:p14="http://schemas.microsoft.com/office/powerpoint/2010/main" val="28380058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13</a:t>
            </a:fld>
            <a:endParaRPr lang="en-US"/>
          </a:p>
        </p:txBody>
      </p:sp>
      <p:sp>
        <p:nvSpPr>
          <p:cNvPr id="23" name="Title 22"/>
          <p:cNvSpPr>
            <a:spLocks noGrp="1"/>
          </p:cNvSpPr>
          <p:nvPr>
            <p:ph type="title"/>
          </p:nvPr>
        </p:nvSpPr>
        <p:spPr/>
        <p:txBody>
          <a:bodyPr/>
          <a:lstStyle/>
          <a:p>
            <a:r>
              <a:rPr lang="en-US" dirty="0" smtClean="0"/>
              <a:t>Use Brand Colors</a:t>
            </a:r>
            <a:endParaRPr lang="en-US" dirty="0"/>
          </a:p>
        </p:txBody>
      </p:sp>
      <p:sp>
        <p:nvSpPr>
          <p:cNvPr id="5" name="Footer Placeholder 4"/>
          <p:cNvSpPr>
            <a:spLocks noGrp="1"/>
          </p:cNvSpPr>
          <p:nvPr>
            <p:ph type="ftr" sz="quarter" idx="3"/>
          </p:nvPr>
        </p:nvSpPr>
        <p:spPr/>
        <p:txBody>
          <a:bodyPr/>
          <a:lstStyle/>
          <a:p>
            <a:r>
              <a:rPr lang="en-US" dirty="0" smtClean="0"/>
              <a:t>* included in the MS Office color theme “Red Hat Brand Colors”</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751110646"/>
              </p:ext>
            </p:extLst>
          </p:nvPr>
        </p:nvGraphicFramePr>
        <p:xfrm>
          <a:off x="320674" y="817577"/>
          <a:ext cx="8505825" cy="5438775"/>
        </p:xfrm>
        <a:graphic>
          <a:graphicData uri="http://schemas.openxmlformats.org/drawingml/2006/table">
            <a:tbl>
              <a:tblPr>
                <a:tableStyleId>{2D5ABB26-0587-4C30-8999-92F81FD0307C}</a:tableStyleId>
              </a:tblPr>
              <a:tblGrid>
                <a:gridCol w="807805"/>
                <a:gridCol w="1741424"/>
                <a:gridCol w="232035"/>
                <a:gridCol w="806015"/>
                <a:gridCol w="1648668"/>
                <a:gridCol w="427432"/>
                <a:gridCol w="757166"/>
                <a:gridCol w="2085280"/>
              </a:tblGrid>
              <a:tr h="668148">
                <a:tc gridSpan="2">
                  <a:txBody>
                    <a:bodyPr/>
                    <a:lstStyle/>
                    <a:p>
                      <a:r>
                        <a:rPr lang="en-US" sz="2400" b="1" dirty="0" smtClean="0">
                          <a:solidFill>
                            <a:schemeClr val="tx1"/>
                          </a:solidFill>
                        </a:rPr>
                        <a:t>START </a:t>
                      </a:r>
                      <a:br>
                        <a:rPr lang="en-US" sz="2400" b="1" dirty="0" smtClean="0">
                          <a:solidFill>
                            <a:schemeClr val="tx1"/>
                          </a:solidFill>
                        </a:rPr>
                      </a:br>
                      <a:r>
                        <a:rPr lang="en-US" sz="2400" b="1" dirty="0" smtClean="0">
                          <a:solidFill>
                            <a:schemeClr val="tx1"/>
                          </a:solidFill>
                        </a:rPr>
                        <a:t>WITH RED</a:t>
                      </a:r>
                      <a:endParaRPr lang="en-US" sz="2400" b="1" dirty="0">
                        <a:solidFill>
                          <a:schemeClr val="tx1"/>
                        </a:solidFill>
                      </a:endParaRPr>
                    </a:p>
                  </a:txBody>
                  <a:tcPr anchor="b">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a:txBody>
                    <a:bodyPr/>
                    <a:lstStyle/>
                    <a:p>
                      <a:endParaRPr lang="en-US" sz="2400" b="1" dirty="0">
                        <a:solidFill>
                          <a:schemeClr val="tx1"/>
                        </a:solidFill>
                      </a:endParaRPr>
                    </a:p>
                  </a:txBody>
                  <a:tcPr anchor="b">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gridSpan="5">
                  <a:txBody>
                    <a:bodyPr/>
                    <a:lstStyle/>
                    <a:p>
                      <a:r>
                        <a:rPr lang="en-US" sz="2400" b="1" dirty="0" smtClean="0">
                          <a:solidFill>
                            <a:schemeClr val="tx1"/>
                          </a:solidFill>
                        </a:rPr>
                        <a:t>SECONDARY COLORS</a:t>
                      </a:r>
                      <a:endParaRPr lang="en-US" sz="2400" b="1" dirty="0">
                        <a:solidFill>
                          <a:schemeClr val="tx1"/>
                        </a:solidFill>
                      </a:endParaRPr>
                    </a:p>
                  </a:txBody>
                  <a:tcPr anchor="b">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bg1"/>
                    </a:solidFill>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CC0000"/>
                    </a:solidFill>
                  </a:tcPr>
                </a:tc>
                <a:tc>
                  <a:txBody>
                    <a:bodyPr/>
                    <a:lstStyle/>
                    <a:p>
                      <a:r>
                        <a:rPr lang="en-US" sz="1200" b="1" dirty="0" smtClean="0">
                          <a:solidFill>
                            <a:schemeClr val="tx1"/>
                          </a:solidFill>
                        </a:rPr>
                        <a:t>For Red</a:t>
                      </a:r>
                    </a:p>
                    <a:p>
                      <a:r>
                        <a:rPr lang="en-US" sz="1200" b="1" dirty="0" smtClean="0">
                          <a:solidFill>
                            <a:schemeClr val="tx1"/>
                          </a:solidFill>
                        </a:rPr>
                        <a:t>RGB: </a:t>
                      </a:r>
                      <a:r>
                        <a:rPr lang="en-US" sz="1200" b="1" dirty="0" smtClean="0">
                          <a:solidFill>
                            <a:schemeClr val="tx1"/>
                          </a:solidFill>
                        </a:rPr>
                        <a:t>204,</a:t>
                      </a:r>
                      <a:r>
                        <a:rPr lang="en-US" sz="1200" b="1" baseline="0" dirty="0" smtClean="0">
                          <a:solidFill>
                            <a:schemeClr val="tx1"/>
                          </a:solidFill>
                        </a:rPr>
                        <a:t> 0, 0</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Accent 1</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dirty="0"/>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BFDCE8"/>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191, 220,</a:t>
                      </a:r>
                      <a:r>
                        <a:rPr lang="en-US" sz="1200" b="1" baseline="0" dirty="0" smtClean="0">
                          <a:solidFill>
                            <a:schemeClr val="tx1"/>
                          </a:solidFill>
                        </a:rPr>
                        <a:t> 232</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Text/Background – Light 2</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2C8596"/>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44, 133, 150</a:t>
                      </a: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9E292B"/>
                    </a:solidFill>
                  </a:tcPr>
                </a:tc>
                <a:tc>
                  <a:txBody>
                    <a:bodyPr/>
                    <a:lstStyle/>
                    <a:p>
                      <a:r>
                        <a:rPr lang="en-US" sz="1200" dirty="0" smtClean="0">
                          <a:solidFill>
                            <a:schemeClr val="tx1">
                              <a:lumMod val="50000"/>
                              <a:lumOff val="50000"/>
                            </a:schemeClr>
                          </a:solidFill>
                        </a:rPr>
                        <a:t>For dark Red</a:t>
                      </a:r>
                    </a:p>
                    <a:p>
                      <a:r>
                        <a:rPr lang="en-US" sz="1200" b="0" dirty="0" smtClean="0">
                          <a:solidFill>
                            <a:schemeClr val="tx1">
                              <a:lumMod val="50000"/>
                              <a:lumOff val="50000"/>
                            </a:schemeClr>
                          </a:solidFill>
                        </a:rPr>
                        <a:t>RGB: 158, 41, 43</a:t>
                      </a:r>
                      <a:endParaRPr lang="en-US" sz="1200" b="0" dirty="0">
                        <a:solidFill>
                          <a:schemeClr val="tx1">
                            <a:lumMod val="50000"/>
                            <a:lumOff val="50000"/>
                          </a:schemeClr>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0093D9"/>
                    </a:solidFill>
                  </a:tcPr>
                </a:tc>
                <a:tc>
                  <a:txBody>
                    <a:bodyPr/>
                    <a:lstStyle/>
                    <a:p>
                      <a:r>
                        <a:rPr lang="en-US" sz="1200" b="1" dirty="0" smtClean="0">
                          <a:solidFill>
                            <a:schemeClr val="tx1"/>
                          </a:solidFill>
                        </a:rPr>
                        <a:t>RGB: 0, 147, </a:t>
                      </a:r>
                      <a:r>
                        <a:rPr lang="en-US" sz="1200" b="1" dirty="0" smtClean="0">
                          <a:solidFill>
                            <a:schemeClr val="tx1"/>
                          </a:solidFill>
                        </a:rPr>
                        <a:t>217</a:t>
                      </a:r>
                    </a:p>
                    <a:p>
                      <a:r>
                        <a:rPr lang="en-US" sz="1100" b="0" baseline="0" dirty="0" smtClean="0">
                          <a:solidFill>
                            <a:schemeClr val="tx1"/>
                          </a:solidFill>
                        </a:rPr>
                        <a:t>Theme color*: Accent 2</a:t>
                      </a:r>
                      <a:endParaRPr lang="en-US" sz="1100" b="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E3E936"/>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227, 233, 54</a:t>
                      </a: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781F1C"/>
                    </a:solidFill>
                  </a:tcPr>
                </a:tc>
                <a:tc>
                  <a:txBody>
                    <a:bodyPr/>
                    <a:lstStyle/>
                    <a:p>
                      <a:r>
                        <a:rPr lang="en-US" sz="1200" b="1" dirty="0" smtClean="0">
                          <a:solidFill>
                            <a:schemeClr val="tx1"/>
                          </a:solidFill>
                        </a:rPr>
                        <a:t>For darker</a:t>
                      </a:r>
                      <a:r>
                        <a:rPr lang="en-US" sz="1200" b="1" baseline="0" dirty="0" smtClean="0">
                          <a:solidFill>
                            <a:schemeClr val="tx1"/>
                          </a:solidFill>
                        </a:rPr>
                        <a:t> red</a:t>
                      </a:r>
                    </a:p>
                    <a:p>
                      <a:r>
                        <a:rPr lang="en-US" sz="1200" b="1" baseline="0" dirty="0" smtClean="0">
                          <a:solidFill>
                            <a:schemeClr val="tx1"/>
                          </a:solidFill>
                        </a:rPr>
                        <a:t>RGB: 120, 31,28</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Text/Background – Dark 2</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ABB4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171, 180, </a:t>
                      </a:r>
                      <a:r>
                        <a:rPr lang="en-US" sz="1200" b="1" dirty="0" smtClean="0">
                          <a:solidFill>
                            <a:schemeClr val="tx1"/>
                          </a:solidFill>
                        </a:rPr>
                        <a:t>0</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Accent 3</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FCC91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252, 201,</a:t>
                      </a:r>
                      <a:r>
                        <a:rPr lang="en-US" sz="1200" baseline="0" dirty="0" smtClean="0">
                          <a:solidFill>
                            <a:srgbClr val="7F7F7F"/>
                          </a:solidFill>
                        </a:rPr>
                        <a:t> 23</a:t>
                      </a:r>
                      <a:endParaRPr lang="en-US" sz="1200" dirty="0" smtClean="0">
                        <a:solidFill>
                          <a:srgbClr val="7F7F7F"/>
                        </a:solidFill>
                      </a:endParaRP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000000"/>
                    </a:solidFill>
                  </a:tcPr>
                </a:tc>
                <a:tc>
                  <a:txBody>
                    <a:bodyPr/>
                    <a:lstStyle/>
                    <a:p>
                      <a:r>
                        <a:rPr lang="en-US" sz="1200" b="1" dirty="0" smtClean="0">
                          <a:solidFill>
                            <a:schemeClr val="tx1"/>
                          </a:solidFill>
                        </a:rPr>
                        <a:t>For black</a:t>
                      </a:r>
                    </a:p>
                    <a:p>
                      <a:r>
                        <a:rPr lang="en-US" sz="1200" b="1" dirty="0" smtClean="0">
                          <a:solidFill>
                            <a:schemeClr val="tx1"/>
                          </a:solidFill>
                        </a:rPr>
                        <a:t>RGB: 0, 0, 0</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Text/Background – Dark 1</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FF8D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255, 141, </a:t>
                      </a:r>
                      <a:r>
                        <a:rPr lang="en-US" sz="1200" b="1" dirty="0" smtClean="0">
                          <a:solidFill>
                            <a:schemeClr val="tx1"/>
                          </a:solidFill>
                        </a:rPr>
                        <a:t>0</a:t>
                      </a:r>
                      <a:endParaRPr lang="en-US" sz="1400" b="1"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Accent 4</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DC9F2E"/>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220, 159, 46</a:t>
                      </a: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FFFFFF"/>
                    </a:solidFill>
                  </a:tcPr>
                </a:tc>
                <a:tc>
                  <a:txBody>
                    <a:bodyPr/>
                    <a:lstStyle/>
                    <a:p>
                      <a:r>
                        <a:rPr lang="en-US" sz="1200" b="1" dirty="0" smtClean="0">
                          <a:solidFill>
                            <a:schemeClr val="tx1"/>
                          </a:solidFill>
                        </a:rPr>
                        <a:t>For white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255, 255, 255</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Text/Background – Light 1</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003D6E"/>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0, 61, </a:t>
                      </a:r>
                      <a:r>
                        <a:rPr lang="en-US" sz="1200" b="1" dirty="0" smtClean="0">
                          <a:solidFill>
                            <a:schemeClr val="tx1"/>
                          </a:solidFill>
                        </a:rPr>
                        <a:t>110</a:t>
                      </a:r>
                      <a:endParaRPr lang="en-US" sz="1400" b="1"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Accent 5</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E3DCC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227, 220, 192</a:t>
                      </a: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r h="746125">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8C8F9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b="0" dirty="0" smtClean="0">
                          <a:solidFill>
                            <a:srgbClr val="7F7F7F"/>
                          </a:solidFill>
                        </a:rPr>
                        <a:t>140, 143, 145</a:t>
                      </a:r>
                    </a:p>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4E376B"/>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rPr>
                        <a:t>RGB: 78, 55, </a:t>
                      </a:r>
                      <a:r>
                        <a:rPr lang="en-US" sz="1200" b="1" dirty="0" smtClean="0">
                          <a:solidFill>
                            <a:schemeClr val="tx1"/>
                          </a:solidFill>
                        </a:rPr>
                        <a:t>107</a:t>
                      </a:r>
                      <a:endParaRPr lang="en-US" sz="1400" b="1"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rPr>
                        <a:t>Theme color*: Accent 6</a:t>
                      </a:r>
                      <a:endParaRPr lang="en-US" sz="1100" b="0" dirty="0" smtClean="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c>
                  <a:txBody>
                    <a:bodyPr/>
                    <a:lstStyle/>
                    <a:p>
                      <a:endParaRPr lang="en-US" sz="1200" dirty="0">
                        <a:solidFill>
                          <a:schemeClr val="tx1"/>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C8C5A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rgbClr val="7F7F7F"/>
                          </a:solidFill>
                        </a:rPr>
                        <a:t>RGB: </a:t>
                      </a:r>
                      <a:r>
                        <a:rPr lang="en-US" sz="1200" dirty="0" smtClean="0">
                          <a:solidFill>
                            <a:srgbClr val="7F7F7F"/>
                          </a:solidFill>
                        </a:rPr>
                        <a:t>200, 197, 172</a:t>
                      </a:r>
                    </a:p>
                    <a:p>
                      <a:endParaRPr lang="en-US" sz="1200" dirty="0">
                        <a:solidFill>
                          <a:srgbClr val="7F7F7F"/>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tcPr>
                </a:tc>
              </a:tr>
            </a:tbl>
          </a:graphicData>
        </a:graphic>
      </p:graphicFrame>
      <p:sp>
        <p:nvSpPr>
          <p:cNvPr id="29" name="Rectangle 28"/>
          <p:cNvSpPr/>
          <p:nvPr/>
        </p:nvSpPr>
        <p:spPr>
          <a:xfrm>
            <a:off x="6851130" y="817577"/>
            <a:ext cx="2100525" cy="461665"/>
          </a:xfrm>
          <a:prstGeom prst="rect">
            <a:avLst/>
          </a:prstGeom>
        </p:spPr>
        <p:txBody>
          <a:bodyPr wrap="square">
            <a:spAutoFit/>
          </a:bodyPr>
          <a:lstStyle/>
          <a:p>
            <a:r>
              <a:rPr lang="en-US" sz="1200" dirty="0"/>
              <a:t>Note use of table </a:t>
            </a:r>
            <a:r>
              <a:rPr lang="en-US" sz="1200" dirty="0" smtClean="0"/>
              <a:t>here to </a:t>
            </a:r>
            <a:r>
              <a:rPr lang="en-US" sz="1200" dirty="0"/>
              <a:t>facilitate layout </a:t>
            </a:r>
            <a:r>
              <a:rPr lang="en-US" sz="1200" dirty="0" smtClean="0"/>
              <a:t>&amp; alignment</a:t>
            </a:r>
            <a:endParaRPr lang="en-US" sz="1200" dirty="0"/>
          </a:p>
        </p:txBody>
      </p:sp>
    </p:spTree>
    <p:extLst>
      <p:ext uri="{BB962C8B-B14F-4D97-AF65-F5344CB8AC3E}">
        <p14:creationId xmlns:p14="http://schemas.microsoft.com/office/powerpoint/2010/main" val="3347629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211"/>
          <p:cNvGrpSpPr/>
          <p:nvPr/>
        </p:nvGrpSpPr>
        <p:grpSpPr>
          <a:xfrm>
            <a:off x="334158" y="1174390"/>
            <a:ext cx="8638127" cy="5065599"/>
            <a:chOff x="334158" y="1301468"/>
            <a:chExt cx="8638127" cy="5065599"/>
          </a:xfrm>
        </p:grpSpPr>
        <p:grpSp>
          <p:nvGrpSpPr>
            <p:cNvPr id="210" name="Group 209"/>
            <p:cNvGrpSpPr/>
            <p:nvPr/>
          </p:nvGrpSpPr>
          <p:grpSpPr>
            <a:xfrm>
              <a:off x="7034773" y="1511425"/>
              <a:ext cx="843350" cy="4520536"/>
              <a:chOff x="7034773" y="1511425"/>
              <a:chExt cx="843350" cy="4520536"/>
            </a:xfrm>
          </p:grpSpPr>
          <p:sp>
            <p:nvSpPr>
              <p:cNvPr id="195" name="TextBox 194"/>
              <p:cNvSpPr txBox="1"/>
              <p:nvPr/>
            </p:nvSpPr>
            <p:spPr>
              <a:xfrm>
                <a:off x="7034773" y="1511425"/>
                <a:ext cx="757689" cy="276999"/>
              </a:xfrm>
              <a:prstGeom prst="rect">
                <a:avLst/>
              </a:prstGeom>
              <a:noFill/>
            </p:spPr>
            <p:txBody>
              <a:bodyPr wrap="none" rtlCol="0">
                <a:spAutoFit/>
              </a:bodyPr>
              <a:lstStyle/>
              <a:p>
                <a:r>
                  <a:rPr lang="en-US" sz="1200" dirty="0" smtClean="0">
                    <a:solidFill>
                      <a:schemeClr val="bg2">
                        <a:lumMod val="75000"/>
                      </a:schemeClr>
                    </a:solidFill>
                  </a:rPr>
                  <a:t>Certified</a:t>
                </a:r>
                <a:endParaRPr lang="en-US" sz="1200" dirty="0">
                  <a:solidFill>
                    <a:schemeClr val="bg2">
                      <a:lumMod val="75000"/>
                    </a:schemeClr>
                  </a:solidFill>
                </a:endParaRPr>
              </a:p>
            </p:txBody>
          </p:sp>
          <p:sp>
            <p:nvSpPr>
              <p:cNvPr id="196" name="TextBox 195"/>
              <p:cNvSpPr txBox="1"/>
              <p:nvPr/>
            </p:nvSpPr>
            <p:spPr>
              <a:xfrm>
                <a:off x="7034773" y="3155801"/>
                <a:ext cx="607859" cy="276999"/>
              </a:xfrm>
              <a:prstGeom prst="rect">
                <a:avLst/>
              </a:prstGeom>
              <a:noFill/>
            </p:spPr>
            <p:txBody>
              <a:bodyPr wrap="none" rtlCol="0">
                <a:spAutoFit/>
              </a:bodyPr>
              <a:lstStyle/>
              <a:p>
                <a:r>
                  <a:rPr lang="en-US" sz="1200" dirty="0" smtClean="0">
                    <a:solidFill>
                      <a:schemeClr val="bg2">
                        <a:lumMod val="75000"/>
                      </a:schemeClr>
                    </a:solidFill>
                  </a:rPr>
                  <a:t>Gears</a:t>
                </a:r>
                <a:endParaRPr lang="en-US" sz="1200" dirty="0">
                  <a:solidFill>
                    <a:schemeClr val="bg2">
                      <a:lumMod val="75000"/>
                    </a:schemeClr>
                  </a:solidFill>
                </a:endParaRPr>
              </a:p>
            </p:txBody>
          </p:sp>
          <p:sp>
            <p:nvSpPr>
              <p:cNvPr id="197" name="TextBox 196"/>
              <p:cNvSpPr txBox="1"/>
              <p:nvPr/>
            </p:nvSpPr>
            <p:spPr>
              <a:xfrm>
                <a:off x="7034773" y="5010464"/>
                <a:ext cx="740557" cy="276999"/>
              </a:xfrm>
              <a:prstGeom prst="rect">
                <a:avLst/>
              </a:prstGeom>
              <a:noFill/>
            </p:spPr>
            <p:txBody>
              <a:bodyPr wrap="none" rtlCol="0">
                <a:spAutoFit/>
              </a:bodyPr>
              <a:lstStyle/>
              <a:p>
                <a:r>
                  <a:rPr lang="en-US" sz="1200" dirty="0" smtClean="0">
                    <a:solidFill>
                      <a:schemeClr val="bg2">
                        <a:lumMod val="75000"/>
                      </a:schemeClr>
                    </a:solidFill>
                  </a:rPr>
                  <a:t>Security</a:t>
                </a:r>
                <a:endParaRPr lang="en-US" sz="1200" dirty="0">
                  <a:solidFill>
                    <a:schemeClr val="bg2">
                      <a:lumMod val="75000"/>
                    </a:schemeClr>
                  </a:solidFill>
                </a:endParaRPr>
              </a:p>
            </p:txBody>
          </p:sp>
          <p:sp>
            <p:nvSpPr>
              <p:cNvPr id="198" name="TextBox 197"/>
              <p:cNvSpPr txBox="1"/>
              <p:nvPr/>
            </p:nvSpPr>
            <p:spPr>
              <a:xfrm>
                <a:off x="7034773" y="5754962"/>
                <a:ext cx="710777" cy="276999"/>
              </a:xfrm>
              <a:prstGeom prst="rect">
                <a:avLst/>
              </a:prstGeom>
              <a:noFill/>
            </p:spPr>
            <p:txBody>
              <a:bodyPr wrap="none" rtlCol="0">
                <a:spAutoFit/>
              </a:bodyPr>
              <a:lstStyle/>
              <a:p>
                <a:r>
                  <a:rPr lang="en-US" sz="1200" dirty="0" smtClean="0">
                    <a:solidFill>
                      <a:schemeClr val="bg2">
                        <a:lumMod val="75000"/>
                      </a:schemeClr>
                    </a:solidFill>
                  </a:rPr>
                  <a:t>Verified</a:t>
                </a:r>
                <a:endParaRPr lang="en-US" sz="1200" dirty="0">
                  <a:solidFill>
                    <a:schemeClr val="bg2">
                      <a:lumMod val="75000"/>
                    </a:schemeClr>
                  </a:solidFill>
                </a:endParaRPr>
              </a:p>
            </p:txBody>
          </p:sp>
          <p:sp>
            <p:nvSpPr>
              <p:cNvPr id="199" name="TextBox 198"/>
              <p:cNvSpPr txBox="1"/>
              <p:nvPr/>
            </p:nvSpPr>
            <p:spPr>
              <a:xfrm>
                <a:off x="7034773" y="2334336"/>
                <a:ext cx="530915" cy="276999"/>
              </a:xfrm>
              <a:prstGeom prst="rect">
                <a:avLst/>
              </a:prstGeom>
              <a:noFill/>
            </p:spPr>
            <p:txBody>
              <a:bodyPr wrap="none" rtlCol="0">
                <a:spAutoFit/>
              </a:bodyPr>
              <a:lstStyle/>
              <a:p>
                <a:r>
                  <a:rPr lang="en-US" sz="1200" dirty="0" smtClean="0">
                    <a:solidFill>
                      <a:schemeClr val="bg2">
                        <a:lumMod val="75000"/>
                      </a:schemeClr>
                    </a:solidFill>
                  </a:rPr>
                  <a:t>Gear</a:t>
                </a:r>
                <a:endParaRPr lang="en-US" sz="1200" dirty="0">
                  <a:solidFill>
                    <a:schemeClr val="bg2">
                      <a:lumMod val="75000"/>
                    </a:schemeClr>
                  </a:solidFill>
                </a:endParaRPr>
              </a:p>
            </p:txBody>
          </p:sp>
          <p:sp>
            <p:nvSpPr>
              <p:cNvPr id="200" name="TextBox 199"/>
              <p:cNvSpPr txBox="1"/>
              <p:nvPr/>
            </p:nvSpPr>
            <p:spPr>
              <a:xfrm>
                <a:off x="7034773" y="4091995"/>
                <a:ext cx="843350" cy="276999"/>
              </a:xfrm>
              <a:prstGeom prst="rect">
                <a:avLst/>
              </a:prstGeom>
              <a:noFill/>
            </p:spPr>
            <p:txBody>
              <a:bodyPr wrap="none" rtlCol="0">
                <a:spAutoFit/>
              </a:bodyPr>
              <a:lstStyle/>
              <a:p>
                <a:r>
                  <a:rPr lang="en-US" sz="1200" dirty="0" smtClean="0">
                    <a:solidFill>
                      <a:schemeClr val="bg2">
                        <a:lumMod val="75000"/>
                      </a:schemeClr>
                    </a:solidFill>
                  </a:rPr>
                  <a:t>Protected</a:t>
                </a:r>
                <a:endParaRPr lang="en-US" sz="1200" dirty="0">
                  <a:solidFill>
                    <a:schemeClr val="bg2">
                      <a:lumMod val="75000"/>
                    </a:schemeClr>
                  </a:solidFill>
                </a:endParaRPr>
              </a:p>
            </p:txBody>
          </p:sp>
        </p:grpSp>
        <p:sp>
          <p:nvSpPr>
            <p:cNvPr id="71" name="TextBox 70"/>
            <p:cNvSpPr txBox="1"/>
            <p:nvPr/>
          </p:nvSpPr>
          <p:spPr>
            <a:xfrm>
              <a:off x="1042375" y="1301468"/>
              <a:ext cx="844677" cy="461665"/>
            </a:xfrm>
            <a:prstGeom prst="rect">
              <a:avLst/>
            </a:prstGeom>
            <a:noFill/>
          </p:spPr>
          <p:txBody>
            <a:bodyPr wrap="none" rtlCol="0">
              <a:spAutoFit/>
            </a:bodyPr>
            <a:lstStyle/>
            <a:p>
              <a:r>
                <a:rPr lang="en-US" sz="1200" dirty="0" smtClean="0">
                  <a:solidFill>
                    <a:schemeClr val="bg2">
                      <a:lumMod val="75000"/>
                    </a:schemeClr>
                  </a:solidFill>
                </a:rPr>
                <a:t>App or </a:t>
              </a:r>
              <a:br>
                <a:rPr lang="en-US" sz="1200" dirty="0" smtClean="0">
                  <a:solidFill>
                    <a:schemeClr val="bg2">
                      <a:lumMod val="75000"/>
                    </a:schemeClr>
                  </a:solidFill>
                </a:rPr>
              </a:br>
              <a:r>
                <a:rPr lang="en-US" sz="1200" dirty="0" smtClean="0">
                  <a:solidFill>
                    <a:schemeClr val="bg2">
                      <a:lumMod val="75000"/>
                    </a:schemeClr>
                  </a:solidFill>
                </a:rPr>
                <a:t>Workload</a:t>
              </a:r>
              <a:endParaRPr lang="en-US" sz="1200" dirty="0">
                <a:solidFill>
                  <a:schemeClr val="bg2">
                    <a:lumMod val="75000"/>
                  </a:schemeClr>
                </a:solidFill>
              </a:endParaRPr>
            </a:p>
          </p:txBody>
        </p:sp>
        <p:sp>
          <p:nvSpPr>
            <p:cNvPr id="169" name="TextBox 168"/>
            <p:cNvSpPr txBox="1"/>
            <p:nvPr/>
          </p:nvSpPr>
          <p:spPr>
            <a:xfrm>
              <a:off x="1042375" y="1763133"/>
              <a:ext cx="637915" cy="276999"/>
            </a:xfrm>
            <a:prstGeom prst="rect">
              <a:avLst/>
            </a:prstGeom>
            <a:noFill/>
          </p:spPr>
          <p:txBody>
            <a:bodyPr wrap="none" rtlCol="0">
              <a:spAutoFit/>
            </a:bodyPr>
            <a:lstStyle/>
            <a:p>
              <a:r>
                <a:rPr lang="en-US" sz="1200" dirty="0" smtClean="0">
                  <a:solidFill>
                    <a:schemeClr val="bg2">
                      <a:lumMod val="75000"/>
                    </a:schemeClr>
                  </a:solidFill>
                </a:rPr>
                <a:t>Server</a:t>
              </a:r>
              <a:endParaRPr lang="en-US" sz="1200" dirty="0">
                <a:solidFill>
                  <a:schemeClr val="bg2">
                    <a:lumMod val="75000"/>
                  </a:schemeClr>
                </a:solidFill>
              </a:endParaRPr>
            </a:p>
          </p:txBody>
        </p:sp>
        <p:sp>
          <p:nvSpPr>
            <p:cNvPr id="170" name="TextBox 169"/>
            <p:cNvSpPr txBox="1"/>
            <p:nvPr/>
          </p:nvSpPr>
          <p:spPr>
            <a:xfrm>
              <a:off x="1042375" y="2242181"/>
              <a:ext cx="920069" cy="276999"/>
            </a:xfrm>
            <a:prstGeom prst="rect">
              <a:avLst/>
            </a:prstGeom>
            <a:noFill/>
          </p:spPr>
          <p:txBody>
            <a:bodyPr wrap="none" rtlCol="0">
              <a:spAutoFit/>
            </a:bodyPr>
            <a:lstStyle/>
            <a:p>
              <a:r>
                <a:rPr lang="en-US" sz="1200" dirty="0" smtClean="0">
                  <a:solidFill>
                    <a:schemeClr val="bg2">
                      <a:lumMod val="75000"/>
                    </a:schemeClr>
                  </a:solidFill>
                </a:rPr>
                <a:t>Hypervisor</a:t>
              </a:r>
              <a:endParaRPr lang="en-US" sz="1200" dirty="0">
                <a:solidFill>
                  <a:schemeClr val="bg2">
                    <a:lumMod val="75000"/>
                  </a:schemeClr>
                </a:solidFill>
              </a:endParaRPr>
            </a:p>
          </p:txBody>
        </p:sp>
        <p:sp>
          <p:nvSpPr>
            <p:cNvPr id="171" name="TextBox 170"/>
            <p:cNvSpPr txBox="1"/>
            <p:nvPr/>
          </p:nvSpPr>
          <p:spPr>
            <a:xfrm>
              <a:off x="1042375" y="2932378"/>
              <a:ext cx="637915" cy="461665"/>
            </a:xfrm>
            <a:prstGeom prst="rect">
              <a:avLst/>
            </a:prstGeom>
            <a:noFill/>
          </p:spPr>
          <p:txBody>
            <a:bodyPr wrap="none" rtlCol="0">
              <a:spAutoFit/>
            </a:bodyPr>
            <a:lstStyle/>
            <a:p>
              <a:r>
                <a:rPr lang="en-US" sz="1200" dirty="0" smtClean="0">
                  <a:solidFill>
                    <a:schemeClr val="bg2">
                      <a:lumMod val="75000"/>
                    </a:schemeClr>
                  </a:solidFill>
                </a:rPr>
                <a:t>Server </a:t>
              </a:r>
              <a:br>
                <a:rPr lang="en-US" sz="1200" dirty="0" smtClean="0">
                  <a:solidFill>
                    <a:schemeClr val="bg2">
                      <a:lumMod val="75000"/>
                    </a:schemeClr>
                  </a:solidFill>
                </a:rPr>
              </a:br>
              <a:r>
                <a:rPr lang="en-US" sz="1200" dirty="0" smtClean="0">
                  <a:solidFill>
                    <a:schemeClr val="bg2">
                      <a:lumMod val="75000"/>
                    </a:schemeClr>
                  </a:solidFill>
                </a:rPr>
                <a:t>Stack</a:t>
              </a:r>
              <a:endParaRPr lang="en-US" sz="1200" dirty="0">
                <a:solidFill>
                  <a:schemeClr val="bg2">
                    <a:lumMod val="75000"/>
                  </a:schemeClr>
                </a:solidFill>
              </a:endParaRPr>
            </a:p>
          </p:txBody>
        </p:sp>
        <p:sp>
          <p:nvSpPr>
            <p:cNvPr id="172" name="TextBox 171"/>
            <p:cNvSpPr txBox="1"/>
            <p:nvPr/>
          </p:nvSpPr>
          <p:spPr>
            <a:xfrm>
              <a:off x="1042375" y="3653093"/>
              <a:ext cx="851841" cy="646331"/>
            </a:xfrm>
            <a:prstGeom prst="rect">
              <a:avLst/>
            </a:prstGeom>
            <a:noFill/>
          </p:spPr>
          <p:txBody>
            <a:bodyPr wrap="none" rtlCol="0">
              <a:spAutoFit/>
            </a:bodyPr>
            <a:lstStyle/>
            <a:p>
              <a:r>
                <a:rPr lang="en-US" sz="1200" dirty="0" smtClean="0">
                  <a:solidFill>
                    <a:schemeClr val="bg2">
                      <a:lumMod val="75000"/>
                    </a:schemeClr>
                  </a:solidFill>
                </a:rPr>
                <a:t>Workload</a:t>
              </a:r>
              <a:br>
                <a:rPr lang="en-US" sz="1200" dirty="0" smtClean="0">
                  <a:solidFill>
                    <a:schemeClr val="bg2">
                      <a:lumMod val="75000"/>
                    </a:schemeClr>
                  </a:solidFill>
                </a:rPr>
              </a:br>
              <a:r>
                <a:rPr lang="en-US" sz="1200" dirty="0" smtClean="0">
                  <a:solidFill>
                    <a:schemeClr val="bg2">
                      <a:lumMod val="75000"/>
                    </a:schemeClr>
                  </a:solidFill>
                </a:rPr>
                <a:t>on</a:t>
              </a:r>
              <a:r>
                <a:rPr lang="en-US" sz="1200" dirty="0">
                  <a:solidFill>
                    <a:schemeClr val="bg2">
                      <a:lumMod val="75000"/>
                    </a:schemeClr>
                  </a:solidFill>
                </a:rPr>
                <a:t> </a:t>
              </a:r>
              <a:r>
                <a:rPr lang="en-US" sz="1200" dirty="0" smtClean="0">
                  <a:solidFill>
                    <a:schemeClr val="bg2">
                      <a:lumMod val="75000"/>
                    </a:schemeClr>
                  </a:solidFill>
                </a:rPr>
                <a:t>Server</a:t>
              </a:r>
              <a:br>
                <a:rPr lang="en-US" sz="1200" dirty="0" smtClean="0">
                  <a:solidFill>
                    <a:schemeClr val="bg2">
                      <a:lumMod val="75000"/>
                    </a:schemeClr>
                  </a:solidFill>
                </a:rPr>
              </a:br>
              <a:r>
                <a:rPr lang="en-US" sz="1200" dirty="0" smtClean="0">
                  <a:solidFill>
                    <a:schemeClr val="bg2">
                      <a:lumMod val="75000"/>
                    </a:schemeClr>
                  </a:solidFill>
                </a:rPr>
                <a:t>(group)</a:t>
              </a:r>
              <a:endParaRPr lang="en-US" sz="1200" dirty="0">
                <a:solidFill>
                  <a:schemeClr val="bg2">
                    <a:lumMod val="75000"/>
                  </a:schemeClr>
                </a:solidFill>
              </a:endParaRPr>
            </a:p>
          </p:txBody>
        </p:sp>
        <p:sp>
          <p:nvSpPr>
            <p:cNvPr id="173" name="TextBox 172"/>
            <p:cNvSpPr txBox="1"/>
            <p:nvPr/>
          </p:nvSpPr>
          <p:spPr>
            <a:xfrm>
              <a:off x="1053647" y="4375544"/>
              <a:ext cx="693569" cy="646331"/>
            </a:xfrm>
            <a:prstGeom prst="rect">
              <a:avLst/>
            </a:prstGeom>
            <a:noFill/>
          </p:spPr>
          <p:txBody>
            <a:bodyPr wrap="none" rtlCol="0">
              <a:spAutoFit/>
            </a:bodyPr>
            <a:lstStyle/>
            <a:p>
              <a:r>
                <a:rPr lang="en-US" sz="1200" dirty="0" err="1" smtClean="0">
                  <a:solidFill>
                    <a:schemeClr val="bg2">
                      <a:lumMod val="75000"/>
                    </a:schemeClr>
                  </a:solidFill>
                </a:rPr>
                <a:t>Virt</a:t>
              </a:r>
              <a:r>
                <a:rPr lang="en-US" sz="1200" dirty="0" smtClean="0">
                  <a:solidFill>
                    <a:schemeClr val="bg2">
                      <a:lumMod val="75000"/>
                    </a:schemeClr>
                  </a:solidFill>
                </a:rPr>
                <a:t>.</a:t>
              </a:r>
              <a:br>
                <a:rPr lang="en-US" sz="1200" dirty="0" smtClean="0">
                  <a:solidFill>
                    <a:schemeClr val="bg2">
                      <a:lumMod val="75000"/>
                    </a:schemeClr>
                  </a:solidFill>
                </a:rPr>
              </a:br>
              <a:r>
                <a:rPr lang="en-US" sz="1200" dirty="0" smtClean="0">
                  <a:solidFill>
                    <a:schemeClr val="bg2">
                      <a:lumMod val="75000"/>
                    </a:schemeClr>
                  </a:solidFill>
                </a:rPr>
                <a:t>Server</a:t>
              </a:r>
            </a:p>
            <a:p>
              <a:r>
                <a:rPr lang="en-US" sz="1200" dirty="0" smtClean="0">
                  <a:solidFill>
                    <a:schemeClr val="bg2">
                      <a:lumMod val="75000"/>
                    </a:schemeClr>
                  </a:solidFill>
                </a:rPr>
                <a:t>(group)</a:t>
              </a:r>
              <a:endParaRPr lang="en-US" sz="1200" dirty="0">
                <a:solidFill>
                  <a:schemeClr val="bg2">
                    <a:lumMod val="75000"/>
                  </a:schemeClr>
                </a:solidFill>
              </a:endParaRPr>
            </a:p>
          </p:txBody>
        </p:sp>
        <p:sp>
          <p:nvSpPr>
            <p:cNvPr id="175" name="TextBox 174"/>
            <p:cNvSpPr txBox="1"/>
            <p:nvPr/>
          </p:nvSpPr>
          <p:spPr>
            <a:xfrm>
              <a:off x="2778655" y="1511425"/>
              <a:ext cx="840645" cy="276999"/>
            </a:xfrm>
            <a:prstGeom prst="rect">
              <a:avLst/>
            </a:prstGeom>
            <a:noFill/>
          </p:spPr>
          <p:txBody>
            <a:bodyPr wrap="none" rtlCol="0">
              <a:spAutoFit/>
            </a:bodyPr>
            <a:lstStyle/>
            <a:p>
              <a:r>
                <a:rPr lang="en-US" sz="1200" dirty="0" smtClean="0">
                  <a:solidFill>
                    <a:schemeClr val="bg2">
                      <a:lumMod val="75000"/>
                    </a:schemeClr>
                  </a:solidFill>
                </a:rPr>
                <a:t>Webpage</a:t>
              </a:r>
              <a:endParaRPr lang="en-US" sz="1200" dirty="0">
                <a:solidFill>
                  <a:schemeClr val="bg2">
                    <a:lumMod val="75000"/>
                  </a:schemeClr>
                </a:solidFill>
              </a:endParaRPr>
            </a:p>
          </p:txBody>
        </p:sp>
        <p:sp>
          <p:nvSpPr>
            <p:cNvPr id="176" name="TextBox 175"/>
            <p:cNvSpPr txBox="1"/>
            <p:nvPr/>
          </p:nvSpPr>
          <p:spPr>
            <a:xfrm>
              <a:off x="2778655" y="2334336"/>
              <a:ext cx="766180" cy="276999"/>
            </a:xfrm>
            <a:prstGeom prst="rect">
              <a:avLst/>
            </a:prstGeom>
            <a:noFill/>
          </p:spPr>
          <p:txBody>
            <a:bodyPr wrap="none" rtlCol="0">
              <a:spAutoFit/>
            </a:bodyPr>
            <a:lstStyle/>
            <a:p>
              <a:r>
                <a:rPr lang="en-US" sz="1200" dirty="0" smtClean="0">
                  <a:solidFill>
                    <a:schemeClr val="bg2">
                      <a:lumMod val="75000"/>
                    </a:schemeClr>
                  </a:solidFill>
                </a:rPr>
                <a:t>Terminal</a:t>
              </a:r>
              <a:endParaRPr lang="en-US" sz="1200" dirty="0">
                <a:solidFill>
                  <a:schemeClr val="bg2">
                    <a:lumMod val="75000"/>
                  </a:schemeClr>
                </a:solidFill>
              </a:endParaRPr>
            </a:p>
          </p:txBody>
        </p:sp>
        <p:sp>
          <p:nvSpPr>
            <p:cNvPr id="177" name="TextBox 176"/>
            <p:cNvSpPr txBox="1"/>
            <p:nvPr/>
          </p:nvSpPr>
          <p:spPr>
            <a:xfrm>
              <a:off x="2795636" y="3155801"/>
              <a:ext cx="749199" cy="276999"/>
            </a:xfrm>
            <a:prstGeom prst="rect">
              <a:avLst/>
            </a:prstGeom>
            <a:noFill/>
          </p:spPr>
          <p:txBody>
            <a:bodyPr wrap="none" rtlCol="0">
              <a:spAutoFit/>
            </a:bodyPr>
            <a:lstStyle/>
            <a:p>
              <a:r>
                <a:rPr lang="en-US" sz="1200" dirty="0" smtClean="0">
                  <a:solidFill>
                    <a:schemeClr val="bg2">
                      <a:lumMod val="75000"/>
                    </a:schemeClr>
                  </a:solidFill>
                </a:rPr>
                <a:t>Desktop</a:t>
              </a:r>
              <a:endParaRPr lang="en-US" sz="1200" dirty="0">
                <a:solidFill>
                  <a:schemeClr val="bg2">
                    <a:lumMod val="75000"/>
                  </a:schemeClr>
                </a:solidFill>
              </a:endParaRPr>
            </a:p>
          </p:txBody>
        </p:sp>
        <p:sp>
          <p:nvSpPr>
            <p:cNvPr id="178" name="TextBox 177"/>
            <p:cNvSpPr txBox="1"/>
            <p:nvPr/>
          </p:nvSpPr>
          <p:spPr>
            <a:xfrm>
              <a:off x="2778655" y="4091995"/>
              <a:ext cx="655348" cy="276999"/>
            </a:xfrm>
            <a:prstGeom prst="rect">
              <a:avLst/>
            </a:prstGeom>
            <a:noFill/>
          </p:spPr>
          <p:txBody>
            <a:bodyPr wrap="none" rtlCol="0">
              <a:spAutoFit/>
            </a:bodyPr>
            <a:lstStyle/>
            <a:p>
              <a:r>
                <a:rPr lang="en-US" sz="1200" dirty="0" smtClean="0">
                  <a:solidFill>
                    <a:schemeClr val="bg2">
                      <a:lumMod val="75000"/>
                    </a:schemeClr>
                  </a:solidFill>
                </a:rPr>
                <a:t>Laptop</a:t>
              </a:r>
              <a:endParaRPr lang="en-US" sz="1200" dirty="0">
                <a:solidFill>
                  <a:schemeClr val="bg2">
                    <a:lumMod val="75000"/>
                  </a:schemeClr>
                </a:solidFill>
              </a:endParaRPr>
            </a:p>
          </p:txBody>
        </p:sp>
        <p:sp>
          <p:nvSpPr>
            <p:cNvPr id="179" name="TextBox 178"/>
            <p:cNvSpPr txBox="1"/>
            <p:nvPr/>
          </p:nvSpPr>
          <p:spPr>
            <a:xfrm>
              <a:off x="2776919" y="4825798"/>
              <a:ext cx="680745" cy="646331"/>
            </a:xfrm>
            <a:prstGeom prst="rect">
              <a:avLst/>
            </a:prstGeom>
            <a:noFill/>
          </p:spPr>
          <p:txBody>
            <a:bodyPr wrap="none" rtlCol="0">
              <a:spAutoFit/>
            </a:bodyPr>
            <a:lstStyle/>
            <a:p>
              <a:r>
                <a:rPr lang="en-US" sz="1200" dirty="0" smtClean="0">
                  <a:solidFill>
                    <a:schemeClr val="bg2">
                      <a:lumMod val="75000"/>
                    </a:schemeClr>
                  </a:solidFill>
                </a:rPr>
                <a:t>Data </a:t>
              </a:r>
              <a:br>
                <a:rPr lang="en-US" sz="1200" dirty="0" smtClean="0">
                  <a:solidFill>
                    <a:schemeClr val="bg2">
                      <a:lumMod val="75000"/>
                    </a:schemeClr>
                  </a:solidFill>
                </a:rPr>
              </a:br>
              <a:r>
                <a:rPr lang="en-US" sz="1200" dirty="0" smtClean="0">
                  <a:solidFill>
                    <a:schemeClr val="bg2">
                      <a:lumMod val="75000"/>
                    </a:schemeClr>
                  </a:solidFill>
                </a:rPr>
                <a:t>Discs</a:t>
              </a:r>
            </a:p>
            <a:p>
              <a:r>
                <a:rPr lang="en-US" sz="1200" dirty="0" smtClean="0">
                  <a:solidFill>
                    <a:schemeClr val="bg2">
                      <a:lumMod val="75000"/>
                    </a:schemeClr>
                  </a:solidFill>
                </a:rPr>
                <a:t>(group)</a:t>
              </a:r>
              <a:endParaRPr lang="en-US" sz="1200" dirty="0">
                <a:solidFill>
                  <a:schemeClr val="bg2">
                    <a:lumMod val="75000"/>
                  </a:schemeClr>
                </a:solidFill>
              </a:endParaRPr>
            </a:p>
          </p:txBody>
        </p:sp>
        <p:sp>
          <p:nvSpPr>
            <p:cNvPr id="180" name="TextBox 179"/>
            <p:cNvSpPr txBox="1"/>
            <p:nvPr/>
          </p:nvSpPr>
          <p:spPr>
            <a:xfrm>
              <a:off x="334158" y="5905402"/>
              <a:ext cx="672104" cy="461665"/>
            </a:xfrm>
            <a:prstGeom prst="rect">
              <a:avLst/>
            </a:prstGeom>
            <a:noFill/>
          </p:spPr>
          <p:txBody>
            <a:bodyPr wrap="none" rtlCol="0">
              <a:spAutoFit/>
            </a:bodyPr>
            <a:lstStyle/>
            <a:p>
              <a:r>
                <a:rPr lang="en-US" sz="1200" dirty="0" smtClean="0">
                  <a:solidFill>
                    <a:schemeClr val="bg2">
                      <a:lumMod val="75000"/>
                    </a:schemeClr>
                  </a:solidFill>
                </a:rPr>
                <a:t>Server</a:t>
              </a:r>
              <a:br>
                <a:rPr lang="en-US" sz="1200" dirty="0" smtClean="0">
                  <a:solidFill>
                    <a:schemeClr val="bg2">
                      <a:lumMod val="75000"/>
                    </a:schemeClr>
                  </a:solidFill>
                </a:rPr>
              </a:br>
              <a:r>
                <a:rPr lang="en-US" sz="1200" dirty="0" smtClean="0">
                  <a:solidFill>
                    <a:schemeClr val="bg2">
                      <a:lumMod val="75000"/>
                    </a:schemeClr>
                  </a:solidFill>
                </a:rPr>
                <a:t>Cluster</a:t>
              </a:r>
              <a:endParaRPr lang="en-US" sz="1200" dirty="0">
                <a:solidFill>
                  <a:schemeClr val="bg2">
                    <a:lumMod val="75000"/>
                  </a:schemeClr>
                </a:solidFill>
              </a:endParaRPr>
            </a:p>
          </p:txBody>
        </p:sp>
        <p:sp>
          <p:nvSpPr>
            <p:cNvPr id="181" name="TextBox 180"/>
            <p:cNvSpPr txBox="1"/>
            <p:nvPr/>
          </p:nvSpPr>
          <p:spPr>
            <a:xfrm>
              <a:off x="4357782" y="1511425"/>
              <a:ext cx="646556" cy="276999"/>
            </a:xfrm>
            <a:prstGeom prst="rect">
              <a:avLst/>
            </a:prstGeom>
            <a:noFill/>
          </p:spPr>
          <p:txBody>
            <a:bodyPr wrap="none" rtlCol="0">
              <a:spAutoFit/>
            </a:bodyPr>
            <a:lstStyle/>
            <a:p>
              <a:r>
                <a:rPr lang="en-US" sz="1200" dirty="0" smtClean="0">
                  <a:solidFill>
                    <a:schemeClr val="bg2">
                      <a:lumMod val="75000"/>
                    </a:schemeClr>
                  </a:solidFill>
                </a:rPr>
                <a:t>Router</a:t>
              </a:r>
              <a:endParaRPr lang="en-US" sz="1200" dirty="0">
                <a:solidFill>
                  <a:schemeClr val="bg2">
                    <a:lumMod val="75000"/>
                  </a:schemeClr>
                </a:solidFill>
              </a:endParaRPr>
            </a:p>
          </p:txBody>
        </p:sp>
        <p:sp>
          <p:nvSpPr>
            <p:cNvPr id="182" name="TextBox 181"/>
            <p:cNvSpPr txBox="1"/>
            <p:nvPr/>
          </p:nvSpPr>
          <p:spPr>
            <a:xfrm>
              <a:off x="4357782" y="2334336"/>
              <a:ext cx="774897" cy="276999"/>
            </a:xfrm>
            <a:prstGeom prst="rect">
              <a:avLst/>
            </a:prstGeom>
            <a:noFill/>
          </p:spPr>
          <p:txBody>
            <a:bodyPr wrap="none" rtlCol="0">
              <a:spAutoFit/>
            </a:bodyPr>
            <a:lstStyle/>
            <a:p>
              <a:r>
                <a:rPr lang="en-US" sz="1200" dirty="0" smtClean="0">
                  <a:solidFill>
                    <a:schemeClr val="bg2">
                      <a:lumMod val="75000"/>
                    </a:schemeClr>
                  </a:solidFill>
                </a:rPr>
                <a:t>Router 2</a:t>
              </a:r>
              <a:endParaRPr lang="en-US" sz="1200" dirty="0">
                <a:solidFill>
                  <a:schemeClr val="bg2">
                    <a:lumMod val="75000"/>
                  </a:schemeClr>
                </a:solidFill>
              </a:endParaRPr>
            </a:p>
          </p:txBody>
        </p:sp>
        <p:sp>
          <p:nvSpPr>
            <p:cNvPr id="183" name="TextBox 182"/>
            <p:cNvSpPr txBox="1"/>
            <p:nvPr/>
          </p:nvSpPr>
          <p:spPr>
            <a:xfrm>
              <a:off x="4357782" y="3155801"/>
              <a:ext cx="732142" cy="276999"/>
            </a:xfrm>
            <a:prstGeom prst="rect">
              <a:avLst/>
            </a:prstGeom>
            <a:noFill/>
          </p:spPr>
          <p:txBody>
            <a:bodyPr wrap="none" rtlCol="0">
              <a:spAutoFit/>
            </a:bodyPr>
            <a:lstStyle/>
            <a:p>
              <a:r>
                <a:rPr lang="en-US" sz="1200" dirty="0" smtClean="0">
                  <a:solidFill>
                    <a:schemeClr val="bg2">
                      <a:lumMod val="75000"/>
                    </a:schemeClr>
                  </a:solidFill>
                </a:rPr>
                <a:t>Satellite</a:t>
              </a:r>
              <a:endParaRPr lang="en-US" sz="1200" dirty="0">
                <a:solidFill>
                  <a:schemeClr val="bg2">
                    <a:lumMod val="75000"/>
                  </a:schemeClr>
                </a:solidFill>
              </a:endParaRPr>
            </a:p>
          </p:txBody>
        </p:sp>
        <p:sp>
          <p:nvSpPr>
            <p:cNvPr id="184" name="TextBox 183"/>
            <p:cNvSpPr txBox="1"/>
            <p:nvPr/>
          </p:nvSpPr>
          <p:spPr>
            <a:xfrm>
              <a:off x="4357782" y="4091995"/>
              <a:ext cx="714784" cy="276999"/>
            </a:xfrm>
            <a:prstGeom prst="rect">
              <a:avLst/>
            </a:prstGeom>
            <a:noFill/>
          </p:spPr>
          <p:txBody>
            <a:bodyPr wrap="none" rtlCol="0">
              <a:spAutoFit/>
            </a:bodyPr>
            <a:lstStyle/>
            <a:p>
              <a:r>
                <a:rPr lang="en-US" sz="1200" dirty="0" smtClean="0">
                  <a:solidFill>
                    <a:schemeClr val="bg2">
                      <a:lumMod val="75000"/>
                    </a:schemeClr>
                  </a:solidFill>
                </a:rPr>
                <a:t>Firewall</a:t>
              </a:r>
              <a:endParaRPr lang="en-US" sz="1200" dirty="0">
                <a:solidFill>
                  <a:schemeClr val="bg2">
                    <a:lumMod val="75000"/>
                  </a:schemeClr>
                </a:solidFill>
              </a:endParaRPr>
            </a:p>
          </p:txBody>
        </p:sp>
        <p:sp>
          <p:nvSpPr>
            <p:cNvPr id="185" name="TextBox 184"/>
            <p:cNvSpPr txBox="1"/>
            <p:nvPr/>
          </p:nvSpPr>
          <p:spPr>
            <a:xfrm>
              <a:off x="4357782" y="5010464"/>
              <a:ext cx="706519" cy="276999"/>
            </a:xfrm>
            <a:prstGeom prst="rect">
              <a:avLst/>
            </a:prstGeom>
            <a:noFill/>
          </p:spPr>
          <p:txBody>
            <a:bodyPr wrap="none" rtlCol="0">
              <a:spAutoFit/>
            </a:bodyPr>
            <a:lstStyle/>
            <a:p>
              <a:r>
                <a:rPr lang="en-US" sz="1200" dirty="0" smtClean="0">
                  <a:solidFill>
                    <a:schemeClr val="bg2">
                      <a:lumMod val="75000"/>
                    </a:schemeClr>
                  </a:solidFill>
                </a:rPr>
                <a:t>Internet</a:t>
              </a:r>
              <a:endParaRPr lang="en-US" sz="1200" dirty="0">
                <a:solidFill>
                  <a:schemeClr val="bg2">
                    <a:lumMod val="75000"/>
                  </a:schemeClr>
                </a:solidFill>
              </a:endParaRPr>
            </a:p>
          </p:txBody>
        </p:sp>
        <p:sp>
          <p:nvSpPr>
            <p:cNvPr id="186" name="TextBox 185"/>
            <p:cNvSpPr txBox="1"/>
            <p:nvPr/>
          </p:nvSpPr>
          <p:spPr>
            <a:xfrm>
              <a:off x="5718056" y="1511425"/>
              <a:ext cx="458329" cy="276999"/>
            </a:xfrm>
            <a:prstGeom prst="rect">
              <a:avLst/>
            </a:prstGeom>
            <a:noFill/>
          </p:spPr>
          <p:txBody>
            <a:bodyPr wrap="none" rtlCol="0">
              <a:spAutoFit/>
            </a:bodyPr>
            <a:lstStyle/>
            <a:p>
              <a:r>
                <a:rPr lang="en-US" sz="1200" dirty="0" smtClean="0">
                  <a:solidFill>
                    <a:schemeClr val="bg2">
                      <a:lumMod val="75000"/>
                    </a:schemeClr>
                  </a:solidFill>
                </a:rPr>
                <a:t>Doc</a:t>
              </a:r>
              <a:endParaRPr lang="en-US" sz="1200" dirty="0">
                <a:solidFill>
                  <a:schemeClr val="bg2">
                    <a:lumMod val="75000"/>
                  </a:schemeClr>
                </a:solidFill>
              </a:endParaRPr>
            </a:p>
          </p:txBody>
        </p:sp>
        <p:sp>
          <p:nvSpPr>
            <p:cNvPr id="187" name="TextBox 186"/>
            <p:cNvSpPr txBox="1"/>
            <p:nvPr/>
          </p:nvSpPr>
          <p:spPr>
            <a:xfrm>
              <a:off x="5718056" y="3155801"/>
              <a:ext cx="586669" cy="276999"/>
            </a:xfrm>
            <a:prstGeom prst="rect">
              <a:avLst/>
            </a:prstGeom>
            <a:noFill/>
          </p:spPr>
          <p:txBody>
            <a:bodyPr wrap="none" rtlCol="0">
              <a:spAutoFit/>
            </a:bodyPr>
            <a:lstStyle/>
            <a:p>
              <a:r>
                <a:rPr lang="en-US" sz="1200" dirty="0" smtClean="0">
                  <a:solidFill>
                    <a:schemeClr val="bg2">
                      <a:lumMod val="75000"/>
                    </a:schemeClr>
                  </a:solidFill>
                </a:rPr>
                <a:t>Doc 2</a:t>
              </a:r>
              <a:endParaRPr lang="en-US" sz="1200" dirty="0">
                <a:solidFill>
                  <a:schemeClr val="bg2">
                    <a:lumMod val="75000"/>
                  </a:schemeClr>
                </a:solidFill>
              </a:endParaRPr>
            </a:p>
          </p:txBody>
        </p:sp>
        <p:sp>
          <p:nvSpPr>
            <p:cNvPr id="188" name="TextBox 187"/>
            <p:cNvSpPr txBox="1"/>
            <p:nvPr/>
          </p:nvSpPr>
          <p:spPr>
            <a:xfrm>
              <a:off x="5718056" y="4091995"/>
              <a:ext cx="663613" cy="276999"/>
            </a:xfrm>
            <a:prstGeom prst="rect">
              <a:avLst/>
            </a:prstGeom>
            <a:noFill/>
          </p:spPr>
          <p:txBody>
            <a:bodyPr wrap="none" rtlCol="0">
              <a:spAutoFit/>
            </a:bodyPr>
            <a:lstStyle/>
            <a:p>
              <a:r>
                <a:rPr lang="en-US" sz="1200" dirty="0" smtClean="0">
                  <a:solidFill>
                    <a:schemeClr val="bg2">
                      <a:lumMod val="75000"/>
                    </a:schemeClr>
                  </a:solidFill>
                </a:rPr>
                <a:t>Docs 2</a:t>
              </a:r>
              <a:endParaRPr lang="en-US" sz="1200" dirty="0">
                <a:solidFill>
                  <a:schemeClr val="bg2">
                    <a:lumMod val="75000"/>
                  </a:schemeClr>
                </a:solidFill>
              </a:endParaRPr>
            </a:p>
          </p:txBody>
        </p:sp>
        <p:sp>
          <p:nvSpPr>
            <p:cNvPr id="189" name="TextBox 188"/>
            <p:cNvSpPr txBox="1"/>
            <p:nvPr/>
          </p:nvSpPr>
          <p:spPr>
            <a:xfrm>
              <a:off x="5718056" y="4918131"/>
              <a:ext cx="809086" cy="461665"/>
            </a:xfrm>
            <a:prstGeom prst="rect">
              <a:avLst/>
            </a:prstGeom>
            <a:noFill/>
          </p:spPr>
          <p:txBody>
            <a:bodyPr wrap="none" rtlCol="0">
              <a:spAutoFit/>
            </a:bodyPr>
            <a:lstStyle/>
            <a:p>
              <a:r>
                <a:rPr lang="en-US" sz="1200" dirty="0" smtClean="0">
                  <a:solidFill>
                    <a:schemeClr val="bg2">
                      <a:lumMod val="75000"/>
                    </a:schemeClr>
                  </a:solidFill>
                </a:rPr>
                <a:t>Message</a:t>
              </a:r>
              <a:br>
                <a:rPr lang="en-US" sz="1200" dirty="0" smtClean="0">
                  <a:solidFill>
                    <a:schemeClr val="bg2">
                      <a:lumMod val="75000"/>
                    </a:schemeClr>
                  </a:solidFill>
                </a:rPr>
              </a:br>
              <a:r>
                <a:rPr lang="en-US" sz="1200" dirty="0" smtClean="0">
                  <a:solidFill>
                    <a:schemeClr val="bg2">
                      <a:lumMod val="75000"/>
                    </a:schemeClr>
                  </a:solidFill>
                </a:rPr>
                <a:t>Queue</a:t>
              </a:r>
              <a:endParaRPr lang="en-US" sz="1200" dirty="0">
                <a:solidFill>
                  <a:schemeClr val="bg2">
                    <a:lumMod val="75000"/>
                  </a:schemeClr>
                </a:solidFill>
              </a:endParaRPr>
            </a:p>
          </p:txBody>
        </p:sp>
        <p:sp>
          <p:nvSpPr>
            <p:cNvPr id="190" name="TextBox 189"/>
            <p:cNvSpPr txBox="1"/>
            <p:nvPr/>
          </p:nvSpPr>
          <p:spPr>
            <a:xfrm>
              <a:off x="5718056" y="2334336"/>
              <a:ext cx="535273" cy="276999"/>
            </a:xfrm>
            <a:prstGeom prst="rect">
              <a:avLst/>
            </a:prstGeom>
            <a:noFill/>
          </p:spPr>
          <p:txBody>
            <a:bodyPr wrap="none" rtlCol="0">
              <a:spAutoFit/>
            </a:bodyPr>
            <a:lstStyle/>
            <a:p>
              <a:r>
                <a:rPr lang="en-US" sz="1200" dirty="0" smtClean="0">
                  <a:solidFill>
                    <a:schemeClr val="bg2">
                      <a:lumMod val="75000"/>
                    </a:schemeClr>
                  </a:solidFill>
                </a:rPr>
                <a:t>Docs</a:t>
              </a:r>
              <a:endParaRPr lang="en-US" sz="1200" dirty="0">
                <a:solidFill>
                  <a:schemeClr val="bg2">
                    <a:lumMod val="75000"/>
                  </a:schemeClr>
                </a:solidFill>
              </a:endParaRPr>
            </a:p>
          </p:txBody>
        </p:sp>
        <p:sp>
          <p:nvSpPr>
            <p:cNvPr id="192" name="TextBox 191"/>
            <p:cNvSpPr txBox="1"/>
            <p:nvPr/>
          </p:nvSpPr>
          <p:spPr>
            <a:xfrm>
              <a:off x="8128785" y="3217573"/>
              <a:ext cx="406932" cy="276999"/>
            </a:xfrm>
            <a:prstGeom prst="rect">
              <a:avLst/>
            </a:prstGeom>
            <a:noFill/>
          </p:spPr>
          <p:txBody>
            <a:bodyPr wrap="none" rtlCol="0">
              <a:spAutoFit/>
            </a:bodyPr>
            <a:lstStyle/>
            <a:p>
              <a:r>
                <a:rPr lang="en-US" sz="1200" dirty="0" smtClean="0">
                  <a:solidFill>
                    <a:schemeClr val="bg2">
                      <a:lumMod val="75000"/>
                    </a:schemeClr>
                  </a:solidFill>
                </a:rPr>
                <a:t>CD</a:t>
              </a:r>
              <a:endParaRPr lang="en-US" sz="1200" dirty="0">
                <a:solidFill>
                  <a:schemeClr val="bg2">
                    <a:lumMod val="75000"/>
                  </a:schemeClr>
                </a:solidFill>
              </a:endParaRPr>
            </a:p>
          </p:txBody>
        </p:sp>
        <p:sp>
          <p:nvSpPr>
            <p:cNvPr id="193" name="TextBox 192"/>
            <p:cNvSpPr txBox="1"/>
            <p:nvPr/>
          </p:nvSpPr>
          <p:spPr>
            <a:xfrm>
              <a:off x="5718056" y="5754962"/>
              <a:ext cx="620858" cy="276999"/>
            </a:xfrm>
            <a:prstGeom prst="rect">
              <a:avLst/>
            </a:prstGeom>
            <a:noFill/>
          </p:spPr>
          <p:txBody>
            <a:bodyPr wrap="none" rtlCol="0">
              <a:spAutoFit/>
            </a:bodyPr>
            <a:lstStyle/>
            <a:p>
              <a:r>
                <a:rPr lang="en-US" sz="1200" dirty="0" smtClean="0">
                  <a:solidFill>
                    <a:schemeClr val="bg2">
                      <a:lumMod val="75000"/>
                    </a:schemeClr>
                  </a:solidFill>
                </a:rPr>
                <a:t>Folder</a:t>
              </a:r>
              <a:endParaRPr lang="en-US" sz="1200" dirty="0">
                <a:solidFill>
                  <a:schemeClr val="bg2">
                    <a:lumMod val="75000"/>
                  </a:schemeClr>
                </a:solidFill>
              </a:endParaRPr>
            </a:p>
          </p:txBody>
        </p:sp>
        <p:sp>
          <p:nvSpPr>
            <p:cNvPr id="194" name="TextBox 193"/>
            <p:cNvSpPr txBox="1"/>
            <p:nvPr/>
          </p:nvSpPr>
          <p:spPr>
            <a:xfrm>
              <a:off x="4285033" y="5754962"/>
              <a:ext cx="586519" cy="276999"/>
            </a:xfrm>
            <a:prstGeom prst="rect">
              <a:avLst/>
            </a:prstGeom>
            <a:noFill/>
          </p:spPr>
          <p:txBody>
            <a:bodyPr wrap="none" rtlCol="0">
              <a:spAutoFit/>
            </a:bodyPr>
            <a:lstStyle/>
            <a:p>
              <a:r>
                <a:rPr lang="en-US" sz="1200" dirty="0" smtClean="0">
                  <a:solidFill>
                    <a:schemeClr val="bg2">
                      <a:lumMod val="75000"/>
                    </a:schemeClr>
                  </a:solidFill>
                </a:rPr>
                <a:t>Users</a:t>
              </a:r>
              <a:endParaRPr lang="en-US" sz="1200" dirty="0">
                <a:solidFill>
                  <a:schemeClr val="bg2">
                    <a:lumMod val="75000"/>
                  </a:schemeClr>
                </a:solidFill>
              </a:endParaRPr>
            </a:p>
          </p:txBody>
        </p:sp>
        <p:sp>
          <p:nvSpPr>
            <p:cNvPr id="201" name="TextBox 200"/>
            <p:cNvSpPr txBox="1"/>
            <p:nvPr/>
          </p:nvSpPr>
          <p:spPr>
            <a:xfrm>
              <a:off x="8128785" y="2451323"/>
              <a:ext cx="526782" cy="276999"/>
            </a:xfrm>
            <a:prstGeom prst="rect">
              <a:avLst/>
            </a:prstGeom>
            <a:noFill/>
          </p:spPr>
          <p:txBody>
            <a:bodyPr wrap="none" rtlCol="0">
              <a:spAutoFit/>
            </a:bodyPr>
            <a:lstStyle/>
            <a:p>
              <a:r>
                <a:rPr lang="en-US" sz="1200" dirty="0" smtClean="0">
                  <a:solidFill>
                    <a:schemeClr val="bg2">
                      <a:lumMod val="75000"/>
                    </a:schemeClr>
                  </a:solidFill>
                </a:rPr>
                <a:t>Busy</a:t>
              </a:r>
              <a:endParaRPr lang="en-US" sz="1200" dirty="0">
                <a:solidFill>
                  <a:schemeClr val="bg2">
                    <a:lumMod val="75000"/>
                  </a:schemeClr>
                </a:solidFill>
              </a:endParaRPr>
            </a:p>
          </p:txBody>
        </p:sp>
        <p:sp>
          <p:nvSpPr>
            <p:cNvPr id="202" name="TextBox 201"/>
            <p:cNvSpPr txBox="1"/>
            <p:nvPr/>
          </p:nvSpPr>
          <p:spPr>
            <a:xfrm>
              <a:off x="8128785" y="2868935"/>
              <a:ext cx="663688" cy="276999"/>
            </a:xfrm>
            <a:prstGeom prst="rect">
              <a:avLst/>
            </a:prstGeom>
            <a:noFill/>
          </p:spPr>
          <p:txBody>
            <a:bodyPr wrap="none" rtlCol="0">
              <a:spAutoFit/>
            </a:bodyPr>
            <a:lstStyle/>
            <a:p>
              <a:r>
                <a:rPr lang="en-US" sz="1200" dirty="0" smtClean="0">
                  <a:solidFill>
                    <a:schemeClr val="bg2">
                      <a:lumMod val="75000"/>
                    </a:schemeClr>
                  </a:solidFill>
                </a:rPr>
                <a:t>Cancel</a:t>
              </a:r>
              <a:endParaRPr lang="en-US" sz="1200" dirty="0">
                <a:solidFill>
                  <a:schemeClr val="bg2">
                    <a:lumMod val="75000"/>
                  </a:schemeClr>
                </a:solidFill>
              </a:endParaRPr>
            </a:p>
          </p:txBody>
        </p:sp>
        <p:sp>
          <p:nvSpPr>
            <p:cNvPr id="203" name="TextBox 202"/>
            <p:cNvSpPr txBox="1"/>
            <p:nvPr/>
          </p:nvSpPr>
          <p:spPr>
            <a:xfrm>
              <a:off x="8153593" y="3957721"/>
              <a:ext cx="509575" cy="276999"/>
            </a:xfrm>
            <a:prstGeom prst="rect">
              <a:avLst/>
            </a:prstGeom>
            <a:noFill/>
          </p:spPr>
          <p:txBody>
            <a:bodyPr wrap="none" rtlCol="0">
              <a:spAutoFit/>
            </a:bodyPr>
            <a:lstStyle/>
            <a:p>
              <a:r>
                <a:rPr lang="en-US" sz="1200" dirty="0" smtClean="0">
                  <a:solidFill>
                    <a:schemeClr val="bg2">
                      <a:lumMod val="75000"/>
                    </a:schemeClr>
                  </a:solidFill>
                </a:rPr>
                <a:t>error</a:t>
              </a:r>
              <a:endParaRPr lang="en-US" sz="1200" dirty="0">
                <a:solidFill>
                  <a:schemeClr val="bg2">
                    <a:lumMod val="75000"/>
                  </a:schemeClr>
                </a:solidFill>
              </a:endParaRPr>
            </a:p>
          </p:txBody>
        </p:sp>
        <p:sp>
          <p:nvSpPr>
            <p:cNvPr id="204" name="TextBox 203"/>
            <p:cNvSpPr txBox="1"/>
            <p:nvPr/>
          </p:nvSpPr>
          <p:spPr>
            <a:xfrm>
              <a:off x="8128785" y="4783106"/>
              <a:ext cx="714859" cy="276999"/>
            </a:xfrm>
            <a:prstGeom prst="rect">
              <a:avLst/>
            </a:prstGeom>
            <a:noFill/>
          </p:spPr>
          <p:txBody>
            <a:bodyPr wrap="none" rtlCol="0">
              <a:spAutoFit/>
            </a:bodyPr>
            <a:lstStyle/>
            <a:p>
              <a:r>
                <a:rPr lang="en-US" sz="1200" dirty="0" smtClean="0">
                  <a:solidFill>
                    <a:schemeClr val="bg2">
                      <a:lumMod val="75000"/>
                    </a:schemeClr>
                  </a:solidFill>
                </a:rPr>
                <a:t>security</a:t>
              </a:r>
              <a:endParaRPr lang="en-US" sz="1200" dirty="0">
                <a:solidFill>
                  <a:schemeClr val="bg2">
                    <a:lumMod val="75000"/>
                  </a:schemeClr>
                </a:solidFill>
              </a:endParaRPr>
            </a:p>
          </p:txBody>
        </p:sp>
        <p:sp>
          <p:nvSpPr>
            <p:cNvPr id="205" name="TextBox 204"/>
            <p:cNvSpPr txBox="1"/>
            <p:nvPr/>
          </p:nvSpPr>
          <p:spPr>
            <a:xfrm>
              <a:off x="8128785" y="5485542"/>
              <a:ext cx="680745" cy="276999"/>
            </a:xfrm>
            <a:prstGeom prst="rect">
              <a:avLst/>
            </a:prstGeom>
            <a:noFill/>
          </p:spPr>
          <p:txBody>
            <a:bodyPr wrap="none" rtlCol="0">
              <a:spAutoFit/>
            </a:bodyPr>
            <a:lstStyle/>
            <a:p>
              <a:r>
                <a:rPr lang="en-US" sz="1200" dirty="0" smtClean="0">
                  <a:solidFill>
                    <a:schemeClr val="bg2">
                      <a:lumMod val="75000"/>
                    </a:schemeClr>
                  </a:solidFill>
                </a:rPr>
                <a:t>verified</a:t>
              </a:r>
              <a:endParaRPr lang="en-US" sz="1200" dirty="0">
                <a:solidFill>
                  <a:schemeClr val="bg2">
                    <a:lumMod val="75000"/>
                  </a:schemeClr>
                </a:solidFill>
              </a:endParaRPr>
            </a:p>
          </p:txBody>
        </p:sp>
        <p:sp>
          <p:nvSpPr>
            <p:cNvPr id="206" name="TextBox 205"/>
            <p:cNvSpPr txBox="1"/>
            <p:nvPr/>
          </p:nvSpPr>
          <p:spPr>
            <a:xfrm>
              <a:off x="8128785" y="5854488"/>
              <a:ext cx="723575" cy="276999"/>
            </a:xfrm>
            <a:prstGeom prst="rect">
              <a:avLst/>
            </a:prstGeom>
            <a:noFill/>
          </p:spPr>
          <p:txBody>
            <a:bodyPr wrap="none" rtlCol="0">
              <a:spAutoFit/>
            </a:bodyPr>
            <a:lstStyle/>
            <a:p>
              <a:r>
                <a:rPr lang="en-US" sz="1200" dirty="0" smtClean="0">
                  <a:solidFill>
                    <a:schemeClr val="bg2">
                      <a:lumMod val="75000"/>
                    </a:schemeClr>
                  </a:solidFill>
                </a:rPr>
                <a:t>warning</a:t>
              </a:r>
              <a:endParaRPr lang="en-US" sz="1200" dirty="0">
                <a:solidFill>
                  <a:schemeClr val="bg2">
                    <a:lumMod val="75000"/>
                  </a:schemeClr>
                </a:solidFill>
              </a:endParaRPr>
            </a:p>
          </p:txBody>
        </p:sp>
        <p:sp>
          <p:nvSpPr>
            <p:cNvPr id="207" name="TextBox 206"/>
            <p:cNvSpPr txBox="1"/>
            <p:nvPr/>
          </p:nvSpPr>
          <p:spPr>
            <a:xfrm>
              <a:off x="8128785" y="3598318"/>
              <a:ext cx="843500" cy="276999"/>
            </a:xfrm>
            <a:prstGeom prst="rect">
              <a:avLst/>
            </a:prstGeom>
            <a:noFill/>
          </p:spPr>
          <p:txBody>
            <a:bodyPr wrap="none" rtlCol="0">
              <a:spAutoFit/>
            </a:bodyPr>
            <a:lstStyle/>
            <a:p>
              <a:r>
                <a:rPr lang="en-US" sz="1200" dirty="0" smtClean="0">
                  <a:solidFill>
                    <a:schemeClr val="bg2">
                      <a:lumMod val="75000"/>
                    </a:schemeClr>
                  </a:solidFill>
                </a:rPr>
                <a:t>download</a:t>
              </a:r>
              <a:endParaRPr lang="en-US" sz="1200" dirty="0">
                <a:solidFill>
                  <a:schemeClr val="bg2">
                    <a:lumMod val="75000"/>
                  </a:schemeClr>
                </a:solidFill>
              </a:endParaRPr>
            </a:p>
          </p:txBody>
        </p:sp>
        <p:sp>
          <p:nvSpPr>
            <p:cNvPr id="208" name="TextBox 207"/>
            <p:cNvSpPr txBox="1"/>
            <p:nvPr/>
          </p:nvSpPr>
          <p:spPr>
            <a:xfrm>
              <a:off x="8128785" y="4385457"/>
              <a:ext cx="826293" cy="276999"/>
            </a:xfrm>
            <a:prstGeom prst="rect">
              <a:avLst/>
            </a:prstGeom>
            <a:noFill/>
          </p:spPr>
          <p:txBody>
            <a:bodyPr wrap="none" rtlCol="0">
              <a:spAutoFit/>
            </a:bodyPr>
            <a:lstStyle/>
            <a:p>
              <a:r>
                <a:rPr lang="en-US" sz="1200" dirty="0" smtClean="0">
                  <a:solidFill>
                    <a:schemeClr val="bg2">
                      <a:lumMod val="75000"/>
                    </a:schemeClr>
                  </a:solidFill>
                </a:rPr>
                <a:t>protected</a:t>
              </a:r>
              <a:endParaRPr lang="en-US" sz="1200" dirty="0">
                <a:solidFill>
                  <a:schemeClr val="bg2">
                    <a:lumMod val="75000"/>
                  </a:schemeClr>
                </a:solidFill>
              </a:endParaRPr>
            </a:p>
          </p:txBody>
        </p:sp>
        <p:sp>
          <p:nvSpPr>
            <p:cNvPr id="209" name="TextBox 208"/>
            <p:cNvSpPr txBox="1"/>
            <p:nvPr/>
          </p:nvSpPr>
          <p:spPr>
            <a:xfrm>
              <a:off x="8128785" y="5089774"/>
              <a:ext cx="586744" cy="276999"/>
            </a:xfrm>
            <a:prstGeom prst="rect">
              <a:avLst/>
            </a:prstGeom>
            <a:noFill/>
          </p:spPr>
          <p:txBody>
            <a:bodyPr wrap="none" rtlCol="0">
              <a:spAutoFit/>
            </a:bodyPr>
            <a:lstStyle/>
            <a:p>
              <a:r>
                <a:rPr lang="en-US" sz="1200" dirty="0" smtClean="0">
                  <a:solidFill>
                    <a:schemeClr val="bg2">
                      <a:lumMod val="75000"/>
                    </a:schemeClr>
                  </a:solidFill>
                </a:rPr>
                <a:t>signal</a:t>
              </a:r>
              <a:endParaRPr lang="en-US" sz="1200" dirty="0">
                <a:solidFill>
                  <a:schemeClr val="bg2">
                    <a:lumMod val="75000"/>
                  </a:schemeClr>
                </a:solidFill>
              </a:endParaRPr>
            </a:p>
          </p:txBody>
        </p:sp>
        <p:sp>
          <p:nvSpPr>
            <p:cNvPr id="213" name="TextBox 212"/>
            <p:cNvSpPr txBox="1"/>
            <p:nvPr/>
          </p:nvSpPr>
          <p:spPr>
            <a:xfrm>
              <a:off x="7814079" y="1997595"/>
              <a:ext cx="980031" cy="276999"/>
            </a:xfrm>
            <a:prstGeom prst="rect">
              <a:avLst/>
            </a:prstGeom>
            <a:noFill/>
          </p:spPr>
          <p:txBody>
            <a:bodyPr wrap="none" rtlCol="0">
              <a:spAutoFit/>
            </a:bodyPr>
            <a:lstStyle/>
            <a:p>
              <a:r>
                <a:rPr lang="en-US" sz="1200" u="sng" dirty="0" smtClean="0">
                  <a:solidFill>
                    <a:schemeClr val="bg2">
                      <a:lumMod val="75000"/>
                    </a:schemeClr>
                  </a:solidFill>
                </a:rPr>
                <a:t>Small Icons</a:t>
              </a:r>
              <a:endParaRPr lang="en-US" sz="1200" u="sng" dirty="0">
                <a:solidFill>
                  <a:schemeClr val="bg2">
                    <a:lumMod val="75000"/>
                  </a:schemeClr>
                </a:solidFill>
              </a:endParaRPr>
            </a:p>
          </p:txBody>
        </p:sp>
      </p:grpSp>
      <p:sp>
        <p:nvSpPr>
          <p:cNvPr id="2" name="Title 1"/>
          <p:cNvSpPr>
            <a:spLocks noGrp="1"/>
          </p:cNvSpPr>
          <p:nvPr>
            <p:ph type="title"/>
          </p:nvPr>
        </p:nvSpPr>
        <p:spPr/>
        <p:txBody>
          <a:bodyPr/>
          <a:lstStyle/>
          <a:p>
            <a:r>
              <a:rPr lang="en-US" dirty="0" smtClean="0"/>
              <a:t>Use Brand Presentation Icons</a:t>
            </a:r>
            <a:endParaRPr lang="en-US" dirty="0"/>
          </a:p>
        </p:txBody>
      </p:sp>
      <p:pic>
        <p:nvPicPr>
          <p:cNvPr id="80" name="Picture 79" descr="Screen Shot 2012-02-26 at 11.04.29 AM.pn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082729" y="5424188"/>
            <a:ext cx="706327" cy="684391"/>
          </a:xfrm>
          <a:prstGeom prst="rect">
            <a:avLst/>
          </a:prstGeom>
        </p:spPr>
      </p:pic>
      <p:pic>
        <p:nvPicPr>
          <p:cNvPr id="81" name="Picture 80"/>
          <p:cNvPicPr>
            <a:picLocks noChangeAspect="1"/>
          </p:cNvPicPr>
          <p:nvPr/>
        </p:nvPicPr>
        <p:blipFill>
          <a:blip r:embed="rId5">
            <a:extLst>
              <a:ext uri="{BEBA8EAE-BF5A-486C-A8C5-ECC9F3942E4B}">
                <a14:imgProps xmlns:a14="http://schemas.microsoft.com/office/drawing/2010/main">
                  <a14:imgLayer r:embed="rId6">
                    <a14:imgEffect>
                      <a14:backgroundRemoval t="4516" b="96129" l="3268" r="96078"/>
                    </a14:imgEffect>
                  </a14:imgLayer>
                </a14:imgProps>
              </a:ext>
            </a:extLst>
          </a:blip>
          <a:stretch>
            <a:fillRect/>
          </a:stretch>
        </p:blipFill>
        <p:spPr>
          <a:xfrm>
            <a:off x="3567413" y="5419855"/>
            <a:ext cx="684113" cy="693056"/>
          </a:xfrm>
          <a:prstGeom prst="rect">
            <a:avLst/>
          </a:prstGeom>
        </p:spPr>
      </p:pic>
      <p:pic>
        <p:nvPicPr>
          <p:cNvPr id="82" name="Picture 81"/>
          <p:cNvPicPr>
            <a:picLocks noChangeAspect="1"/>
          </p:cNvPicPr>
          <p:nvPr/>
        </p:nvPicPr>
        <p:blipFill>
          <a:blip r:embed="rId7">
            <a:extLst>
              <a:ext uri="{BEBA8EAE-BF5A-486C-A8C5-ECC9F3942E4B}">
                <a14:imgProps xmlns:a14="http://schemas.microsoft.com/office/drawing/2010/main">
                  <a14:imgLayer r:embed="rId8">
                    <a14:imgEffect>
                      <a14:backgroundRemoval t="2158" b="97842" l="1429" r="97857">
                        <a14:foregroundMark x1="44286" y1="67626" x2="45714" y2="23022"/>
                      </a14:backgroundRemoval>
                    </a14:imgEffect>
                  </a14:imgLayer>
                </a14:imgProps>
              </a:ext>
            </a:extLst>
          </a:blip>
          <a:stretch>
            <a:fillRect/>
          </a:stretch>
        </p:blipFill>
        <p:spPr>
          <a:xfrm>
            <a:off x="2894192" y="5427097"/>
            <a:ext cx="683454" cy="678573"/>
          </a:xfrm>
          <a:prstGeom prst="rect">
            <a:avLst/>
          </a:prstGeom>
        </p:spPr>
      </p:pic>
      <p:pic>
        <p:nvPicPr>
          <p:cNvPr id="32" name="Picture 31" descr="gears.eps"/>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14340" y="2824322"/>
            <a:ext cx="647700" cy="685800"/>
          </a:xfrm>
          <a:prstGeom prst="rect">
            <a:avLst/>
          </a:prstGeom>
        </p:spPr>
      </p:pic>
      <p:pic>
        <p:nvPicPr>
          <p:cNvPr id="33" name="Picture 32" descr="gear.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2915" y="2047307"/>
            <a:ext cx="590550" cy="596900"/>
          </a:xfrm>
          <a:prstGeom prst="rect">
            <a:avLst/>
          </a:prstGeom>
        </p:spPr>
      </p:pic>
      <p:pic>
        <p:nvPicPr>
          <p:cNvPr id="48" name="Picture 47" descr="certified.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79416" y="1112883"/>
            <a:ext cx="686451" cy="819927"/>
          </a:xfrm>
          <a:prstGeom prst="rect">
            <a:avLst/>
          </a:prstGeom>
        </p:spPr>
      </p:pic>
      <p:pic>
        <p:nvPicPr>
          <p:cNvPr id="24" name="Picture 23" descr="webpage.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22316" y="1116446"/>
            <a:ext cx="698500" cy="812800"/>
          </a:xfrm>
          <a:prstGeom prst="rect">
            <a:avLst/>
          </a:prstGeom>
        </p:spPr>
      </p:pic>
      <p:pic>
        <p:nvPicPr>
          <p:cNvPr id="35" name="Picture 34" descr="firewall.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99759" y="3652566"/>
            <a:ext cx="819150" cy="901700"/>
          </a:xfrm>
          <a:prstGeom prst="rect">
            <a:avLst/>
          </a:prstGeom>
        </p:spPr>
      </p:pic>
      <p:pic>
        <p:nvPicPr>
          <p:cNvPr id="36" name="Picture 35" descr="folder.eps"/>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0380" y="5384496"/>
            <a:ext cx="744837" cy="763774"/>
          </a:xfrm>
          <a:prstGeom prst="rect">
            <a:avLst/>
          </a:prstGeom>
        </p:spPr>
      </p:pic>
      <p:pic>
        <p:nvPicPr>
          <p:cNvPr id="54" name="Picture 53" descr="router2.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33636" y="2038729"/>
            <a:ext cx="551397" cy="614056"/>
          </a:xfrm>
          <a:prstGeom prst="rect">
            <a:avLst/>
          </a:prstGeom>
        </p:spPr>
      </p:pic>
      <p:pic>
        <p:nvPicPr>
          <p:cNvPr id="17" name="Picture 16" descr="workstation.eps"/>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02020" y="2716372"/>
            <a:ext cx="952500" cy="901700"/>
          </a:xfrm>
          <a:prstGeom prst="rect">
            <a:avLst/>
          </a:prstGeom>
        </p:spPr>
      </p:pic>
      <p:pic>
        <p:nvPicPr>
          <p:cNvPr id="105" name="Picture 104" descr="monitor.eps"/>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035725" y="1942907"/>
            <a:ext cx="685091" cy="805700"/>
          </a:xfrm>
          <a:prstGeom prst="rect">
            <a:avLst/>
          </a:prstGeom>
        </p:spPr>
      </p:pic>
      <p:grpSp>
        <p:nvGrpSpPr>
          <p:cNvPr id="37" name="Group 36"/>
          <p:cNvGrpSpPr/>
          <p:nvPr/>
        </p:nvGrpSpPr>
        <p:grpSpPr>
          <a:xfrm>
            <a:off x="2082334" y="4643146"/>
            <a:ext cx="588401" cy="757478"/>
            <a:chOff x="8070099" y="804607"/>
            <a:chExt cx="648671" cy="834979"/>
          </a:xfrm>
        </p:grpSpPr>
        <p:pic>
          <p:nvPicPr>
            <p:cNvPr id="99" name="Picture 98" descr="storage.eps"/>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70534" y="1161512"/>
              <a:ext cx="648236" cy="478074"/>
            </a:xfrm>
            <a:prstGeom prst="rect">
              <a:avLst/>
            </a:prstGeom>
          </p:spPr>
        </p:pic>
        <p:pic>
          <p:nvPicPr>
            <p:cNvPr id="100" name="Picture 99" descr="storage.eps"/>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70534" y="983288"/>
              <a:ext cx="648236" cy="478074"/>
            </a:xfrm>
            <a:prstGeom prst="rect">
              <a:avLst/>
            </a:prstGeom>
          </p:spPr>
        </p:pic>
        <p:pic>
          <p:nvPicPr>
            <p:cNvPr id="101" name="Picture 100" descr="storage.eps"/>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70099" y="804607"/>
              <a:ext cx="648236" cy="478074"/>
            </a:xfrm>
            <a:prstGeom prst="rect">
              <a:avLst/>
            </a:prstGeom>
          </p:spPr>
        </p:pic>
      </p:grpSp>
      <p:pic>
        <p:nvPicPr>
          <p:cNvPr id="31" name="Picture 30" descr="laptop.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94213" y="3705798"/>
            <a:ext cx="968114" cy="795236"/>
          </a:xfrm>
          <a:prstGeom prst="rect">
            <a:avLst/>
          </a:prstGeom>
        </p:spPr>
      </p:pic>
      <p:pic>
        <p:nvPicPr>
          <p:cNvPr id="47" name="Picture 46" descr="router.eps"/>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61805" y="1296474"/>
            <a:ext cx="695058" cy="452744"/>
          </a:xfrm>
          <a:prstGeom prst="rect">
            <a:avLst/>
          </a:prstGeom>
        </p:spPr>
      </p:pic>
      <p:pic>
        <p:nvPicPr>
          <p:cNvPr id="55" name="Picture 54" descr="satellite.eps"/>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10685" y="2736934"/>
            <a:ext cx="797298" cy="860576"/>
          </a:xfrm>
          <a:prstGeom prst="rect">
            <a:avLst/>
          </a:prstGeom>
        </p:spPr>
      </p:pic>
      <p:pic>
        <p:nvPicPr>
          <p:cNvPr id="19" name="Picture 18" descr="warning-small.eps"/>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787633" y="5701303"/>
            <a:ext cx="321765" cy="328760"/>
          </a:xfrm>
          <a:prstGeom prst="rect">
            <a:avLst/>
          </a:prstGeom>
        </p:spPr>
      </p:pic>
      <p:pic>
        <p:nvPicPr>
          <p:cNvPr id="21" name="Picture 20" descr="verified-small.eps"/>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784135" y="5292532"/>
            <a:ext cx="328760" cy="342750"/>
          </a:xfrm>
          <a:prstGeom prst="rect">
            <a:avLst/>
          </a:prstGeom>
        </p:spPr>
      </p:pic>
      <p:pic>
        <p:nvPicPr>
          <p:cNvPr id="29" name="Picture 28" descr="security-small.eps"/>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14079" y="4624501"/>
            <a:ext cx="268873" cy="320087"/>
          </a:xfrm>
          <a:prstGeom prst="rect">
            <a:avLst/>
          </a:prstGeom>
        </p:spPr>
      </p:pic>
      <p:pic>
        <p:nvPicPr>
          <p:cNvPr id="34" name="Picture 33" descr="error-small.eps"/>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804476" y="3830643"/>
            <a:ext cx="288078" cy="320814"/>
          </a:xfrm>
          <a:prstGeom prst="rect">
            <a:avLst/>
          </a:prstGeom>
        </p:spPr>
      </p:pic>
      <p:pic>
        <p:nvPicPr>
          <p:cNvPr id="43" name="Picture 42" descr="busy-small.eps"/>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834215" y="2288125"/>
            <a:ext cx="228600" cy="368300"/>
          </a:xfrm>
          <a:prstGeom prst="rect">
            <a:avLst/>
          </a:prstGeom>
        </p:spPr>
      </p:pic>
      <p:pic>
        <p:nvPicPr>
          <p:cNvPr id="45" name="Picture 44" descr="cd.eps"/>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696038" y="3076307"/>
            <a:ext cx="504955" cy="290349"/>
          </a:xfrm>
          <a:prstGeom prst="rect">
            <a:avLst/>
          </a:prstGeom>
        </p:spPr>
      </p:pic>
      <p:pic>
        <p:nvPicPr>
          <p:cNvPr id="46" name="Picture 45" descr="cancel-small.eps"/>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810854" y="2722447"/>
            <a:ext cx="275323" cy="287838"/>
          </a:xfrm>
          <a:prstGeom prst="rect">
            <a:avLst/>
          </a:prstGeom>
        </p:spPr>
      </p:pic>
      <p:pic>
        <p:nvPicPr>
          <p:cNvPr id="50" name="Picture 49" descr="download-small.eps"/>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820616" y="3472184"/>
            <a:ext cx="255798" cy="293232"/>
          </a:xfrm>
          <a:prstGeom prst="rect">
            <a:avLst/>
          </a:prstGeom>
        </p:spPr>
      </p:pic>
      <p:pic>
        <p:nvPicPr>
          <p:cNvPr id="53" name="Picture 52" descr="protected-small.eps"/>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828607" y="4225093"/>
            <a:ext cx="239817" cy="379711"/>
          </a:xfrm>
          <a:prstGeom prst="rect">
            <a:avLst/>
          </a:prstGeom>
        </p:spPr>
      </p:pic>
      <p:pic>
        <p:nvPicPr>
          <p:cNvPr id="56" name="Picture 55" descr="signal.eps"/>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831040" y="5010610"/>
            <a:ext cx="234950" cy="215900"/>
          </a:xfrm>
          <a:prstGeom prst="rect">
            <a:avLst/>
          </a:prstGeom>
        </p:spPr>
      </p:pic>
      <p:pic>
        <p:nvPicPr>
          <p:cNvPr id="38" name="Picture 37" descr="documents2.eps"/>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174776" y="3725398"/>
            <a:ext cx="520966" cy="756036"/>
          </a:xfrm>
          <a:prstGeom prst="rect">
            <a:avLst/>
          </a:prstGeom>
        </p:spPr>
      </p:pic>
      <p:pic>
        <p:nvPicPr>
          <p:cNvPr id="39" name="Picture 38" descr="document2.eps"/>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214514" y="2801462"/>
            <a:ext cx="440267" cy="731520"/>
          </a:xfrm>
          <a:prstGeom prst="rect">
            <a:avLst/>
          </a:prstGeom>
        </p:spPr>
      </p:pic>
      <p:pic>
        <p:nvPicPr>
          <p:cNvPr id="40" name="Picture 39" descr="document.eps"/>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215738" y="1158103"/>
            <a:ext cx="439043" cy="729487"/>
          </a:xfrm>
          <a:prstGeom prst="rect">
            <a:avLst/>
          </a:prstGeom>
        </p:spPr>
      </p:pic>
      <p:pic>
        <p:nvPicPr>
          <p:cNvPr id="49" name="Picture 48" descr="documents.eps"/>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174909" y="1967932"/>
            <a:ext cx="520700" cy="755650"/>
          </a:xfrm>
          <a:prstGeom prst="rect">
            <a:avLst/>
          </a:prstGeom>
        </p:spPr>
      </p:pic>
      <p:pic>
        <p:nvPicPr>
          <p:cNvPr id="167" name="Picture 166" descr="internet.eps"/>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544835" y="4707224"/>
            <a:ext cx="928999" cy="629322"/>
          </a:xfrm>
          <a:prstGeom prst="rect">
            <a:avLst/>
          </a:prstGeom>
        </p:spPr>
      </p:pic>
      <p:pic>
        <p:nvPicPr>
          <p:cNvPr id="133" name="Picture 132" descr="server.eps"/>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00363" y="1590722"/>
            <a:ext cx="715839" cy="466328"/>
          </a:xfrm>
          <a:prstGeom prst="rect">
            <a:avLst/>
          </a:prstGeom>
        </p:spPr>
      </p:pic>
      <p:grpSp>
        <p:nvGrpSpPr>
          <p:cNvPr id="4" name="Group 3"/>
          <p:cNvGrpSpPr/>
          <p:nvPr/>
        </p:nvGrpSpPr>
        <p:grpSpPr>
          <a:xfrm>
            <a:off x="299908" y="3516296"/>
            <a:ext cx="716749" cy="649118"/>
            <a:chOff x="2058328" y="955343"/>
            <a:chExt cx="885608" cy="802044"/>
          </a:xfrm>
        </p:grpSpPr>
        <p:pic>
          <p:nvPicPr>
            <p:cNvPr id="135" name="Picture 134" descr="server.eps"/>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58328" y="1180463"/>
              <a:ext cx="885608" cy="576924"/>
            </a:xfrm>
            <a:prstGeom prst="rect">
              <a:avLst/>
            </a:prstGeom>
          </p:spPr>
        </p:pic>
        <p:pic>
          <p:nvPicPr>
            <p:cNvPr id="86" name="Picture 85"/>
            <p:cNvPicPr>
              <a:picLocks noChangeAspect="1"/>
            </p:cNvPicPr>
            <p:nvPr/>
          </p:nvPicPr>
          <p:blipFill>
            <a:blip r:embed="rId38">
              <a:extLst>
                <a:ext uri="{BEBA8EAE-BF5A-486C-A8C5-ECC9F3942E4B}">
                  <a14:imgProps xmlns:a14="http://schemas.microsoft.com/office/drawing/2010/main">
                    <a14:imgLayer r:embed="rId39">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2223466" y="955343"/>
              <a:ext cx="563599" cy="606198"/>
            </a:xfrm>
            <a:prstGeom prst="rect">
              <a:avLst/>
            </a:prstGeom>
          </p:spPr>
        </p:pic>
      </p:grpSp>
      <p:grpSp>
        <p:nvGrpSpPr>
          <p:cNvPr id="111" name="Group 110"/>
          <p:cNvGrpSpPr>
            <a:grpSpLocks noChangeAspect="1"/>
          </p:cNvGrpSpPr>
          <p:nvPr/>
        </p:nvGrpSpPr>
        <p:grpSpPr>
          <a:xfrm>
            <a:off x="299908" y="4162574"/>
            <a:ext cx="716749" cy="651645"/>
            <a:chOff x="1925543" y="4435818"/>
            <a:chExt cx="1388261" cy="1262166"/>
          </a:xfrm>
        </p:grpSpPr>
        <p:pic>
          <p:nvPicPr>
            <p:cNvPr id="121" name="Picture 120" descr="server.eps"/>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1929504" y="4796284"/>
              <a:ext cx="1384300" cy="901700"/>
            </a:xfrm>
            <a:prstGeom prst="rect">
              <a:avLst/>
            </a:prstGeom>
          </p:spPr>
        </p:pic>
        <p:pic>
          <p:nvPicPr>
            <p:cNvPr id="131" name="Picture 130"/>
            <p:cNvPicPr>
              <a:picLocks noChangeAspect="1"/>
            </p:cNvPicPr>
            <p:nvPr/>
          </p:nvPicPr>
          <p:blipFill>
            <a:blip r:embed="rId41">
              <a:extLst>
                <a:ext uri="{BEBA8EAE-BF5A-486C-A8C5-ECC9F3942E4B}">
                  <a14:imgProps xmlns:a14="http://schemas.microsoft.com/office/drawing/2010/main">
                    <a14:imgLayer r:embed="rId42">
                      <a14:imgEffect>
                        <a14:backgroundRemoval t="0" b="95765" l="0" r="100000"/>
                      </a14:imgEffect>
                    </a14:imgLayer>
                  </a14:imgProps>
                </a:ext>
              </a:extLst>
            </a:blip>
            <a:stretch>
              <a:fillRect/>
            </a:stretch>
          </p:blipFill>
          <p:spPr>
            <a:xfrm>
              <a:off x="1925543" y="4633923"/>
              <a:ext cx="1368127" cy="862454"/>
            </a:xfrm>
            <a:prstGeom prst="rect">
              <a:avLst/>
            </a:prstGeom>
          </p:spPr>
        </p:pic>
        <p:grpSp>
          <p:nvGrpSpPr>
            <p:cNvPr id="132" name="Group 131"/>
            <p:cNvGrpSpPr/>
            <p:nvPr/>
          </p:nvGrpSpPr>
          <p:grpSpPr>
            <a:xfrm>
              <a:off x="2008953" y="4559088"/>
              <a:ext cx="1236786" cy="699610"/>
              <a:chOff x="408581" y="3870749"/>
              <a:chExt cx="1236786" cy="699610"/>
            </a:xfrm>
          </p:grpSpPr>
          <p:pic>
            <p:nvPicPr>
              <p:cNvPr id="147" name="Picture 146" descr="server.eps"/>
              <p:cNvPicPr>
                <a:picLocks noChangeAspect="1"/>
              </p:cNvPicPr>
              <p:nvPr/>
            </p:nvPicPr>
            <p:blipFill>
              <a:blip r:embed="rId40">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8581" y="4078424"/>
                <a:ext cx="534545" cy="348190"/>
              </a:xfrm>
              <a:prstGeom prst="rect">
                <a:avLst/>
              </a:prstGeom>
            </p:spPr>
          </p:pic>
          <p:pic>
            <p:nvPicPr>
              <p:cNvPr id="148" name="Picture 147" descr="server.eps"/>
              <p:cNvPicPr>
                <a:picLocks noChangeAspect="1"/>
              </p:cNvPicPr>
              <p:nvPr/>
            </p:nvPicPr>
            <p:blipFill>
              <a:blip r:embed="rId40">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165" y="3870749"/>
                <a:ext cx="534545" cy="348190"/>
              </a:xfrm>
              <a:prstGeom prst="rect">
                <a:avLst/>
              </a:prstGeom>
            </p:spPr>
          </p:pic>
          <p:pic>
            <p:nvPicPr>
              <p:cNvPr id="149" name="Picture 148" descr="server.eps"/>
              <p:cNvPicPr>
                <a:picLocks noChangeAspect="1"/>
              </p:cNvPicPr>
              <p:nvPr/>
            </p:nvPicPr>
            <p:blipFill>
              <a:blip r:embed="rId40">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8609" y="4222169"/>
                <a:ext cx="534545" cy="348190"/>
              </a:xfrm>
              <a:prstGeom prst="rect">
                <a:avLst/>
              </a:prstGeom>
            </p:spPr>
          </p:pic>
          <p:pic>
            <p:nvPicPr>
              <p:cNvPr id="150" name="Picture 149" descr="server.eps"/>
              <p:cNvPicPr>
                <a:picLocks noChangeAspect="1"/>
              </p:cNvPicPr>
              <p:nvPr/>
            </p:nvPicPr>
            <p:blipFill>
              <a:blip r:embed="rId40">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0822" y="4012865"/>
                <a:ext cx="534545" cy="348190"/>
              </a:xfrm>
              <a:prstGeom prst="rect">
                <a:avLst/>
              </a:prstGeom>
            </p:spPr>
          </p:pic>
        </p:grpSp>
        <p:grpSp>
          <p:nvGrpSpPr>
            <p:cNvPr id="142" name="Group 141"/>
            <p:cNvGrpSpPr/>
            <p:nvPr/>
          </p:nvGrpSpPr>
          <p:grpSpPr>
            <a:xfrm>
              <a:off x="2112261" y="4435818"/>
              <a:ext cx="1018012" cy="688010"/>
              <a:chOff x="515331" y="3757821"/>
              <a:chExt cx="1018012" cy="688010"/>
            </a:xfrm>
          </p:grpSpPr>
          <p:pic>
            <p:nvPicPr>
              <p:cNvPr id="143" name="Picture 142"/>
              <p:cNvPicPr>
                <a:picLocks noChangeAspect="1"/>
              </p:cNvPicPr>
              <p:nvPr/>
            </p:nvPicPr>
            <p:blipFill>
              <a:blip r:embed="rId38">
                <a:extLst>
                  <a:ext uri="{BEBA8EAE-BF5A-486C-A8C5-ECC9F3942E4B}">
                    <a14:imgProps xmlns:a14="http://schemas.microsoft.com/office/drawing/2010/main">
                      <a14:imgLayer r:embed="rId43">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826533" y="3757821"/>
                <a:ext cx="312480" cy="336063"/>
              </a:xfrm>
              <a:prstGeom prst="rect">
                <a:avLst/>
              </a:prstGeom>
            </p:spPr>
          </p:pic>
          <p:pic>
            <p:nvPicPr>
              <p:cNvPr id="144" name="Picture 143"/>
              <p:cNvPicPr>
                <a:picLocks noChangeAspect="1"/>
              </p:cNvPicPr>
              <p:nvPr/>
            </p:nvPicPr>
            <p:blipFill>
              <a:blip r:embed="rId38">
                <a:extLst>
                  <a:ext uri="{BEBA8EAE-BF5A-486C-A8C5-ECC9F3942E4B}">
                    <a14:imgProps xmlns:a14="http://schemas.microsoft.com/office/drawing/2010/main">
                      <a14:imgLayer r:embed="rId43">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15331" y="3966726"/>
                <a:ext cx="312480" cy="336063"/>
              </a:xfrm>
              <a:prstGeom prst="rect">
                <a:avLst/>
              </a:prstGeom>
            </p:spPr>
          </p:pic>
          <p:pic>
            <p:nvPicPr>
              <p:cNvPr id="145" name="Picture 144"/>
              <p:cNvPicPr>
                <a:picLocks noChangeAspect="1"/>
              </p:cNvPicPr>
              <p:nvPr/>
            </p:nvPicPr>
            <p:blipFill>
              <a:blip r:embed="rId38">
                <a:extLst>
                  <a:ext uri="{BEBA8EAE-BF5A-486C-A8C5-ECC9F3942E4B}">
                    <a14:imgProps xmlns:a14="http://schemas.microsoft.com/office/drawing/2010/main">
                      <a14:imgLayer r:embed="rId43">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220863" y="3899681"/>
                <a:ext cx="312480" cy="336063"/>
              </a:xfrm>
              <a:prstGeom prst="rect">
                <a:avLst/>
              </a:prstGeom>
            </p:spPr>
          </p:pic>
          <p:pic>
            <p:nvPicPr>
              <p:cNvPr id="146" name="Picture 145"/>
              <p:cNvPicPr>
                <a:picLocks noChangeAspect="1"/>
              </p:cNvPicPr>
              <p:nvPr/>
            </p:nvPicPr>
            <p:blipFill>
              <a:blip r:embed="rId38">
                <a:extLst>
                  <a:ext uri="{BEBA8EAE-BF5A-486C-A8C5-ECC9F3942E4B}">
                    <a14:imgProps xmlns:a14="http://schemas.microsoft.com/office/drawing/2010/main">
                      <a14:imgLayer r:embed="rId43">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915253" y="4109768"/>
                <a:ext cx="312480" cy="336063"/>
              </a:xfrm>
              <a:prstGeom prst="rect">
                <a:avLst/>
              </a:prstGeom>
            </p:spPr>
          </p:pic>
        </p:grpSp>
      </p:grpSp>
      <p:pic>
        <p:nvPicPr>
          <p:cNvPr id="151" name="Picture 150"/>
          <p:cNvPicPr>
            <a:picLocks noChangeAspect="1"/>
          </p:cNvPicPr>
          <p:nvPr/>
        </p:nvPicPr>
        <p:blipFill>
          <a:blip r:embed="rId41">
            <a:extLst>
              <a:ext uri="{BEBA8EAE-BF5A-486C-A8C5-ECC9F3942E4B}">
                <a14:imgProps xmlns:a14="http://schemas.microsoft.com/office/drawing/2010/main">
                  <a14:imgLayer r:embed="rId42">
                    <a14:imgEffect>
                      <a14:backgroundRemoval t="0" b="95765" l="0" r="100000"/>
                    </a14:imgEffect>
                  </a14:imgLayer>
                </a14:imgProps>
              </a:ext>
            </a:extLst>
          </a:blip>
          <a:stretch>
            <a:fillRect/>
          </a:stretch>
        </p:blipFill>
        <p:spPr>
          <a:xfrm>
            <a:off x="299908" y="2066904"/>
            <a:ext cx="716749" cy="451830"/>
          </a:xfrm>
          <a:prstGeom prst="rect">
            <a:avLst/>
          </a:prstGeom>
        </p:spPr>
      </p:pic>
      <p:pic>
        <p:nvPicPr>
          <p:cNvPr id="26" name="Picture 25" descr="server_stack.eps"/>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99908" y="2570592"/>
            <a:ext cx="716749" cy="900868"/>
          </a:xfrm>
          <a:prstGeom prst="rect">
            <a:avLst/>
          </a:prstGeom>
        </p:spPr>
      </p:pic>
      <p:pic>
        <p:nvPicPr>
          <p:cNvPr id="168" name="Picture 167"/>
          <p:cNvPicPr>
            <a:picLocks noChangeAspect="1"/>
          </p:cNvPicPr>
          <p:nvPr/>
        </p:nvPicPr>
        <p:blipFill>
          <a:blip r:embed="rId38">
            <a:extLst>
              <a:ext uri="{BEBA8EAE-BF5A-486C-A8C5-ECC9F3942E4B}">
                <a14:imgProps xmlns:a14="http://schemas.microsoft.com/office/drawing/2010/main">
                  <a14:imgLayer r:embed="rId39">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430213" y="1099035"/>
            <a:ext cx="456138" cy="490614"/>
          </a:xfrm>
          <a:prstGeom prst="rect">
            <a:avLst/>
          </a:prstGeom>
        </p:spPr>
      </p:pic>
      <p:pic>
        <p:nvPicPr>
          <p:cNvPr id="57" name="Picture 56" descr="server_cluster.eps"/>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99496" y="4902711"/>
            <a:ext cx="1581406" cy="1189217"/>
          </a:xfrm>
          <a:prstGeom prst="rect">
            <a:avLst/>
          </a:prstGeom>
        </p:spPr>
      </p:pic>
      <p:pic>
        <p:nvPicPr>
          <p:cNvPr id="51" name="Picture 50" descr="message_queue.eps"/>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5090801" y="4703188"/>
            <a:ext cx="663953" cy="637395"/>
          </a:xfrm>
          <a:prstGeom prst="rect">
            <a:avLst/>
          </a:prstGeom>
        </p:spPr>
      </p:pic>
      <p:pic>
        <p:nvPicPr>
          <p:cNvPr id="30" name="Picture 29" descr="security.eps"/>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6487845" y="4670364"/>
            <a:ext cx="594390" cy="703042"/>
          </a:xfrm>
          <a:prstGeom prst="rect">
            <a:avLst/>
          </a:prstGeom>
        </p:spPr>
      </p:pic>
      <p:pic>
        <p:nvPicPr>
          <p:cNvPr id="23" name="Picture 22" descr="verified.eps"/>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490417" y="5436183"/>
            <a:ext cx="622300" cy="660400"/>
          </a:xfrm>
          <a:prstGeom prst="rect">
            <a:avLst/>
          </a:prstGeom>
        </p:spPr>
      </p:pic>
      <p:pic>
        <p:nvPicPr>
          <p:cNvPr id="52" name="Picture 51" descr="protected.eps"/>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6594386" y="3747062"/>
            <a:ext cx="439079" cy="712708"/>
          </a:xfrm>
          <a:prstGeom prst="rect">
            <a:avLst/>
          </a:prstGeom>
        </p:spPr>
      </p:pic>
      <p:sp>
        <p:nvSpPr>
          <p:cNvPr id="214" name="Footer Placeholder 213"/>
          <p:cNvSpPr>
            <a:spLocks noGrp="1"/>
          </p:cNvSpPr>
          <p:nvPr>
            <p:ph type="ftr" sz="quarter" idx="3"/>
          </p:nvPr>
        </p:nvSpPr>
        <p:spPr/>
        <p:txBody>
          <a:bodyPr/>
          <a:lstStyle/>
          <a:p>
            <a:r>
              <a:rPr lang="en-US" dirty="0" smtClean="0"/>
              <a:t>Copy / Paste these icons to create diagrams.</a:t>
            </a:r>
            <a:endParaRPr lang="en-US" dirty="0"/>
          </a:p>
        </p:txBody>
      </p:sp>
      <p:sp>
        <p:nvSpPr>
          <p:cNvPr id="216" name="Slide Number Placeholder 215"/>
          <p:cNvSpPr>
            <a:spLocks noGrp="1"/>
          </p:cNvSpPr>
          <p:nvPr>
            <p:ph type="sldNum" sz="quarter" idx="12"/>
          </p:nvPr>
        </p:nvSpPr>
        <p:spPr/>
        <p:txBody>
          <a:bodyPr/>
          <a:lstStyle/>
          <a:p>
            <a:pPr>
              <a:defRPr/>
            </a:pPr>
            <a:fld id="{00224C77-230C-C54D-A837-FBC84D13D111}" type="slidenum">
              <a:rPr lang="en-US" smtClean="0"/>
              <a:pPr>
                <a:defRPr/>
              </a:pPr>
              <a:t>14</a:t>
            </a:fld>
            <a:endParaRPr lang="en-US"/>
          </a:p>
        </p:txBody>
      </p:sp>
    </p:spTree>
    <p:extLst>
      <p:ext uri="{BB962C8B-B14F-4D97-AF65-F5344CB8AC3E}">
        <p14:creationId xmlns:p14="http://schemas.microsoft.com/office/powerpoint/2010/main" val="9086436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Phase 3</a:t>
            </a:r>
            <a:endParaRPr lang="en-US" dirty="0"/>
          </a:p>
        </p:txBody>
      </p:sp>
      <p:sp>
        <p:nvSpPr>
          <p:cNvPr id="5" name="Title 4"/>
          <p:cNvSpPr>
            <a:spLocks noGrp="1"/>
          </p:cNvSpPr>
          <p:nvPr>
            <p:ph type="title"/>
          </p:nvPr>
        </p:nvSpPr>
        <p:spPr/>
        <p:txBody>
          <a:bodyPr/>
          <a:lstStyle/>
          <a:p>
            <a:r>
              <a:rPr lang="en-US" dirty="0" smtClean="0"/>
              <a:t>Fine Tuning</a:t>
            </a:r>
            <a:endParaRPr lang="en-US" dirty="0"/>
          </a:p>
        </p:txBody>
      </p:sp>
    </p:spTree>
    <p:extLst>
      <p:ext uri="{BB962C8B-B14F-4D97-AF65-F5344CB8AC3E}">
        <p14:creationId xmlns:p14="http://schemas.microsoft.com/office/powerpoint/2010/main" val="37490968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Sometimes you may want to </a:t>
            </a:r>
            <a:r>
              <a:rPr lang="en-US" dirty="0" smtClean="0"/>
              <a:t>convey something </a:t>
            </a:r>
            <a:r>
              <a:rPr lang="en-US" dirty="0" smtClean="0"/>
              <a:t>with a graphi</a:t>
            </a:r>
            <a:r>
              <a:rPr lang="en-US" dirty="0" smtClean="0"/>
              <a:t>c on the same slide where you need significant text space to capture multiple, complex concepts.</a:t>
            </a:r>
            <a:endParaRPr lang="en-US" dirty="0" smtClean="0"/>
          </a:p>
          <a:p>
            <a:r>
              <a:rPr lang="en-US" dirty="0" smtClean="0"/>
              <a:t>In this situation, you are best off using manual line-wraps to wrap your text around the graphic/</a:t>
            </a:r>
          </a:p>
          <a:p>
            <a:r>
              <a:rPr lang="en-US" dirty="0" smtClean="0"/>
              <a:t>This is done as follows:</a:t>
            </a:r>
          </a:p>
          <a:p>
            <a:pPr lvl="1"/>
            <a:r>
              <a:rPr lang="en-US" dirty="0" smtClean="0"/>
              <a:t>Start with the Title and Content layout.</a:t>
            </a:r>
          </a:p>
          <a:p>
            <a:pPr lvl="1"/>
            <a:r>
              <a:rPr lang="en-US" dirty="0" smtClean="0"/>
              <a:t>Add the text passages you want</a:t>
            </a:r>
          </a:p>
          <a:p>
            <a:pPr lvl="1"/>
            <a:r>
              <a:rPr lang="en-US" dirty="0" smtClean="0"/>
              <a:t>Add the graphic and format accordingly</a:t>
            </a:r>
          </a:p>
          <a:p>
            <a:pPr lvl="2"/>
            <a:r>
              <a:rPr lang="en-US" i="1" dirty="0" smtClean="0"/>
              <a:t>Note: it’s best to right-justify the </a:t>
            </a:r>
            <a:br>
              <a:rPr lang="en-US" i="1" dirty="0" smtClean="0"/>
            </a:br>
            <a:r>
              <a:rPr lang="en-US" i="1" dirty="0" smtClean="0"/>
              <a:t>graphic if you need to do this</a:t>
            </a:r>
            <a:endParaRPr lang="en-US" i="1" dirty="0" smtClean="0"/>
          </a:p>
          <a:p>
            <a:pPr lvl="1"/>
            <a:r>
              <a:rPr lang="en-US" dirty="0" smtClean="0"/>
              <a:t>Edit the text, using shift-return </a:t>
            </a:r>
            <a:br>
              <a:rPr lang="en-US" dirty="0" smtClean="0"/>
            </a:br>
            <a:r>
              <a:rPr lang="en-US" dirty="0" smtClean="0"/>
              <a:t>to force line wraps where </a:t>
            </a:r>
            <a:br>
              <a:rPr lang="en-US" dirty="0" smtClean="0"/>
            </a:br>
            <a:r>
              <a:rPr lang="en-US" dirty="0" smtClean="0"/>
              <a:t>needed </a:t>
            </a:r>
            <a:r>
              <a:rPr lang="en-US" dirty="0" smtClean="0"/>
              <a:t>around the graphics</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EA76E6B-230F-F34B-8E9F-2F6DBAC1B5F3}" type="slidenum">
              <a:rPr lang="en-US" smtClean="0"/>
              <a:pPr/>
              <a:t>16</a:t>
            </a:fld>
            <a:endParaRPr lang="en-US"/>
          </a:p>
        </p:txBody>
      </p:sp>
      <p:sp>
        <p:nvSpPr>
          <p:cNvPr id="5" name="Title 4"/>
          <p:cNvSpPr>
            <a:spLocks noGrp="1"/>
          </p:cNvSpPr>
          <p:nvPr>
            <p:ph type="title"/>
          </p:nvPr>
        </p:nvSpPr>
        <p:spPr/>
        <p:txBody>
          <a:bodyPr>
            <a:normAutofit/>
          </a:bodyPr>
          <a:lstStyle/>
          <a:p>
            <a:r>
              <a:rPr lang="en-US" smtClean="0"/>
              <a:t>Manual Text-wrap Around </a:t>
            </a:r>
            <a:r>
              <a:rPr lang="en-US" smtClean="0"/>
              <a:t>Graphics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495" y="3762160"/>
            <a:ext cx="4544735" cy="2556901"/>
          </a:xfrm>
          <a:prstGeom prst="rect">
            <a:avLst/>
          </a:prstGeom>
        </p:spPr>
      </p:pic>
    </p:spTree>
    <p:extLst>
      <p:ext uri="{BB962C8B-B14F-4D97-AF65-F5344CB8AC3E}">
        <p14:creationId xmlns:p14="http://schemas.microsoft.com/office/powerpoint/2010/main" val="41850935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863F43D-208A-5A44-8214-7BFF7A6B2324}" type="slidenum">
              <a:rPr lang="en-US" smtClean="0"/>
              <a:pPr>
                <a:defRPr/>
              </a:pPr>
              <a:t>17</a:t>
            </a:fld>
            <a:endParaRPr lang="en-US"/>
          </a:p>
        </p:txBody>
      </p:sp>
      <p:sp>
        <p:nvSpPr>
          <p:cNvPr id="3" name="Title 2"/>
          <p:cNvSpPr>
            <a:spLocks noGrp="1"/>
          </p:cNvSpPr>
          <p:nvPr>
            <p:ph type="title"/>
          </p:nvPr>
        </p:nvSpPr>
        <p:spPr/>
        <p:txBody>
          <a:bodyPr/>
          <a:lstStyle/>
          <a:p>
            <a:r>
              <a:rPr lang="en-US" dirty="0" smtClean="0"/>
              <a:t>Beware Contiguous White Space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42" y="2532639"/>
            <a:ext cx="4608513"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3"/>
          <p:cNvPicPr>
            <a:picLocks noChangeAspect="1" noChangeArrowheads="1"/>
          </p:cNvPicPr>
          <p:nvPr/>
        </p:nvPicPr>
        <p:blipFill rotWithShape="1">
          <a:blip r:embed="rId4">
            <a:extLst>
              <a:ext uri="{28A0092B-C50C-407E-A947-70E740481C1C}">
                <a14:useLocalDpi xmlns:a14="http://schemas.microsoft.com/office/drawing/2010/main" val="0"/>
              </a:ext>
            </a:extLst>
          </a:blip>
          <a:srcRect b="7847"/>
          <a:stretch/>
        </p:blipFill>
        <p:spPr bwMode="auto">
          <a:xfrm>
            <a:off x="4424508" y="2532639"/>
            <a:ext cx="4560887"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2398358" y="6345712"/>
            <a:ext cx="4401254" cy="430290"/>
            <a:chOff x="2398358" y="6357936"/>
            <a:chExt cx="4401254" cy="430290"/>
          </a:xfrm>
        </p:grpSpPr>
        <p:sp>
          <p:nvSpPr>
            <p:cNvPr id="6" name="Text Box 5"/>
            <p:cNvSpPr txBox="1">
              <a:spLocks noChangeArrowheads="1"/>
            </p:cNvSpPr>
            <p:nvPr/>
          </p:nvSpPr>
          <p:spPr bwMode="auto">
            <a:xfrm>
              <a:off x="3444192" y="6357937"/>
              <a:ext cx="3355420" cy="430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5790" rIns="90000" bIns="45000" anchor="ctr"/>
            <a:lstStyle>
              <a:lvl1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1pPr>
              <a:lvl2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2pPr>
              <a:lvl3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3pPr>
              <a:lvl4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4pPr>
              <a:lvl5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5pPr>
              <a:lvl6pPr marL="25146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6pPr>
              <a:lvl7pPr marL="29718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7pPr>
              <a:lvl8pPr marL="34290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8pPr>
              <a:lvl9pPr marL="38862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9pPr>
            </a:lstStyle>
            <a:p>
              <a:pPr algn="l"/>
              <a:r>
                <a:rPr lang="en-US" sz="1200" dirty="0" smtClean="0">
                  <a:solidFill>
                    <a:schemeClr val="bg2">
                      <a:lumMod val="50000"/>
                    </a:schemeClr>
                  </a:solidFill>
                  <a:latin typeface="+mn-lt"/>
                </a:rPr>
                <a:t>Worldwide Software 2011-2015 Forecast Summary</a:t>
              </a:r>
            </a:p>
            <a:p>
              <a:pPr algn="l"/>
              <a:r>
                <a:rPr lang="en-US" sz="1200" b="0" dirty="0" smtClean="0">
                  <a:solidFill>
                    <a:schemeClr val="bg2">
                      <a:lumMod val="50000"/>
                    </a:schemeClr>
                  </a:solidFill>
                  <a:latin typeface="+mn-lt"/>
                </a:rPr>
                <a:t>June </a:t>
              </a:r>
              <a:r>
                <a:rPr lang="en-US" sz="1200" b="0" dirty="0">
                  <a:solidFill>
                    <a:schemeClr val="bg2">
                      <a:lumMod val="50000"/>
                    </a:schemeClr>
                  </a:solidFill>
                  <a:latin typeface="+mn-lt"/>
                </a:rPr>
                <a:t>2011, </a:t>
              </a:r>
              <a:r>
                <a:rPr lang="en-US" sz="1200" b="0" dirty="0" smtClean="0">
                  <a:solidFill>
                    <a:schemeClr val="bg2">
                      <a:lumMod val="50000"/>
                    </a:schemeClr>
                  </a:solidFill>
                  <a:latin typeface="+mn-lt"/>
                </a:rPr>
                <a:t>#228658</a:t>
              </a:r>
              <a:endParaRPr lang="en-US" sz="1200" b="0" dirty="0">
                <a:solidFill>
                  <a:schemeClr val="bg2">
                    <a:lumMod val="50000"/>
                  </a:schemeClr>
                </a:solidFill>
                <a:latin typeface="+mn-lt"/>
              </a:endParaRPr>
            </a:p>
          </p:txBody>
        </p:sp>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358" y="6357936"/>
              <a:ext cx="1009575" cy="430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20909888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863F43D-208A-5A44-8214-7BFF7A6B2324}" type="slidenum">
              <a:rPr lang="en-US" smtClean="0"/>
              <a:pPr>
                <a:defRPr/>
              </a:pPr>
              <a:t>18</a:t>
            </a:fld>
            <a:endParaRPr lang="en-US"/>
          </a:p>
        </p:txBody>
      </p:sp>
      <p:sp>
        <p:nvSpPr>
          <p:cNvPr id="3" name="Title 2"/>
          <p:cNvSpPr>
            <a:spLocks noGrp="1"/>
          </p:cNvSpPr>
          <p:nvPr>
            <p:ph type="title"/>
          </p:nvPr>
        </p:nvSpPr>
        <p:spPr/>
        <p:txBody>
          <a:bodyPr/>
          <a:lstStyle/>
          <a:p>
            <a:r>
              <a:rPr lang="en-US" dirty="0" smtClean="0"/>
              <a:t>Break Up White Space -</a:t>
            </a:r>
            <a:r>
              <a:rPr lang="en-US" dirty="0" smtClean="0"/>
              <a:t/>
            </a:r>
            <a:br>
              <a:rPr lang="en-US" dirty="0" smtClean="0"/>
            </a:br>
            <a:r>
              <a:rPr lang="en-US" dirty="0" smtClean="0"/>
              <a:t>Waterfall Objects from Upper Left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42" y="1741850"/>
            <a:ext cx="4608513"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3"/>
          <p:cNvPicPr>
            <a:picLocks noChangeAspect="1" noChangeArrowheads="1"/>
          </p:cNvPicPr>
          <p:nvPr/>
        </p:nvPicPr>
        <p:blipFill rotWithShape="1">
          <a:blip r:embed="rId4">
            <a:extLst>
              <a:ext uri="{28A0092B-C50C-407E-A947-70E740481C1C}">
                <a14:useLocalDpi xmlns:a14="http://schemas.microsoft.com/office/drawing/2010/main" val="0"/>
              </a:ext>
            </a:extLst>
          </a:blip>
          <a:srcRect b="7847"/>
          <a:stretch/>
        </p:blipFill>
        <p:spPr bwMode="auto">
          <a:xfrm>
            <a:off x="4424508" y="3263521"/>
            <a:ext cx="4560887"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2398358" y="6357936"/>
            <a:ext cx="4401254" cy="430290"/>
            <a:chOff x="2398358" y="6357936"/>
            <a:chExt cx="4401254" cy="430290"/>
          </a:xfrm>
        </p:grpSpPr>
        <p:sp>
          <p:nvSpPr>
            <p:cNvPr id="6" name="Text Box 5"/>
            <p:cNvSpPr txBox="1">
              <a:spLocks noChangeArrowheads="1"/>
            </p:cNvSpPr>
            <p:nvPr/>
          </p:nvSpPr>
          <p:spPr bwMode="auto">
            <a:xfrm>
              <a:off x="3444192" y="6357937"/>
              <a:ext cx="3355420" cy="430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5790" rIns="90000" bIns="45000" anchor="ctr"/>
            <a:lstStyle>
              <a:lvl1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1pPr>
              <a:lvl2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2pPr>
              <a:lvl3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3pPr>
              <a:lvl4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4pPr>
              <a:lvl5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5pPr>
              <a:lvl6pPr marL="25146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6pPr>
              <a:lvl7pPr marL="29718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7pPr>
              <a:lvl8pPr marL="34290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8pPr>
              <a:lvl9pPr marL="38862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9pPr>
            </a:lstStyle>
            <a:p>
              <a:pPr algn="l"/>
              <a:r>
                <a:rPr lang="en-US" sz="1200" dirty="0" smtClean="0">
                  <a:solidFill>
                    <a:schemeClr val="bg2">
                      <a:lumMod val="50000"/>
                    </a:schemeClr>
                  </a:solidFill>
                  <a:latin typeface="+mn-lt"/>
                </a:rPr>
                <a:t>Worldwide Software 2011-2015 Forecast Summary</a:t>
              </a:r>
            </a:p>
            <a:p>
              <a:pPr algn="l"/>
              <a:r>
                <a:rPr lang="en-US" sz="1200" b="0" dirty="0" smtClean="0">
                  <a:solidFill>
                    <a:schemeClr val="bg2">
                      <a:lumMod val="50000"/>
                    </a:schemeClr>
                  </a:solidFill>
                  <a:latin typeface="+mn-lt"/>
                </a:rPr>
                <a:t>June </a:t>
              </a:r>
              <a:r>
                <a:rPr lang="en-US" sz="1200" b="0" dirty="0">
                  <a:solidFill>
                    <a:schemeClr val="bg2">
                      <a:lumMod val="50000"/>
                    </a:schemeClr>
                  </a:solidFill>
                  <a:latin typeface="+mn-lt"/>
                </a:rPr>
                <a:t>2011, </a:t>
              </a:r>
              <a:r>
                <a:rPr lang="en-US" sz="1200" b="0" dirty="0" smtClean="0">
                  <a:solidFill>
                    <a:schemeClr val="bg2">
                      <a:lumMod val="50000"/>
                    </a:schemeClr>
                  </a:solidFill>
                  <a:latin typeface="+mn-lt"/>
                </a:rPr>
                <a:t>#228658</a:t>
              </a:r>
              <a:endParaRPr lang="en-US" sz="1200" b="0" dirty="0">
                <a:solidFill>
                  <a:schemeClr val="bg2">
                    <a:lumMod val="50000"/>
                  </a:schemeClr>
                </a:solidFill>
                <a:latin typeface="+mn-lt"/>
              </a:endParaRPr>
            </a:p>
          </p:txBody>
        </p:sp>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8358" y="6357936"/>
              <a:ext cx="1009575" cy="430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251844361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80972575"/>
              </p:ext>
            </p:extLst>
          </p:nvPr>
        </p:nvGraphicFramePr>
        <p:xfrm>
          <a:off x="317500" y="1506539"/>
          <a:ext cx="8499475" cy="1057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19</a:t>
            </a:fld>
            <a:endParaRPr lang="en-US"/>
          </a:p>
        </p:txBody>
      </p:sp>
      <p:sp>
        <p:nvSpPr>
          <p:cNvPr id="4" name="Title 3"/>
          <p:cNvSpPr>
            <a:spLocks noGrp="1"/>
          </p:cNvSpPr>
          <p:nvPr>
            <p:ph type="title"/>
          </p:nvPr>
        </p:nvSpPr>
        <p:spPr/>
        <p:txBody>
          <a:bodyPr/>
          <a:lstStyle/>
          <a:p>
            <a:r>
              <a:rPr lang="en-US" dirty="0" smtClean="0"/>
              <a:t>Smart Art is Helpful, </a:t>
            </a:r>
            <a:br>
              <a:rPr lang="en-US" dirty="0" smtClean="0"/>
            </a:br>
            <a:r>
              <a:rPr lang="en-US" dirty="0" smtClean="0"/>
              <a:t>But Watch for Font Readability</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1382115479"/>
              </p:ext>
            </p:extLst>
          </p:nvPr>
        </p:nvGraphicFramePr>
        <p:xfrm>
          <a:off x="245618" y="3687200"/>
          <a:ext cx="8499475" cy="10847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764661604"/>
              </p:ext>
            </p:extLst>
          </p:nvPr>
        </p:nvGraphicFramePr>
        <p:xfrm>
          <a:off x="317500" y="2620833"/>
          <a:ext cx="8499475" cy="10815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2107614014"/>
              </p:ext>
            </p:extLst>
          </p:nvPr>
        </p:nvGraphicFramePr>
        <p:xfrm>
          <a:off x="317500" y="4942875"/>
          <a:ext cx="8499475" cy="53917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2923879646"/>
              </p:ext>
            </p:extLst>
          </p:nvPr>
        </p:nvGraphicFramePr>
        <p:xfrm>
          <a:off x="245618" y="5538741"/>
          <a:ext cx="8499475" cy="1075133"/>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14135763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Know the Slide Layouts</a:t>
            </a:r>
          </a:p>
          <a:p>
            <a:pPr lvl="1"/>
            <a:r>
              <a:rPr lang="en-US" dirty="0" smtClean="0"/>
              <a:t>Understand what’s available and when to use it</a:t>
            </a:r>
          </a:p>
          <a:p>
            <a:r>
              <a:rPr lang="en-US" dirty="0" smtClean="0"/>
              <a:t>Be Brand Compliant</a:t>
            </a:r>
          </a:p>
          <a:p>
            <a:pPr lvl="1"/>
            <a:r>
              <a:rPr lang="en-US" dirty="0" smtClean="0"/>
              <a:t>Get to know Red Hat Brand colors and icons</a:t>
            </a:r>
          </a:p>
          <a:p>
            <a:r>
              <a:rPr lang="en-US" dirty="0" smtClean="0"/>
              <a:t>Fine Tuning</a:t>
            </a:r>
          </a:p>
          <a:p>
            <a:pPr lvl="1"/>
            <a:r>
              <a:rPr lang="en-US" dirty="0" smtClean="0"/>
              <a:t>Tips &amp; tricks to make you more proficient</a:t>
            </a:r>
            <a:endParaRPr lang="en-US" dirty="0"/>
          </a:p>
        </p:txBody>
      </p:sp>
      <p:sp>
        <p:nvSpPr>
          <p:cNvPr id="3" name="Slide Number Placeholder 2"/>
          <p:cNvSpPr>
            <a:spLocks noGrp="1"/>
          </p:cNvSpPr>
          <p:nvPr>
            <p:ph type="sldNum" sz="quarter" idx="12"/>
          </p:nvPr>
        </p:nvSpPr>
        <p:spPr/>
        <p:txBody>
          <a:bodyPr/>
          <a:lstStyle/>
          <a:p>
            <a:pPr>
              <a:defRPr/>
            </a:pPr>
            <a:fld id="{A67B203D-8245-394C-AA7B-B15C85B31B73}" type="slidenum">
              <a:rPr lang="en-US" smtClean="0"/>
              <a:pPr>
                <a:defRPr/>
              </a:pPr>
              <a:t>2</a:t>
            </a:fld>
            <a:endParaRPr lang="en-US"/>
          </a:p>
        </p:txBody>
      </p:sp>
      <p:sp>
        <p:nvSpPr>
          <p:cNvPr id="4" name="Title 3"/>
          <p:cNvSpPr>
            <a:spLocks noGrp="1"/>
          </p:cNvSpPr>
          <p:nvPr>
            <p:ph type="title"/>
          </p:nvPr>
        </p:nvSpPr>
        <p:spPr/>
        <p:txBody>
          <a:bodyPr/>
          <a:lstStyle/>
          <a:p>
            <a:r>
              <a:rPr lang="en-US" dirty="0" smtClean="0"/>
              <a:t>Agenda</a:t>
            </a:r>
            <a:endParaRPr lang="en-US" dirty="0"/>
          </a:p>
        </p:txBody>
      </p:sp>
      <p:sp>
        <p:nvSpPr>
          <p:cNvPr id="6" name="Footer Placeholder 5"/>
          <p:cNvSpPr>
            <a:spLocks noGrp="1"/>
          </p:cNvSpPr>
          <p:nvPr>
            <p:ph type="ftr" sz="quarter" idx="3"/>
          </p:nvPr>
        </p:nvSpPr>
        <p:spPr/>
        <p:txBody>
          <a:bodyPr/>
          <a:lstStyle/>
          <a:p>
            <a:r>
              <a:rPr lang="en-US" dirty="0" smtClean="0"/>
              <a:t>Consider an Agenda slide to preview the overall flow of the </a:t>
            </a:r>
            <a:r>
              <a:rPr lang="en-US" dirty="0" err="1" smtClean="0"/>
              <a:t>preso</a:t>
            </a:r>
            <a:r>
              <a:rPr lang="en-US" dirty="0" smtClean="0"/>
              <a:t>.</a:t>
            </a:r>
            <a:endParaRPr lang="en-US" dirty="0"/>
          </a:p>
        </p:txBody>
      </p:sp>
      <p:pic>
        <p:nvPicPr>
          <p:cNvPr id="7"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l="6129" r="6129"/>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75527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63F43D-208A-5A44-8214-7BFF7A6B2324}" type="slidenum">
              <a:rPr lang="en-US" smtClean="0"/>
              <a:pPr/>
              <a:t>20</a:t>
            </a:fld>
            <a:endParaRPr lang="en-US"/>
          </a:p>
        </p:txBody>
      </p:sp>
      <p:sp>
        <p:nvSpPr>
          <p:cNvPr id="3" name="Title 2"/>
          <p:cNvSpPr>
            <a:spLocks noGrp="1"/>
          </p:cNvSpPr>
          <p:nvPr>
            <p:ph type="title"/>
          </p:nvPr>
        </p:nvSpPr>
        <p:spPr/>
        <p:txBody>
          <a:bodyPr/>
          <a:lstStyle/>
          <a:p>
            <a:r>
              <a:rPr lang="en-US" dirty="0" smtClean="0"/>
              <a:t>Recolor Graphics but Avoid Pink</a:t>
            </a:r>
            <a:endParaRPr lang="en-US" dirty="0"/>
          </a:p>
        </p:txBody>
      </p:sp>
      <p:pic>
        <p:nvPicPr>
          <p:cNvPr id="8" name="Picture 6"/>
          <p:cNvPicPr>
            <a:picLocks noGrp="1" noChangeAspect="1" noChangeArrowheads="1"/>
          </p:cNvPicPr>
          <p:nvPr>
            <p:ph idx="4294967295"/>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l="11331" r="11331"/>
          <a:stretch>
            <a:fillRect/>
          </a:stretch>
        </p:blipFill>
        <p:spPr>
          <a:xfrm>
            <a:off x="5616575" y="822325"/>
            <a:ext cx="3209925" cy="5534025"/>
          </a:xfrm>
        </p:spPr>
      </p:pic>
      <p:pic>
        <p:nvPicPr>
          <p:cNvPr id="7" name="Picture 3"/>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l="6129" r="6129"/>
          <a:stretch>
            <a:fillRect/>
          </a:stretch>
        </p:blipFill>
        <p:spPr bwMode="auto">
          <a:xfrm>
            <a:off x="318626" y="827286"/>
            <a:ext cx="1643029" cy="24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TextBox 11"/>
          <p:cNvSpPr txBox="1"/>
          <p:nvPr/>
        </p:nvSpPr>
        <p:spPr>
          <a:xfrm>
            <a:off x="320675" y="3573906"/>
            <a:ext cx="3457873" cy="307777"/>
          </a:xfrm>
          <a:prstGeom prst="rect">
            <a:avLst/>
          </a:prstGeom>
          <a:noFill/>
        </p:spPr>
        <p:txBody>
          <a:bodyPr wrap="none" rtlCol="0">
            <a:spAutoFit/>
          </a:bodyPr>
          <a:lstStyle/>
          <a:p>
            <a:r>
              <a:rPr lang="en-US" sz="1400" dirty="0" smtClean="0"/>
              <a:t>Detailed graphics look best in gray-scale.</a:t>
            </a:r>
            <a:endParaRPr lang="en-US" sz="1400" dirty="0"/>
          </a:p>
        </p:txBody>
      </p:sp>
      <p:pic>
        <p:nvPicPr>
          <p:cNvPr id="15" name="ClipArt Placeholder 8"/>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273" r="273"/>
          <a:stretch>
            <a:fillRect/>
          </a:stretch>
        </p:blipFill>
        <p:spPr>
          <a:xfrm>
            <a:off x="2076395" y="3862871"/>
            <a:ext cx="1640980" cy="2493479"/>
          </a:xfrm>
          <a:prstGeom prst="rect">
            <a:avLst/>
          </a:prstGeom>
        </p:spPr>
      </p:pic>
      <p:pic>
        <p:nvPicPr>
          <p:cNvPr id="16" name="ClipArt Placeholder 8"/>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l="273" r="273"/>
          <a:stretch>
            <a:fillRect/>
          </a:stretch>
        </p:blipFill>
        <p:spPr>
          <a:xfrm>
            <a:off x="3834039" y="3862871"/>
            <a:ext cx="1640980" cy="2493479"/>
          </a:xfrm>
          <a:prstGeom prst="rect">
            <a:avLst/>
          </a:prstGeom>
        </p:spPr>
      </p:pic>
      <p:sp>
        <p:nvSpPr>
          <p:cNvPr id="18" name="TextBox 17"/>
          <p:cNvSpPr txBox="1"/>
          <p:nvPr/>
        </p:nvSpPr>
        <p:spPr>
          <a:xfrm>
            <a:off x="3834039" y="3579058"/>
            <a:ext cx="1640980" cy="307777"/>
          </a:xfrm>
          <a:prstGeom prst="rect">
            <a:avLst/>
          </a:prstGeom>
          <a:noFill/>
        </p:spPr>
        <p:txBody>
          <a:bodyPr wrap="square" rtlCol="0">
            <a:spAutoFit/>
          </a:bodyPr>
          <a:lstStyle/>
          <a:p>
            <a:r>
              <a:rPr lang="en-US" sz="1400" b="1" dirty="0" smtClean="0"/>
              <a:t>Don’t go Pink!!!</a:t>
            </a:r>
            <a:endParaRPr lang="en-US" sz="1400" b="1" dirty="0"/>
          </a:p>
        </p:txBody>
      </p:sp>
      <p:pic>
        <p:nvPicPr>
          <p:cNvPr id="19" name="Picture 3"/>
          <p:cNvPicPr>
            <a:picLocks noChangeAspect="1" noChangeArrowheads="1"/>
          </p:cNvPicPr>
          <p:nvPr/>
        </p:nvPicPr>
        <p:blipFill rotWithShape="1">
          <a:blip r:embed="rId7">
            <a:duotone>
              <a:schemeClr val="accent3">
                <a:shade val="45000"/>
                <a:satMod val="135000"/>
              </a:schemeClr>
              <a:prstClr val="white"/>
            </a:duotone>
            <a:extLst>
              <a:ext uri="{28A0092B-C50C-407E-A947-70E740481C1C}">
                <a14:useLocalDpi xmlns:a14="http://schemas.microsoft.com/office/drawing/2010/main" val="0"/>
              </a:ext>
            </a:extLst>
          </a:blip>
          <a:srcRect r="-13611"/>
          <a:stretch/>
        </p:blipFill>
        <p:spPr bwMode="auto">
          <a:xfrm>
            <a:off x="2069253" y="827286"/>
            <a:ext cx="1872445" cy="24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 name="Picture 19"/>
          <p:cNvPicPr>
            <a:picLocks noChangeAspect="1" noChangeArrowheads="1"/>
          </p:cNvPicPr>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Lst>
          </a:blip>
          <a:srcRect l="5097"/>
          <a:stretch/>
        </p:blipFill>
        <p:spPr bwMode="auto">
          <a:xfrm>
            <a:off x="3834039" y="827286"/>
            <a:ext cx="1640681" cy="249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1" name="TextBox 20"/>
          <p:cNvSpPr txBox="1"/>
          <p:nvPr/>
        </p:nvSpPr>
        <p:spPr>
          <a:xfrm>
            <a:off x="318626" y="3323879"/>
            <a:ext cx="5156094" cy="307777"/>
          </a:xfrm>
          <a:prstGeom prst="rect">
            <a:avLst/>
          </a:prstGeom>
          <a:noFill/>
        </p:spPr>
        <p:txBody>
          <a:bodyPr wrap="square" rtlCol="0">
            <a:spAutoFit/>
          </a:bodyPr>
          <a:lstStyle/>
          <a:p>
            <a:r>
              <a:rPr lang="en-US" sz="1400" dirty="0" smtClean="0"/>
              <a:t>Simplified, brand re-colors can help, but use them sparingly.</a:t>
            </a:r>
            <a:endParaRPr lang="en-US" sz="1400" dirty="0"/>
          </a:p>
        </p:txBody>
      </p:sp>
      <p:pic>
        <p:nvPicPr>
          <p:cNvPr id="22"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l="5432" r="5541"/>
          <a:stretch/>
        </p:blipFill>
        <p:spPr bwMode="auto">
          <a:xfrm>
            <a:off x="320675" y="3881683"/>
            <a:ext cx="1649941" cy="247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23" name="Straight Connector 22"/>
          <p:cNvCxnSpPr/>
          <p:nvPr/>
        </p:nvCxnSpPr>
        <p:spPr bwMode="auto">
          <a:xfrm flipV="1">
            <a:off x="3834039" y="3862872"/>
            <a:ext cx="1640980" cy="2489914"/>
          </a:xfrm>
          <a:prstGeom prst="line">
            <a:avLst/>
          </a:prstGeom>
          <a:solidFill>
            <a:srgbClr val="00B8FF"/>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H="1" flipV="1">
            <a:off x="3834039" y="3881684"/>
            <a:ext cx="1640681" cy="2471102"/>
          </a:xfrm>
          <a:prstGeom prst="line">
            <a:avLst/>
          </a:prstGeom>
          <a:solidFill>
            <a:srgbClr val="00B8FF"/>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0287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Recolor Icons</a:t>
            </a:r>
            <a:endParaRPr lang="en-US" dirty="0"/>
          </a:p>
        </p:txBody>
      </p:sp>
      <p:sp>
        <p:nvSpPr>
          <p:cNvPr id="63" name="TextBox 62"/>
          <p:cNvSpPr txBox="1"/>
          <p:nvPr/>
        </p:nvSpPr>
        <p:spPr>
          <a:xfrm>
            <a:off x="645264" y="5129853"/>
            <a:ext cx="1208032" cy="857704"/>
          </a:xfrm>
          <a:prstGeom prst="rect">
            <a:avLst/>
          </a:prstGeom>
          <a:noFill/>
        </p:spPr>
        <p:txBody>
          <a:bodyPr wrap="square" lIns="82945" tIns="41473" rIns="82945" bIns="41473" rtlCol="0" anchor="ctr">
            <a:spAutoFit/>
          </a:bodyPr>
          <a:lstStyle/>
          <a:p>
            <a:pPr algn="ctr">
              <a:lnSpc>
                <a:spcPct val="100000"/>
              </a:lnSpc>
            </a:pPr>
            <a:r>
              <a:rPr lang="en-US" b="1" dirty="0" smtClean="0">
                <a:solidFill>
                  <a:srgbClr val="CC0000"/>
                </a:solidFill>
                <a:latin typeface="+mj-lt"/>
              </a:rPr>
              <a:t>Rogue</a:t>
            </a:r>
            <a:br>
              <a:rPr lang="en-US" b="1" dirty="0" smtClean="0">
                <a:solidFill>
                  <a:srgbClr val="CC0000"/>
                </a:solidFill>
                <a:latin typeface="+mj-lt"/>
              </a:rPr>
            </a:br>
            <a:r>
              <a:rPr lang="en-US" b="1" dirty="0" smtClean="0">
                <a:solidFill>
                  <a:srgbClr val="CC0000"/>
                </a:solidFill>
                <a:latin typeface="+mj-lt"/>
              </a:rPr>
              <a:t>IT</a:t>
            </a:r>
            <a:endParaRPr lang="en-US" b="1" dirty="0">
              <a:solidFill>
                <a:srgbClr val="CC0000"/>
              </a:solidFill>
              <a:latin typeface="+mj-lt"/>
            </a:endParaRPr>
          </a:p>
        </p:txBody>
      </p:sp>
      <p:grpSp>
        <p:nvGrpSpPr>
          <p:cNvPr id="8" name="Group 7"/>
          <p:cNvGrpSpPr/>
          <p:nvPr/>
        </p:nvGrpSpPr>
        <p:grpSpPr>
          <a:xfrm>
            <a:off x="477855" y="1086200"/>
            <a:ext cx="3631867" cy="2725396"/>
            <a:chOff x="618392" y="1408796"/>
            <a:chExt cx="3839171" cy="2880657"/>
          </a:xfrm>
        </p:grpSpPr>
        <p:pic>
          <p:nvPicPr>
            <p:cNvPr id="6" name="Picture 5" descr="server_cluster.eps"/>
            <p:cNvPicPr>
              <a:picLocks noChangeAspect="1"/>
            </p:cNvPicPr>
            <p:nvPr/>
          </p:nvPicPr>
          <p:blipFill>
            <a:blip r:embed="rId3">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910391" y="1408796"/>
              <a:ext cx="2547172" cy="1915473"/>
            </a:xfrm>
            <a:prstGeom prst="rect">
              <a:avLst/>
            </a:prstGeom>
          </p:spPr>
        </p:pic>
        <p:pic>
          <p:nvPicPr>
            <p:cNvPr id="112" name="Picture 111" descr="server_cluster.eps"/>
            <p:cNvPicPr>
              <a:picLocks noChangeAspect="1"/>
            </p:cNvPicPr>
            <p:nvPr/>
          </p:nvPicPr>
          <p:blipFill>
            <a:blip r:embed="rId3">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280956" y="1910128"/>
              <a:ext cx="2547172" cy="1915473"/>
            </a:xfrm>
            <a:prstGeom prst="rect">
              <a:avLst/>
            </a:prstGeom>
          </p:spPr>
        </p:pic>
        <p:pic>
          <p:nvPicPr>
            <p:cNvPr id="116" name="Picture 115" descr="server_cluster.eps"/>
            <p:cNvPicPr>
              <a:picLocks noChangeAspect="1"/>
            </p:cNvPicPr>
            <p:nvPr/>
          </p:nvPicPr>
          <p:blipFill>
            <a:blip r:embed="rId3">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618392" y="2373980"/>
              <a:ext cx="2547172" cy="1915473"/>
            </a:xfrm>
            <a:prstGeom prst="rect">
              <a:avLst/>
            </a:prstGeom>
          </p:spPr>
        </p:pic>
      </p:grpSp>
      <p:sp>
        <p:nvSpPr>
          <p:cNvPr id="60" name="TextBox 59"/>
          <p:cNvSpPr txBox="1"/>
          <p:nvPr/>
        </p:nvSpPr>
        <p:spPr>
          <a:xfrm>
            <a:off x="3413230" y="790789"/>
            <a:ext cx="1375441" cy="857704"/>
          </a:xfrm>
          <a:prstGeom prst="rect">
            <a:avLst/>
          </a:prstGeom>
          <a:noFill/>
        </p:spPr>
        <p:txBody>
          <a:bodyPr wrap="square" lIns="82945" tIns="41473" rIns="82945" bIns="41473" rtlCol="0" anchor="ctr">
            <a:spAutoFit/>
          </a:bodyPr>
          <a:lstStyle/>
          <a:p>
            <a:pPr algn="ctr">
              <a:lnSpc>
                <a:spcPct val="100000"/>
              </a:lnSpc>
            </a:pPr>
            <a:r>
              <a:rPr lang="en-US" b="1" dirty="0" smtClean="0">
                <a:solidFill>
                  <a:srgbClr val="CC0000"/>
                </a:solidFill>
                <a:latin typeface="+mj-lt"/>
              </a:rPr>
              <a:t>Wasted Space</a:t>
            </a:r>
            <a:endParaRPr lang="en-US" b="1" dirty="0">
              <a:solidFill>
                <a:srgbClr val="CC0000"/>
              </a:solidFill>
              <a:latin typeface="+mj-lt"/>
            </a:endParaRPr>
          </a:p>
        </p:txBody>
      </p:sp>
      <p:sp>
        <p:nvSpPr>
          <p:cNvPr id="61" name="TextBox 60"/>
          <p:cNvSpPr txBox="1"/>
          <p:nvPr/>
        </p:nvSpPr>
        <p:spPr>
          <a:xfrm>
            <a:off x="3442017" y="5382688"/>
            <a:ext cx="1559315" cy="472527"/>
          </a:xfrm>
          <a:prstGeom prst="rect">
            <a:avLst/>
          </a:prstGeom>
          <a:noFill/>
        </p:spPr>
        <p:txBody>
          <a:bodyPr wrap="square" lIns="82945" tIns="41473" rIns="82945" bIns="41473" rtlCol="0" anchor="ctr">
            <a:spAutoFit/>
          </a:bodyPr>
          <a:lstStyle/>
          <a:p>
            <a:pPr algn="ctr">
              <a:lnSpc>
                <a:spcPct val="100000"/>
              </a:lnSpc>
            </a:pPr>
            <a:r>
              <a:rPr lang="en-US" b="1" dirty="0" smtClean="0">
                <a:solidFill>
                  <a:srgbClr val="CC0000"/>
                </a:solidFill>
                <a:latin typeface="+mj-lt"/>
              </a:rPr>
              <a:t>Gridlock</a:t>
            </a:r>
            <a:endParaRPr lang="en-US" b="1" dirty="0">
              <a:solidFill>
                <a:srgbClr val="CC0000"/>
              </a:solidFill>
              <a:latin typeface="+mj-lt"/>
            </a:endParaRPr>
          </a:p>
        </p:txBody>
      </p:sp>
      <p:sp>
        <p:nvSpPr>
          <p:cNvPr id="62" name="TextBox 61"/>
          <p:cNvSpPr txBox="1"/>
          <p:nvPr/>
        </p:nvSpPr>
        <p:spPr>
          <a:xfrm>
            <a:off x="5681456" y="1175966"/>
            <a:ext cx="2160023" cy="472527"/>
          </a:xfrm>
          <a:prstGeom prst="rect">
            <a:avLst/>
          </a:prstGeom>
          <a:noFill/>
        </p:spPr>
        <p:txBody>
          <a:bodyPr wrap="square" lIns="82945" tIns="41473" rIns="82945" bIns="41473" rtlCol="0" anchor="ctr">
            <a:spAutoFit/>
          </a:bodyPr>
          <a:lstStyle/>
          <a:p>
            <a:pPr algn="ctr">
              <a:lnSpc>
                <a:spcPct val="100000"/>
              </a:lnSpc>
            </a:pPr>
            <a:r>
              <a:rPr lang="en-US" b="1" dirty="0" smtClean="0">
                <a:solidFill>
                  <a:srgbClr val="CC0000"/>
                </a:solidFill>
                <a:latin typeface="+mj-lt"/>
              </a:rPr>
              <a:t>Complexity</a:t>
            </a:r>
            <a:endParaRPr lang="en-US" b="1" dirty="0">
              <a:solidFill>
                <a:srgbClr val="CC0000"/>
              </a:solidFill>
              <a:latin typeface="+mj-lt"/>
            </a:endParaRPr>
          </a:p>
        </p:txBody>
      </p:sp>
      <p:grpSp>
        <p:nvGrpSpPr>
          <p:cNvPr id="13" name="Group 12"/>
          <p:cNvGrpSpPr/>
          <p:nvPr/>
        </p:nvGrpSpPr>
        <p:grpSpPr>
          <a:xfrm>
            <a:off x="2900842" y="3058749"/>
            <a:ext cx="3391702" cy="2236603"/>
            <a:chOff x="3167655" y="3531889"/>
            <a:chExt cx="3585298" cy="2364019"/>
          </a:xfrm>
        </p:grpSpPr>
        <p:pic>
          <p:nvPicPr>
            <p:cNvPr id="133" name="Picture 132" descr="server.eps"/>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402446" y="4039917"/>
              <a:ext cx="976321" cy="635952"/>
            </a:xfrm>
            <a:prstGeom prst="rect">
              <a:avLst/>
            </a:prstGeom>
          </p:spPr>
        </p:pic>
        <p:pic>
          <p:nvPicPr>
            <p:cNvPr id="134" name="Picture 133" descr="server.eps"/>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20839" y="3531889"/>
              <a:ext cx="976321" cy="635952"/>
            </a:xfrm>
            <a:prstGeom prst="rect">
              <a:avLst/>
            </a:prstGeom>
          </p:spPr>
        </p:pic>
        <p:pic>
          <p:nvPicPr>
            <p:cNvPr id="135" name="Picture 134"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778" y="4355717"/>
              <a:ext cx="976321" cy="635952"/>
            </a:xfrm>
            <a:prstGeom prst="rect">
              <a:avLst/>
            </a:prstGeom>
          </p:spPr>
        </p:pic>
        <p:pic>
          <p:nvPicPr>
            <p:cNvPr id="136" name="Picture 135" descr="server.eps"/>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82171" y="3847689"/>
              <a:ext cx="976321" cy="635952"/>
            </a:xfrm>
            <a:prstGeom prst="rect">
              <a:avLst/>
            </a:prstGeom>
          </p:spPr>
        </p:pic>
        <p:pic>
          <p:nvPicPr>
            <p:cNvPr id="137" name="Picture 136" descr="server.eps"/>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58239" y="4698083"/>
              <a:ext cx="976321" cy="635952"/>
            </a:xfrm>
            <a:prstGeom prst="rect">
              <a:avLst/>
            </a:prstGeom>
          </p:spPr>
        </p:pic>
        <p:pic>
          <p:nvPicPr>
            <p:cNvPr id="138" name="Picture 137" descr="server.eps"/>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776632" y="4190055"/>
              <a:ext cx="976321" cy="635952"/>
            </a:xfrm>
            <a:prstGeom prst="rect">
              <a:avLst/>
            </a:prstGeom>
          </p:spPr>
        </p:pic>
        <p:pic>
          <p:nvPicPr>
            <p:cNvPr id="87" name="Picture 86"/>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084039" y="4990588"/>
              <a:ext cx="457960" cy="492522"/>
            </a:xfrm>
            <a:prstGeom prst="rect">
              <a:avLst/>
            </a:prstGeom>
          </p:spPr>
        </p:pic>
        <p:grpSp>
          <p:nvGrpSpPr>
            <p:cNvPr id="5" name="Group 4"/>
            <p:cNvGrpSpPr/>
            <p:nvPr/>
          </p:nvGrpSpPr>
          <p:grpSpPr>
            <a:xfrm>
              <a:off x="3167655" y="5068122"/>
              <a:ext cx="772548" cy="827786"/>
              <a:chOff x="1738758" y="5101254"/>
              <a:chExt cx="772548" cy="827786"/>
            </a:xfrm>
          </p:grpSpPr>
          <p:pic>
            <p:nvPicPr>
              <p:cNvPr id="104" name="Picture 103"/>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929668" y="5340070"/>
                <a:ext cx="350724" cy="377195"/>
              </a:xfrm>
              <a:prstGeom prst="rect">
                <a:avLst/>
              </a:prstGeom>
            </p:spPr>
          </p:pic>
          <p:pic>
            <p:nvPicPr>
              <p:cNvPr id="89" name="Picture 88"/>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2160582" y="5421533"/>
                <a:ext cx="350724" cy="377195"/>
              </a:xfrm>
              <a:prstGeom prst="rect">
                <a:avLst/>
              </a:prstGeom>
            </p:spPr>
          </p:pic>
          <p:pic>
            <p:nvPicPr>
              <p:cNvPr id="90" name="Picture 89"/>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928683" y="5101254"/>
                <a:ext cx="350724" cy="377195"/>
              </a:xfrm>
              <a:prstGeom prst="rect">
                <a:avLst/>
              </a:prstGeom>
            </p:spPr>
          </p:pic>
          <p:pic>
            <p:nvPicPr>
              <p:cNvPr id="98" name="Picture 97"/>
              <p:cNvPicPr>
                <a:picLocks noChangeAspect="1"/>
              </p:cNvPicPr>
              <p:nvPr/>
            </p:nvPicPr>
            <p:blipFill>
              <a:blip r:embed="rId5">
                <a:duotone>
                  <a:prstClr val="black"/>
                  <a:schemeClr val="accent3">
                    <a:tint val="45000"/>
                    <a:satMod val="400000"/>
                  </a:schemeClr>
                </a:duotone>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740956" y="5465709"/>
                <a:ext cx="350724" cy="377195"/>
              </a:xfrm>
              <a:prstGeom prst="rect">
                <a:avLst/>
              </a:prstGeom>
            </p:spPr>
          </p:pic>
          <p:pic>
            <p:nvPicPr>
              <p:cNvPr id="102" name="Picture 101"/>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970657" y="5551845"/>
                <a:ext cx="350724" cy="377195"/>
              </a:xfrm>
              <a:prstGeom prst="rect">
                <a:avLst/>
              </a:prstGeom>
            </p:spPr>
          </p:pic>
          <p:pic>
            <p:nvPicPr>
              <p:cNvPr id="103" name="Picture 102"/>
              <p:cNvPicPr>
                <a:picLocks noChangeAspect="1"/>
              </p:cNvPicPr>
              <p:nvPr/>
            </p:nvPicPr>
            <p:blipFill>
              <a:blip r:embed="rId5">
                <a:duotone>
                  <a:prstClr val="black"/>
                  <a:schemeClr val="accent3">
                    <a:tint val="45000"/>
                    <a:satMod val="400000"/>
                  </a:schemeClr>
                </a:duotone>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738758" y="5231566"/>
                <a:ext cx="350724" cy="377195"/>
              </a:xfrm>
              <a:prstGeom prst="rect">
                <a:avLst/>
              </a:prstGeom>
            </p:spPr>
          </p:pic>
        </p:grpSp>
        <p:pic>
          <p:nvPicPr>
            <p:cNvPr id="105" name="Picture 104" descr="monitor.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3880" y="5019118"/>
              <a:ext cx="620058" cy="729142"/>
            </a:xfrm>
            <a:prstGeom prst="rect">
              <a:avLst/>
            </a:prstGeom>
          </p:spPr>
        </p:pic>
        <p:pic>
          <p:nvPicPr>
            <p:cNvPr id="109" name="Picture 108" descr="Screen Shot 2012-02-26 at 11.04.29 AM.png"/>
            <p:cNvPicPr>
              <a:picLocks noChangeAspect="1"/>
            </p:cNvPicPr>
            <p:nvPr/>
          </p:nvPicPr>
          <p:blipFill>
            <a:blip r:embed="rId8">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960740" y="5254999"/>
              <a:ext cx="634450" cy="614746"/>
            </a:xfrm>
            <a:prstGeom prst="rect">
              <a:avLst/>
            </a:prstGeom>
          </p:spPr>
        </p:pic>
        <p:pic>
          <p:nvPicPr>
            <p:cNvPr id="86" name="Picture 85"/>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4445832" y="4107564"/>
              <a:ext cx="621329" cy="668221"/>
            </a:xfrm>
            <a:prstGeom prst="rect">
              <a:avLst/>
            </a:prstGeom>
          </p:spPr>
        </p:pic>
      </p:grpSp>
      <p:grpSp>
        <p:nvGrpSpPr>
          <p:cNvPr id="11" name="Group 10"/>
          <p:cNvGrpSpPr/>
          <p:nvPr/>
        </p:nvGrpSpPr>
        <p:grpSpPr>
          <a:xfrm>
            <a:off x="4229363" y="1540840"/>
            <a:ext cx="3208783" cy="2270756"/>
            <a:chOff x="4696642" y="1847252"/>
            <a:chExt cx="3391938" cy="2400117"/>
          </a:xfrm>
        </p:grpSpPr>
        <p:grpSp>
          <p:nvGrpSpPr>
            <p:cNvPr id="44" name="Group 43"/>
            <p:cNvGrpSpPr/>
            <p:nvPr/>
          </p:nvGrpSpPr>
          <p:grpSpPr>
            <a:xfrm>
              <a:off x="5382894" y="1847252"/>
              <a:ext cx="2705686" cy="1547870"/>
              <a:chOff x="6700561" y="443466"/>
              <a:chExt cx="2705686" cy="1547870"/>
            </a:xfrm>
          </p:grpSpPr>
          <p:grpSp>
            <p:nvGrpSpPr>
              <p:cNvPr id="25" name="Group 24"/>
              <p:cNvGrpSpPr/>
              <p:nvPr/>
            </p:nvGrpSpPr>
            <p:grpSpPr>
              <a:xfrm>
                <a:off x="8757578" y="621690"/>
                <a:ext cx="648669" cy="1369646"/>
                <a:chOff x="8757578" y="621690"/>
                <a:chExt cx="648669" cy="1369646"/>
              </a:xfrm>
            </p:grpSpPr>
            <p:pic>
              <p:nvPicPr>
                <p:cNvPr id="92" name="Picture 91" descr="storage.eps"/>
                <p:cNvPicPr>
                  <a:picLocks noChangeAspect="1"/>
                </p:cNvPicPr>
                <p:nvPr/>
              </p:nvPicPr>
              <p:blipFill>
                <a:blip r:embed="rId10">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8758013" y="1513263"/>
                  <a:ext cx="648234" cy="478073"/>
                </a:xfrm>
                <a:prstGeom prst="rect">
                  <a:avLst/>
                </a:prstGeom>
              </p:spPr>
            </p:pic>
            <p:pic>
              <p:nvPicPr>
                <p:cNvPr id="93" name="Picture 92" descr="storage.eps"/>
                <p:cNvPicPr>
                  <a:picLocks noChangeAspect="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8013" y="1335040"/>
                  <a:ext cx="648234" cy="478073"/>
                </a:xfrm>
                <a:prstGeom prst="rect">
                  <a:avLst/>
                </a:prstGeom>
              </p:spPr>
            </p:pic>
            <p:pic>
              <p:nvPicPr>
                <p:cNvPr id="94" name="Picture 93"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57578" y="1156359"/>
                  <a:ext cx="648234" cy="478073"/>
                </a:xfrm>
                <a:prstGeom prst="rect">
                  <a:avLst/>
                </a:prstGeom>
              </p:spPr>
            </p:pic>
            <p:pic>
              <p:nvPicPr>
                <p:cNvPr id="95" name="Picture 94" descr="storage.eps"/>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757578" y="978136"/>
                  <a:ext cx="648234" cy="478073"/>
                </a:xfrm>
                <a:prstGeom prst="rect">
                  <a:avLst/>
                </a:prstGeom>
              </p:spPr>
            </p:pic>
            <p:pic>
              <p:nvPicPr>
                <p:cNvPr id="96" name="Picture 95" descr="storage.eps"/>
                <p:cNvPicPr>
                  <a:picLocks noChangeAspect="1"/>
                </p:cNvPicPr>
                <p:nvPr/>
              </p:nvPicPr>
              <p:blipFill>
                <a:blip r:embed="rId10">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8757578" y="799913"/>
                  <a:ext cx="648234" cy="478073"/>
                </a:xfrm>
                <a:prstGeom prst="rect">
                  <a:avLst/>
                </a:prstGeom>
              </p:spPr>
            </p:pic>
            <p:pic>
              <p:nvPicPr>
                <p:cNvPr id="97" name="Picture 96"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57578" y="621690"/>
                  <a:ext cx="648234" cy="478073"/>
                </a:xfrm>
                <a:prstGeom prst="rect">
                  <a:avLst/>
                </a:prstGeom>
              </p:spPr>
            </p:pic>
          </p:grpSp>
          <p:grpSp>
            <p:nvGrpSpPr>
              <p:cNvPr id="37" name="Group 36"/>
              <p:cNvGrpSpPr/>
              <p:nvPr/>
            </p:nvGrpSpPr>
            <p:grpSpPr>
              <a:xfrm>
                <a:off x="8070099" y="804607"/>
                <a:ext cx="648671" cy="834979"/>
                <a:chOff x="8070099" y="804607"/>
                <a:chExt cx="648671" cy="834979"/>
              </a:xfrm>
            </p:grpSpPr>
            <p:pic>
              <p:nvPicPr>
                <p:cNvPr id="99" name="Picture 98" descr="storage.eps"/>
                <p:cNvPicPr>
                  <a:picLocks noChangeAspect="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070534" y="1161512"/>
                  <a:ext cx="648236" cy="478074"/>
                </a:xfrm>
                <a:prstGeom prst="rect">
                  <a:avLst/>
                </a:prstGeom>
              </p:spPr>
            </p:pic>
            <p:pic>
              <p:nvPicPr>
                <p:cNvPr id="100" name="Picture 99" descr="storage.eps"/>
                <p:cNvPicPr>
                  <a:picLocks noChangeAspect="1"/>
                </p:cNvPicPr>
                <p:nvPr/>
              </p:nvPicPr>
              <p:blipFill>
                <a:blip r:embed="rId10">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8070534" y="983288"/>
                  <a:ext cx="648236" cy="478074"/>
                </a:xfrm>
                <a:prstGeom prst="rect">
                  <a:avLst/>
                </a:prstGeom>
              </p:spPr>
            </p:pic>
            <p:pic>
              <p:nvPicPr>
                <p:cNvPr id="101" name="Picture 100" descr="storage.eps"/>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070099" y="804607"/>
                  <a:ext cx="648236" cy="478074"/>
                </a:xfrm>
                <a:prstGeom prst="rect">
                  <a:avLst/>
                </a:prstGeom>
              </p:spPr>
            </p:pic>
          </p:grpSp>
          <p:grpSp>
            <p:nvGrpSpPr>
              <p:cNvPr id="41" name="Group 40"/>
              <p:cNvGrpSpPr/>
              <p:nvPr/>
            </p:nvGrpSpPr>
            <p:grpSpPr>
              <a:xfrm>
                <a:off x="7388475" y="811396"/>
                <a:ext cx="648236" cy="656298"/>
                <a:chOff x="7388475" y="811396"/>
                <a:chExt cx="648236" cy="656298"/>
              </a:xfrm>
            </p:grpSpPr>
            <p:pic>
              <p:nvPicPr>
                <p:cNvPr id="106" name="Picture 105"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88475" y="989620"/>
                  <a:ext cx="648236" cy="478074"/>
                </a:xfrm>
                <a:prstGeom prst="rect">
                  <a:avLst/>
                </a:prstGeom>
              </p:spPr>
            </p:pic>
            <p:pic>
              <p:nvPicPr>
                <p:cNvPr id="107" name="Picture 106" descr="storage.eps"/>
                <p:cNvPicPr>
                  <a:picLocks noChangeAspect="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388475" y="811396"/>
                  <a:ext cx="648236" cy="478074"/>
                </a:xfrm>
                <a:prstGeom prst="rect">
                  <a:avLst/>
                </a:prstGeom>
              </p:spPr>
            </p:pic>
          </p:grpSp>
          <p:grpSp>
            <p:nvGrpSpPr>
              <p:cNvPr id="42" name="Group 41"/>
              <p:cNvGrpSpPr/>
              <p:nvPr/>
            </p:nvGrpSpPr>
            <p:grpSpPr>
              <a:xfrm>
                <a:off x="6700561" y="443466"/>
                <a:ext cx="648671" cy="834979"/>
                <a:chOff x="6700561" y="443466"/>
                <a:chExt cx="648671" cy="834979"/>
              </a:xfrm>
            </p:grpSpPr>
            <p:pic>
              <p:nvPicPr>
                <p:cNvPr id="113" name="Picture 112" descr="storage.eps"/>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700996" y="800371"/>
                  <a:ext cx="648236" cy="478074"/>
                </a:xfrm>
                <a:prstGeom prst="rect">
                  <a:avLst/>
                </a:prstGeom>
              </p:spPr>
            </p:pic>
            <p:pic>
              <p:nvPicPr>
                <p:cNvPr id="114" name="Picture 113"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00996" y="622147"/>
                  <a:ext cx="648236" cy="478074"/>
                </a:xfrm>
                <a:prstGeom prst="rect">
                  <a:avLst/>
                </a:prstGeom>
              </p:spPr>
            </p:pic>
            <p:pic>
              <p:nvPicPr>
                <p:cNvPr id="115" name="Picture 114" descr="storage.eps"/>
                <p:cNvPicPr>
                  <a:picLocks noChangeAspect="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700561" y="443466"/>
                  <a:ext cx="648236" cy="478074"/>
                </a:xfrm>
                <a:prstGeom prst="rect">
                  <a:avLst/>
                </a:prstGeom>
              </p:spPr>
            </p:pic>
          </p:grpSp>
        </p:grpSp>
        <p:pic>
          <p:nvPicPr>
            <p:cNvPr id="9" name="Picture 8" descr="server.eps"/>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96642" y="2904595"/>
              <a:ext cx="976321" cy="635952"/>
            </a:xfrm>
            <a:prstGeom prst="rect">
              <a:avLst/>
            </a:prstGeom>
          </p:spPr>
        </p:pic>
        <p:pic>
          <p:nvPicPr>
            <p:cNvPr id="117" name="Picture 116"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642" y="2672669"/>
              <a:ext cx="976321" cy="635952"/>
            </a:xfrm>
            <a:prstGeom prst="rect">
              <a:avLst/>
            </a:prstGeom>
          </p:spPr>
        </p:pic>
        <p:pic>
          <p:nvPicPr>
            <p:cNvPr id="118" name="Picture 117" descr="server.eps"/>
            <p:cNvPicPr>
              <a:picLocks noChangeAspect="1"/>
            </p:cNvPicPr>
            <p:nvPr/>
          </p:nvPicPr>
          <p:blipFill>
            <a:blip r:embed="rId4">
              <a:duotone>
                <a:prstClr val="black"/>
                <a:srgbClr val="B7DEE8">
                  <a:tint val="45000"/>
                  <a:satMod val="400000"/>
                </a:srgbClr>
              </a:duotone>
              <a:extLst>
                <a:ext uri="{28A0092B-C50C-407E-A947-70E740481C1C}">
                  <a14:useLocalDpi xmlns:a14="http://schemas.microsoft.com/office/drawing/2010/main" val="0"/>
                </a:ext>
              </a:extLst>
            </a:blip>
            <a:stretch>
              <a:fillRect/>
            </a:stretch>
          </p:blipFill>
          <p:spPr>
            <a:xfrm>
              <a:off x="4696642" y="2418656"/>
              <a:ext cx="976321" cy="635952"/>
            </a:xfrm>
            <a:prstGeom prst="rect">
              <a:avLst/>
            </a:prstGeom>
          </p:spPr>
        </p:pic>
        <p:pic>
          <p:nvPicPr>
            <p:cNvPr id="122" name="Picture 121" descr="server.eps"/>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696642" y="2175686"/>
              <a:ext cx="976321" cy="635952"/>
            </a:xfrm>
            <a:prstGeom prst="rect">
              <a:avLst/>
            </a:prstGeom>
          </p:spPr>
        </p:pic>
        <p:pic>
          <p:nvPicPr>
            <p:cNvPr id="123" name="Picture 122"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572" y="3235917"/>
              <a:ext cx="976321" cy="635952"/>
            </a:xfrm>
            <a:prstGeom prst="rect">
              <a:avLst/>
            </a:prstGeom>
          </p:spPr>
        </p:pic>
        <p:pic>
          <p:nvPicPr>
            <p:cNvPr id="124" name="Picture 123" descr="server.eps"/>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5712572" y="2992947"/>
              <a:ext cx="976321" cy="635952"/>
            </a:xfrm>
            <a:prstGeom prst="rect">
              <a:avLst/>
            </a:prstGeom>
          </p:spPr>
        </p:pic>
        <p:pic>
          <p:nvPicPr>
            <p:cNvPr id="125" name="Picture 124" descr="server.eps"/>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5712572" y="2749977"/>
              <a:ext cx="976321" cy="635952"/>
            </a:xfrm>
            <a:prstGeom prst="rect">
              <a:avLst/>
            </a:prstGeom>
          </p:spPr>
        </p:pic>
        <p:pic>
          <p:nvPicPr>
            <p:cNvPr id="126" name="Picture 125"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572" y="2495963"/>
              <a:ext cx="976321" cy="635952"/>
            </a:xfrm>
            <a:prstGeom prst="rect">
              <a:avLst/>
            </a:prstGeom>
          </p:spPr>
        </p:pic>
        <p:pic>
          <p:nvPicPr>
            <p:cNvPr id="127" name="Picture 126" descr="server.eps"/>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728503" y="3611417"/>
              <a:ext cx="976321" cy="635952"/>
            </a:xfrm>
            <a:prstGeom prst="rect">
              <a:avLst/>
            </a:prstGeom>
          </p:spPr>
        </p:pic>
        <p:pic>
          <p:nvPicPr>
            <p:cNvPr id="128" name="Picture 127" descr="server.eps"/>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739546" y="3346359"/>
              <a:ext cx="976321" cy="635952"/>
            </a:xfrm>
            <a:prstGeom prst="rect">
              <a:avLst/>
            </a:prstGeom>
          </p:spPr>
        </p:pic>
        <p:pic>
          <p:nvPicPr>
            <p:cNvPr id="129" name="Picture 128"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503" y="3114431"/>
              <a:ext cx="976321" cy="635952"/>
            </a:xfrm>
            <a:prstGeom prst="rect">
              <a:avLst/>
            </a:prstGeom>
          </p:spPr>
        </p:pic>
        <p:pic>
          <p:nvPicPr>
            <p:cNvPr id="130" name="Picture 129" descr="server.eps"/>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6728502" y="2871462"/>
              <a:ext cx="976321" cy="635952"/>
            </a:xfrm>
            <a:prstGeom prst="rect">
              <a:avLst/>
            </a:prstGeom>
          </p:spPr>
        </p:pic>
      </p:grpSp>
      <p:grpSp>
        <p:nvGrpSpPr>
          <p:cNvPr id="22" name="Group 21"/>
          <p:cNvGrpSpPr/>
          <p:nvPr/>
        </p:nvGrpSpPr>
        <p:grpSpPr>
          <a:xfrm>
            <a:off x="330245" y="3714374"/>
            <a:ext cx="2596741" cy="1536050"/>
            <a:chOff x="6302286" y="4612651"/>
            <a:chExt cx="2744962" cy="1623557"/>
          </a:xfrm>
        </p:grpSpPr>
        <p:pic>
          <p:nvPicPr>
            <p:cNvPr id="120" name="Picture 119" descr="internet.eps"/>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02286" y="4612651"/>
              <a:ext cx="2744962" cy="1605170"/>
            </a:xfrm>
            <a:prstGeom prst="rect">
              <a:avLst/>
            </a:prstGeom>
          </p:spPr>
        </p:pic>
        <p:grpSp>
          <p:nvGrpSpPr>
            <p:cNvPr id="20" name="Group 19"/>
            <p:cNvGrpSpPr/>
            <p:nvPr/>
          </p:nvGrpSpPr>
          <p:grpSpPr>
            <a:xfrm>
              <a:off x="6673143" y="5188607"/>
              <a:ext cx="709584" cy="822616"/>
              <a:chOff x="6673143" y="5188607"/>
              <a:chExt cx="709584" cy="822616"/>
            </a:xfrm>
          </p:grpSpPr>
          <p:pic>
            <p:nvPicPr>
              <p:cNvPr id="139" name="Picture 138" descr="server.eps"/>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673143" y="5549017"/>
                <a:ext cx="709584" cy="462206"/>
              </a:xfrm>
              <a:prstGeom prst="rect">
                <a:avLst/>
              </a:prstGeom>
            </p:spPr>
          </p:pic>
          <p:pic>
            <p:nvPicPr>
              <p:cNvPr id="140" name="Picture 139" descr="server.eps"/>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673143" y="5428881"/>
                <a:ext cx="709584" cy="462205"/>
              </a:xfrm>
              <a:prstGeom prst="rect">
                <a:avLst/>
              </a:prstGeom>
            </p:spPr>
          </p:pic>
          <p:pic>
            <p:nvPicPr>
              <p:cNvPr id="141" name="Picture 140" descr="server.eps"/>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6673143" y="5308744"/>
                <a:ext cx="709584" cy="462205"/>
              </a:xfrm>
              <a:prstGeom prst="rect">
                <a:avLst/>
              </a:prstGeom>
            </p:spPr>
          </p:pic>
          <p:pic>
            <p:nvPicPr>
              <p:cNvPr id="164" name="Picture 163" descr="serve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143" y="5188607"/>
                <a:ext cx="709584" cy="462205"/>
              </a:xfrm>
              <a:prstGeom prst="rect">
                <a:avLst/>
              </a:prstGeom>
            </p:spPr>
          </p:pic>
        </p:grpSp>
        <p:grpSp>
          <p:nvGrpSpPr>
            <p:cNvPr id="18" name="Group 17"/>
            <p:cNvGrpSpPr/>
            <p:nvPr/>
          </p:nvGrpSpPr>
          <p:grpSpPr>
            <a:xfrm>
              <a:off x="7221940" y="5495579"/>
              <a:ext cx="463835" cy="597055"/>
              <a:chOff x="7401514" y="5390185"/>
              <a:chExt cx="648671" cy="834979"/>
            </a:xfrm>
          </p:grpSpPr>
          <p:pic>
            <p:nvPicPr>
              <p:cNvPr id="157" name="Picture 156" descr="storage.eps"/>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401949" y="5747090"/>
                <a:ext cx="648236" cy="478074"/>
              </a:xfrm>
              <a:prstGeom prst="rect">
                <a:avLst/>
              </a:prstGeom>
            </p:spPr>
          </p:pic>
          <p:pic>
            <p:nvPicPr>
              <p:cNvPr id="158" name="Picture 157"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01949" y="5568866"/>
                <a:ext cx="648236" cy="478074"/>
              </a:xfrm>
              <a:prstGeom prst="rect">
                <a:avLst/>
              </a:prstGeom>
            </p:spPr>
          </p:pic>
          <p:pic>
            <p:nvPicPr>
              <p:cNvPr id="159" name="Picture 158" descr="storage.eps"/>
              <p:cNvPicPr>
                <a:picLocks noChangeAspect="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401514" y="5390185"/>
                <a:ext cx="648236" cy="478074"/>
              </a:xfrm>
              <a:prstGeom prst="rect">
                <a:avLst/>
              </a:prstGeom>
            </p:spPr>
          </p:pic>
        </p:grpSp>
        <p:grpSp>
          <p:nvGrpSpPr>
            <p:cNvPr id="160" name="Group 159"/>
            <p:cNvGrpSpPr/>
            <p:nvPr/>
          </p:nvGrpSpPr>
          <p:grpSpPr>
            <a:xfrm>
              <a:off x="7575307" y="5639153"/>
              <a:ext cx="463835" cy="597055"/>
              <a:chOff x="7401514" y="5390185"/>
              <a:chExt cx="648671" cy="834979"/>
            </a:xfrm>
          </p:grpSpPr>
          <p:pic>
            <p:nvPicPr>
              <p:cNvPr id="161" name="Picture 160" descr="storag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01949" y="5747090"/>
                <a:ext cx="648236" cy="478074"/>
              </a:xfrm>
              <a:prstGeom prst="rect">
                <a:avLst/>
              </a:prstGeom>
            </p:spPr>
          </p:pic>
          <p:pic>
            <p:nvPicPr>
              <p:cNvPr id="162" name="Picture 161" descr="storage.eps"/>
              <p:cNvPicPr>
                <a:picLocks noChangeAspect="1"/>
              </p:cNvPicPr>
              <p:nvPr/>
            </p:nvPicPr>
            <p:blipFill>
              <a:blip r:embed="rId10">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7401949" y="5568866"/>
                <a:ext cx="648236" cy="478074"/>
              </a:xfrm>
              <a:prstGeom prst="rect">
                <a:avLst/>
              </a:prstGeom>
            </p:spPr>
          </p:pic>
          <p:pic>
            <p:nvPicPr>
              <p:cNvPr id="163" name="Picture 162" descr="storage.eps"/>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401514" y="5390185"/>
                <a:ext cx="648236" cy="478074"/>
              </a:xfrm>
              <a:prstGeom prst="rect">
                <a:avLst/>
              </a:prstGeom>
            </p:spPr>
          </p:pic>
        </p:grpSp>
      </p:grpSp>
      <p:grpSp>
        <p:nvGrpSpPr>
          <p:cNvPr id="77" name="Group 76"/>
          <p:cNvGrpSpPr/>
          <p:nvPr/>
        </p:nvGrpSpPr>
        <p:grpSpPr>
          <a:xfrm>
            <a:off x="5681456" y="3887822"/>
            <a:ext cx="2909289" cy="2033961"/>
            <a:chOff x="8684638" y="3367496"/>
            <a:chExt cx="1061028" cy="741793"/>
          </a:xfrm>
        </p:grpSpPr>
        <p:pic>
          <p:nvPicPr>
            <p:cNvPr id="78" name="Picture 77" descr="internet.eps"/>
            <p:cNvPicPr>
              <a:picLocks noChangeAspect="1"/>
            </p:cNvPicPr>
            <p:nvPr/>
          </p:nvPicPr>
          <p:blipFill>
            <a:blip r:embed="rId1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684638" y="3367496"/>
              <a:ext cx="1061028" cy="718762"/>
            </a:xfrm>
            <a:prstGeom prst="rect">
              <a:avLst/>
            </a:prstGeom>
          </p:spPr>
        </p:pic>
        <p:grpSp>
          <p:nvGrpSpPr>
            <p:cNvPr id="79" name="Group 78"/>
            <p:cNvGrpSpPr/>
            <p:nvPr/>
          </p:nvGrpSpPr>
          <p:grpSpPr>
            <a:xfrm>
              <a:off x="8764759" y="3659213"/>
              <a:ext cx="495040" cy="450076"/>
              <a:chOff x="1925543" y="4435818"/>
              <a:chExt cx="1388261" cy="1262166"/>
            </a:xfrm>
          </p:grpSpPr>
          <p:pic>
            <p:nvPicPr>
              <p:cNvPr id="80" name="Picture 79" descr="server.eps"/>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29504" y="4796284"/>
                <a:ext cx="1384300" cy="901700"/>
              </a:xfrm>
              <a:prstGeom prst="rect">
                <a:avLst/>
              </a:prstGeom>
            </p:spPr>
          </p:pic>
          <p:pic>
            <p:nvPicPr>
              <p:cNvPr id="81" name="Picture 80"/>
              <p:cNvPicPr>
                <a:picLocks noChangeAspect="1"/>
              </p:cNvPicPr>
              <p:nvPr/>
            </p:nvPicPr>
            <p:blipFill>
              <a:blip r:embed="rId14">
                <a:extLst>
                  <a:ext uri="{BEBA8EAE-BF5A-486C-A8C5-ECC9F3942E4B}">
                    <a14:imgProps xmlns:a14="http://schemas.microsoft.com/office/drawing/2010/main">
                      <a14:imgLayer r:embed="rId15">
                        <a14:imgEffect>
                          <a14:backgroundRemoval t="0" b="95765" l="0" r="100000"/>
                        </a14:imgEffect>
                      </a14:imgLayer>
                    </a14:imgProps>
                  </a:ext>
                </a:extLst>
              </a:blip>
              <a:stretch>
                <a:fillRect/>
              </a:stretch>
            </p:blipFill>
            <p:spPr>
              <a:xfrm>
                <a:off x="1925543" y="4633923"/>
                <a:ext cx="1368127" cy="862454"/>
              </a:xfrm>
              <a:prstGeom prst="rect">
                <a:avLst/>
              </a:prstGeom>
            </p:spPr>
          </p:pic>
          <p:grpSp>
            <p:nvGrpSpPr>
              <p:cNvPr id="82" name="Group 81"/>
              <p:cNvGrpSpPr/>
              <p:nvPr/>
            </p:nvGrpSpPr>
            <p:grpSpPr>
              <a:xfrm>
                <a:off x="2008953" y="4559088"/>
                <a:ext cx="1236786" cy="699610"/>
                <a:chOff x="408581" y="3870749"/>
                <a:chExt cx="1236786" cy="699610"/>
              </a:xfrm>
            </p:grpSpPr>
            <p:pic>
              <p:nvPicPr>
                <p:cNvPr id="108" name="Picture 107" descr="server.eps"/>
                <p:cNvPicPr>
                  <a:picLocks noChangeAspect="1"/>
                </p:cNvPicPr>
                <p:nvPr/>
              </p:nvPicPr>
              <p:blipFill>
                <a:blip r:embed="rId1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8581" y="4078424"/>
                  <a:ext cx="534545" cy="348190"/>
                </a:xfrm>
                <a:prstGeom prst="rect">
                  <a:avLst/>
                </a:prstGeom>
              </p:spPr>
            </p:pic>
            <p:pic>
              <p:nvPicPr>
                <p:cNvPr id="110" name="Picture 109" descr="server.eps"/>
                <p:cNvPicPr>
                  <a:picLocks noChangeAspect="1"/>
                </p:cNvPicPr>
                <p:nvPr/>
              </p:nvPicPr>
              <p:blipFill>
                <a:blip r:embed="rId1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165" y="3870749"/>
                  <a:ext cx="534545" cy="348190"/>
                </a:xfrm>
                <a:prstGeom prst="rect">
                  <a:avLst/>
                </a:prstGeom>
              </p:spPr>
            </p:pic>
            <p:pic>
              <p:nvPicPr>
                <p:cNvPr id="111" name="Picture 110" descr="server.eps"/>
                <p:cNvPicPr>
                  <a:picLocks noChangeAspect="1"/>
                </p:cNvPicPr>
                <p:nvPr/>
              </p:nvPicPr>
              <p:blipFill>
                <a:blip r:embed="rId1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8609" y="4222169"/>
                  <a:ext cx="534545" cy="348190"/>
                </a:xfrm>
                <a:prstGeom prst="rect">
                  <a:avLst/>
                </a:prstGeom>
              </p:spPr>
            </p:pic>
            <p:pic>
              <p:nvPicPr>
                <p:cNvPr id="119" name="Picture 118" descr="server.eps"/>
                <p:cNvPicPr>
                  <a:picLocks noChangeAspect="1"/>
                </p:cNvPicPr>
                <p:nvPr/>
              </p:nvPicPr>
              <p:blipFill>
                <a:blip r:embed="rId1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0822" y="4012865"/>
                  <a:ext cx="534545" cy="348190"/>
                </a:xfrm>
                <a:prstGeom prst="rect">
                  <a:avLst/>
                </a:prstGeom>
              </p:spPr>
            </p:pic>
          </p:grpSp>
          <p:grpSp>
            <p:nvGrpSpPr>
              <p:cNvPr id="83" name="Group 82"/>
              <p:cNvGrpSpPr/>
              <p:nvPr/>
            </p:nvGrpSpPr>
            <p:grpSpPr>
              <a:xfrm>
                <a:off x="2112261" y="4435818"/>
                <a:ext cx="1018012" cy="688010"/>
                <a:chOff x="515331" y="3757821"/>
                <a:chExt cx="1018012" cy="688010"/>
              </a:xfrm>
            </p:grpSpPr>
            <p:pic>
              <p:nvPicPr>
                <p:cNvPr id="84" name="Picture 83"/>
                <p:cNvPicPr>
                  <a:picLocks noChangeAspect="1"/>
                </p:cNvPicPr>
                <p:nvPr/>
              </p:nvPicPr>
              <p:blipFill>
                <a:blip r:embed="rId5">
                  <a:extLst>
                    <a:ext uri="{BEBA8EAE-BF5A-486C-A8C5-ECC9F3942E4B}">
                      <a14:imgProps xmlns:a14="http://schemas.microsoft.com/office/drawing/2010/main">
                        <a14:imgLayer r:embed="rId1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826533" y="3757821"/>
                  <a:ext cx="312480" cy="336063"/>
                </a:xfrm>
                <a:prstGeom prst="rect">
                  <a:avLst/>
                </a:prstGeom>
              </p:spPr>
            </p:pic>
            <p:pic>
              <p:nvPicPr>
                <p:cNvPr id="85" name="Picture 84"/>
                <p:cNvPicPr>
                  <a:picLocks noChangeAspect="1"/>
                </p:cNvPicPr>
                <p:nvPr/>
              </p:nvPicPr>
              <p:blipFill>
                <a:blip r:embed="rId5">
                  <a:extLst>
                    <a:ext uri="{BEBA8EAE-BF5A-486C-A8C5-ECC9F3942E4B}">
                      <a14:imgProps xmlns:a14="http://schemas.microsoft.com/office/drawing/2010/main">
                        <a14:imgLayer r:embed="rId1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15331" y="3966726"/>
                  <a:ext cx="312480" cy="336063"/>
                </a:xfrm>
                <a:prstGeom prst="rect">
                  <a:avLst/>
                </a:prstGeom>
              </p:spPr>
            </p:pic>
            <p:pic>
              <p:nvPicPr>
                <p:cNvPr id="88" name="Picture 87"/>
                <p:cNvPicPr>
                  <a:picLocks noChangeAspect="1"/>
                </p:cNvPicPr>
                <p:nvPr/>
              </p:nvPicPr>
              <p:blipFill>
                <a:blip r:embed="rId5">
                  <a:extLst>
                    <a:ext uri="{BEBA8EAE-BF5A-486C-A8C5-ECC9F3942E4B}">
                      <a14:imgProps xmlns:a14="http://schemas.microsoft.com/office/drawing/2010/main">
                        <a14:imgLayer r:embed="rId1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220863" y="3899681"/>
                  <a:ext cx="312480" cy="336063"/>
                </a:xfrm>
                <a:prstGeom prst="rect">
                  <a:avLst/>
                </a:prstGeom>
              </p:spPr>
            </p:pic>
            <p:pic>
              <p:nvPicPr>
                <p:cNvPr id="91" name="Picture 90"/>
                <p:cNvPicPr>
                  <a:picLocks noChangeAspect="1"/>
                </p:cNvPicPr>
                <p:nvPr/>
              </p:nvPicPr>
              <p:blipFill>
                <a:blip r:embed="rId5">
                  <a:extLst>
                    <a:ext uri="{BEBA8EAE-BF5A-486C-A8C5-ECC9F3942E4B}">
                      <a14:imgProps xmlns:a14="http://schemas.microsoft.com/office/drawing/2010/main">
                        <a14:imgLayer r:embed="rId16">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915253" y="4109768"/>
                  <a:ext cx="312480" cy="336063"/>
                </a:xfrm>
                <a:prstGeom prst="rect">
                  <a:avLst/>
                </a:prstGeom>
              </p:spPr>
            </p:pic>
          </p:grpSp>
        </p:grpSp>
      </p:grpSp>
      <p:sp>
        <p:nvSpPr>
          <p:cNvPr id="121" name="TextBox 120"/>
          <p:cNvSpPr txBox="1"/>
          <p:nvPr/>
        </p:nvSpPr>
        <p:spPr>
          <a:xfrm>
            <a:off x="5921488" y="5952748"/>
            <a:ext cx="2108387" cy="453088"/>
          </a:xfrm>
          <a:prstGeom prst="rect">
            <a:avLst/>
          </a:prstGeom>
          <a:noFill/>
        </p:spPr>
        <p:txBody>
          <a:bodyPr wrap="square" lIns="82945" tIns="41473" rIns="82945" bIns="41473" rtlCol="0" anchor="ctr">
            <a:spAutoFit/>
          </a:bodyPr>
          <a:lstStyle/>
          <a:p>
            <a:pPr algn="ctr">
              <a:lnSpc>
                <a:spcPct val="100000"/>
              </a:lnSpc>
            </a:pPr>
            <a:r>
              <a:rPr lang="en-US" b="1" dirty="0" smtClean="0">
                <a:solidFill>
                  <a:schemeClr val="accent2"/>
                </a:solidFill>
                <a:latin typeface="+mj-lt"/>
              </a:rPr>
              <a:t>CloudForms</a:t>
            </a:r>
            <a:endParaRPr lang="en-US" b="1" dirty="0">
              <a:solidFill>
                <a:schemeClr val="accent2"/>
              </a:solidFill>
              <a:latin typeface="+mj-lt"/>
            </a:endParaRPr>
          </a:p>
        </p:txBody>
      </p:sp>
      <p:sp>
        <p:nvSpPr>
          <p:cNvPr id="10" name="Slide Number Placeholder 9"/>
          <p:cNvSpPr>
            <a:spLocks noGrp="1"/>
          </p:cNvSpPr>
          <p:nvPr>
            <p:ph type="sldNum" sz="quarter" idx="12"/>
          </p:nvPr>
        </p:nvSpPr>
        <p:spPr/>
        <p:txBody>
          <a:bodyPr/>
          <a:lstStyle/>
          <a:p>
            <a:pPr>
              <a:defRPr/>
            </a:pPr>
            <a:fld id="{00224C77-230C-C54D-A837-FBC84D13D111}" type="slidenum">
              <a:rPr lang="en-US" smtClean="0"/>
              <a:pPr>
                <a:defRPr/>
              </a:pPr>
              <a:t>21</a:t>
            </a:fld>
            <a:endParaRPr lang="en-US"/>
          </a:p>
        </p:txBody>
      </p:sp>
    </p:spTree>
    <p:extLst>
      <p:ext uri="{BB962C8B-B14F-4D97-AF65-F5344CB8AC3E}">
        <p14:creationId xmlns:p14="http://schemas.microsoft.com/office/powerpoint/2010/main" val="40678227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sz="quarter" idx="13"/>
          </p:nvPr>
        </p:nvSpPr>
        <p:spPr/>
        <p:txBody>
          <a:bodyPr/>
          <a:lstStyle/>
          <a:p>
            <a:r>
              <a:rPr lang="en-US" dirty="0" smtClean="0"/>
              <a:t>When using the same graphic(s) between consecutive slides...</a:t>
            </a:r>
          </a:p>
          <a:p>
            <a:pPr lvl="1"/>
            <a:r>
              <a:rPr lang="en-US" dirty="0" smtClean="0"/>
              <a:t>Positioning changes distract the eye!</a:t>
            </a:r>
          </a:p>
          <a:p>
            <a:r>
              <a:rPr lang="en-US" dirty="0" smtClean="0"/>
              <a:t>To fix this, do one of the following:</a:t>
            </a:r>
          </a:p>
          <a:p>
            <a:pPr lvl="1"/>
            <a:r>
              <a:rPr lang="en-US" dirty="0" smtClean="0"/>
              <a:t>Duplicate the original slide and remove unwanted elements</a:t>
            </a:r>
          </a:p>
          <a:p>
            <a:pPr lvl="1"/>
            <a:r>
              <a:rPr lang="en-US" dirty="0" smtClean="0"/>
              <a:t>Copy desired elements, create a new slide, and paste (they’ll show in the same location as their origin slide)</a:t>
            </a:r>
          </a:p>
          <a:p>
            <a:pPr lvl="1"/>
            <a:endParaRPr lang="en-US" dirty="0"/>
          </a:p>
        </p:txBody>
      </p:sp>
      <p:sp>
        <p:nvSpPr>
          <p:cNvPr id="2" name="Slide Number Placeholder 1"/>
          <p:cNvSpPr>
            <a:spLocks noGrp="1"/>
          </p:cNvSpPr>
          <p:nvPr>
            <p:ph type="sldNum" sz="quarter" idx="12"/>
          </p:nvPr>
        </p:nvSpPr>
        <p:spPr/>
        <p:txBody>
          <a:bodyPr/>
          <a:lstStyle/>
          <a:p>
            <a:pPr>
              <a:defRPr/>
            </a:pPr>
            <a:fld id="{00224C77-230C-C54D-A837-FBC84D13D111}" type="slidenum">
              <a:rPr lang="en-US" smtClean="0"/>
              <a:pPr>
                <a:defRPr/>
              </a:pPr>
              <a:t>22</a:t>
            </a:fld>
            <a:endParaRPr lang="en-US"/>
          </a:p>
        </p:txBody>
      </p:sp>
      <p:sp>
        <p:nvSpPr>
          <p:cNvPr id="3" name="Title 2"/>
          <p:cNvSpPr>
            <a:spLocks noGrp="1"/>
          </p:cNvSpPr>
          <p:nvPr>
            <p:ph type="title"/>
          </p:nvPr>
        </p:nvSpPr>
        <p:spPr/>
        <p:txBody>
          <a:bodyPr/>
          <a:lstStyle/>
          <a:p>
            <a:r>
              <a:rPr lang="en-US" dirty="0" smtClean="0"/>
              <a:t>Avoid Wandering Graphics</a:t>
            </a:r>
            <a:endParaRPr lang="en-US" dirty="0"/>
          </a:p>
        </p:txBody>
      </p:sp>
      <p:sp>
        <p:nvSpPr>
          <p:cNvPr id="22" name="Content Placeholder 21"/>
          <p:cNvSpPr>
            <a:spLocks noGrp="1"/>
          </p:cNvSpPr>
          <p:nvPr>
            <p:ph sz="quarter" idx="14"/>
          </p:nvPr>
        </p:nvSpPr>
        <p:spPr/>
        <p:txBody>
          <a:bodyPr/>
          <a:lstStyle/>
          <a:p>
            <a:endParaRPr lang="en-US"/>
          </a:p>
        </p:txBody>
      </p:sp>
      <p:sp>
        <p:nvSpPr>
          <p:cNvPr id="4" name="Footer Placeholder 3"/>
          <p:cNvSpPr>
            <a:spLocks noGrp="1"/>
          </p:cNvSpPr>
          <p:nvPr>
            <p:ph type="ftr" sz="quarter" idx="3"/>
          </p:nvPr>
        </p:nvSpPr>
        <p:spPr/>
        <p:txBody>
          <a:bodyPr/>
          <a:lstStyle/>
          <a:p>
            <a:endParaRPr lang="en-US" dirty="0"/>
          </a:p>
        </p:txBody>
      </p:sp>
      <p:grpSp>
        <p:nvGrpSpPr>
          <p:cNvPr id="5" name="Group 4"/>
          <p:cNvGrpSpPr/>
          <p:nvPr/>
        </p:nvGrpSpPr>
        <p:grpSpPr>
          <a:xfrm>
            <a:off x="5681456" y="3887822"/>
            <a:ext cx="2909289" cy="2033961"/>
            <a:chOff x="8684638" y="3367496"/>
            <a:chExt cx="1061028" cy="741793"/>
          </a:xfrm>
        </p:grpSpPr>
        <p:pic>
          <p:nvPicPr>
            <p:cNvPr id="6" name="Picture 5" descr="internet.eps"/>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684638" y="3367496"/>
              <a:ext cx="1061028" cy="718762"/>
            </a:xfrm>
            <a:prstGeom prst="rect">
              <a:avLst/>
            </a:prstGeom>
          </p:spPr>
        </p:pic>
        <p:grpSp>
          <p:nvGrpSpPr>
            <p:cNvPr id="7" name="Group 6"/>
            <p:cNvGrpSpPr/>
            <p:nvPr/>
          </p:nvGrpSpPr>
          <p:grpSpPr>
            <a:xfrm>
              <a:off x="8764759" y="3659213"/>
              <a:ext cx="495040" cy="450076"/>
              <a:chOff x="1925543" y="4435818"/>
              <a:chExt cx="1388261" cy="1262166"/>
            </a:xfrm>
          </p:grpSpPr>
          <p:pic>
            <p:nvPicPr>
              <p:cNvPr id="8" name="Picture 7" descr="serve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504" y="4796284"/>
                <a:ext cx="1384300" cy="901700"/>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ackgroundRemoval t="0" b="95765" l="0" r="100000"/>
                        </a14:imgEffect>
                      </a14:imgLayer>
                    </a14:imgProps>
                  </a:ext>
                </a:extLst>
              </a:blip>
              <a:stretch>
                <a:fillRect/>
              </a:stretch>
            </p:blipFill>
            <p:spPr>
              <a:xfrm>
                <a:off x="1925543" y="4633923"/>
                <a:ext cx="1368127" cy="862454"/>
              </a:xfrm>
              <a:prstGeom prst="rect">
                <a:avLst/>
              </a:prstGeom>
            </p:spPr>
          </p:pic>
          <p:grpSp>
            <p:nvGrpSpPr>
              <p:cNvPr id="10" name="Group 9"/>
              <p:cNvGrpSpPr/>
              <p:nvPr/>
            </p:nvGrpSpPr>
            <p:grpSpPr>
              <a:xfrm>
                <a:off x="2008953" y="4559088"/>
                <a:ext cx="1236786" cy="699610"/>
                <a:chOff x="408581" y="3870749"/>
                <a:chExt cx="1236786" cy="699610"/>
              </a:xfrm>
            </p:grpSpPr>
            <p:pic>
              <p:nvPicPr>
                <p:cNvPr id="16" name="Picture 15"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8581" y="4078424"/>
                  <a:ext cx="534545" cy="348190"/>
                </a:xfrm>
                <a:prstGeom prst="rect">
                  <a:avLst/>
                </a:prstGeom>
              </p:spPr>
            </p:pic>
            <p:pic>
              <p:nvPicPr>
                <p:cNvPr id="17" name="Picture 16"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165" y="3870749"/>
                  <a:ext cx="534545" cy="348190"/>
                </a:xfrm>
                <a:prstGeom prst="rect">
                  <a:avLst/>
                </a:prstGeom>
              </p:spPr>
            </p:pic>
            <p:pic>
              <p:nvPicPr>
                <p:cNvPr id="18" name="Picture 17"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8609" y="4222169"/>
                  <a:ext cx="534545" cy="348190"/>
                </a:xfrm>
                <a:prstGeom prst="rect">
                  <a:avLst/>
                </a:prstGeom>
              </p:spPr>
            </p:pic>
            <p:pic>
              <p:nvPicPr>
                <p:cNvPr id="19" name="Picture 18"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0822" y="4012865"/>
                  <a:ext cx="534545" cy="348190"/>
                </a:xfrm>
                <a:prstGeom prst="rect">
                  <a:avLst/>
                </a:prstGeom>
              </p:spPr>
            </p:pic>
          </p:grpSp>
          <p:grpSp>
            <p:nvGrpSpPr>
              <p:cNvPr id="11" name="Group 10"/>
              <p:cNvGrpSpPr/>
              <p:nvPr/>
            </p:nvGrpSpPr>
            <p:grpSpPr>
              <a:xfrm>
                <a:off x="2112261" y="4435818"/>
                <a:ext cx="1018012" cy="688010"/>
                <a:chOff x="515331" y="3757821"/>
                <a:chExt cx="1018012" cy="688010"/>
              </a:xfrm>
            </p:grpSpPr>
            <p:pic>
              <p:nvPicPr>
                <p:cNvPr id="12" name="Picture 11"/>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826533" y="3757821"/>
                  <a:ext cx="312480" cy="336063"/>
                </a:xfrm>
                <a:prstGeom prst="rect">
                  <a:avLst/>
                </a:prstGeom>
              </p:spPr>
            </p:pic>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15331" y="3966726"/>
                  <a:ext cx="312480" cy="336063"/>
                </a:xfrm>
                <a:prstGeom prst="rect">
                  <a:avLst/>
                </a:prstGeom>
              </p:spPr>
            </p:pic>
            <p:pic>
              <p:nvPicPr>
                <p:cNvPr id="14" name="Picture 13"/>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220863" y="3899681"/>
                  <a:ext cx="312480" cy="336063"/>
                </a:xfrm>
                <a:prstGeom prst="rect">
                  <a:avLst/>
                </a:prstGeom>
              </p:spPr>
            </p:pic>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915253" y="4109768"/>
                  <a:ext cx="312480" cy="336063"/>
                </a:xfrm>
                <a:prstGeom prst="rect">
                  <a:avLst/>
                </a:prstGeom>
              </p:spPr>
            </p:pic>
          </p:grpSp>
        </p:grpSp>
      </p:grpSp>
      <p:sp>
        <p:nvSpPr>
          <p:cNvPr id="20" name="TextBox 19"/>
          <p:cNvSpPr txBox="1"/>
          <p:nvPr/>
        </p:nvSpPr>
        <p:spPr>
          <a:xfrm>
            <a:off x="5921488" y="5952748"/>
            <a:ext cx="2108387" cy="453088"/>
          </a:xfrm>
          <a:prstGeom prst="rect">
            <a:avLst/>
          </a:prstGeom>
          <a:noFill/>
        </p:spPr>
        <p:txBody>
          <a:bodyPr wrap="square" lIns="82945" tIns="41473" rIns="82945" bIns="41473" rtlCol="0" anchor="ctr">
            <a:spAutoFit/>
          </a:bodyPr>
          <a:lstStyle/>
          <a:p>
            <a:pPr algn="ctr">
              <a:lnSpc>
                <a:spcPct val="100000"/>
              </a:lnSpc>
            </a:pPr>
            <a:r>
              <a:rPr lang="en-US" b="1" dirty="0" smtClean="0">
                <a:solidFill>
                  <a:schemeClr val="accent2"/>
                </a:solidFill>
                <a:latin typeface="+mj-lt"/>
              </a:rPr>
              <a:t>CloudForms</a:t>
            </a:r>
            <a:endParaRPr lang="en-US" b="1" dirty="0">
              <a:solidFill>
                <a:schemeClr val="accent2"/>
              </a:solidFill>
              <a:latin typeface="+mj-lt"/>
            </a:endParaRPr>
          </a:p>
        </p:txBody>
      </p:sp>
      <p:pic>
        <p:nvPicPr>
          <p:cNvPr id="40" name="Picture 39" descr="server.eps"/>
          <p:cNvPicPr>
            <a:picLocks noChangeAspect="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268367" y="2838109"/>
            <a:ext cx="923602" cy="601676"/>
          </a:xfrm>
          <a:prstGeom prst="rect">
            <a:avLst/>
          </a:prstGeom>
        </p:spPr>
      </p:pic>
      <p:pic>
        <p:nvPicPr>
          <p:cNvPr id="41" name="Picture 40" descr="server.eps"/>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278814" y="2587337"/>
            <a:ext cx="923602" cy="601676"/>
          </a:xfrm>
          <a:prstGeom prst="rect">
            <a:avLst/>
          </a:prstGeom>
        </p:spPr>
      </p:pic>
      <p:pic>
        <p:nvPicPr>
          <p:cNvPr id="42" name="Picture 41" descr="server.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8367" y="2367910"/>
            <a:ext cx="923602" cy="601676"/>
          </a:xfrm>
          <a:prstGeom prst="rect">
            <a:avLst/>
          </a:prstGeom>
        </p:spPr>
      </p:pic>
      <p:pic>
        <p:nvPicPr>
          <p:cNvPr id="43" name="Picture 42" descr="server.eps"/>
          <p:cNvPicPr>
            <a:picLocks noChangeAspect="1"/>
          </p:cNvPicPr>
          <p:nvPr/>
        </p:nvPicPr>
        <p:blipFill>
          <a:blip r:embed="rId8">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6268366" y="2138036"/>
            <a:ext cx="923602" cy="601676"/>
          </a:xfrm>
          <a:prstGeom prst="rect">
            <a:avLst/>
          </a:prstGeom>
        </p:spPr>
      </p:pic>
      <p:sp>
        <p:nvSpPr>
          <p:cNvPr id="45" name="TextBox 44"/>
          <p:cNvSpPr txBox="1"/>
          <p:nvPr/>
        </p:nvSpPr>
        <p:spPr>
          <a:xfrm>
            <a:off x="7432839" y="3425808"/>
            <a:ext cx="1389813" cy="576199"/>
          </a:xfrm>
          <a:prstGeom prst="rect">
            <a:avLst/>
          </a:prstGeom>
          <a:noFill/>
        </p:spPr>
        <p:txBody>
          <a:bodyPr wrap="square" lIns="82945" tIns="41473" rIns="82945" bIns="41473" rtlCol="0" anchor="ctr">
            <a:spAutoFit/>
          </a:bodyPr>
          <a:lstStyle/>
          <a:p>
            <a:pPr algn="ctr">
              <a:lnSpc>
                <a:spcPct val="100000"/>
              </a:lnSpc>
            </a:pPr>
            <a:r>
              <a:rPr lang="en-US" sz="1600" dirty="0" smtClean="0">
                <a:solidFill>
                  <a:schemeClr val="bg1">
                    <a:lumMod val="75000"/>
                  </a:schemeClr>
                </a:solidFill>
                <a:latin typeface="+mj-lt"/>
              </a:rPr>
              <a:t>This graphic didn’t</a:t>
            </a:r>
            <a:endParaRPr lang="en-US" sz="1600" dirty="0">
              <a:solidFill>
                <a:schemeClr val="bg1">
                  <a:lumMod val="75000"/>
                </a:schemeClr>
              </a:solidFill>
              <a:latin typeface="+mj-lt"/>
            </a:endParaRPr>
          </a:p>
        </p:txBody>
      </p:sp>
      <p:sp>
        <p:nvSpPr>
          <p:cNvPr id="46" name="TextBox 45"/>
          <p:cNvSpPr txBox="1"/>
          <p:nvPr/>
        </p:nvSpPr>
        <p:spPr>
          <a:xfrm>
            <a:off x="7432839" y="2021444"/>
            <a:ext cx="1389813" cy="576199"/>
          </a:xfrm>
          <a:prstGeom prst="rect">
            <a:avLst/>
          </a:prstGeom>
          <a:noFill/>
        </p:spPr>
        <p:txBody>
          <a:bodyPr wrap="square" lIns="82945" tIns="41473" rIns="82945" bIns="41473" rtlCol="0" anchor="ctr">
            <a:spAutoFit/>
          </a:bodyPr>
          <a:lstStyle/>
          <a:p>
            <a:pPr algn="ctr">
              <a:lnSpc>
                <a:spcPct val="100000"/>
              </a:lnSpc>
            </a:pPr>
            <a:r>
              <a:rPr lang="en-US" sz="1600" dirty="0" smtClean="0">
                <a:solidFill>
                  <a:schemeClr val="bg1">
                    <a:lumMod val="75000"/>
                  </a:schemeClr>
                </a:solidFill>
                <a:latin typeface="+mj-lt"/>
              </a:rPr>
              <a:t>This graphic wandered</a:t>
            </a:r>
            <a:endParaRPr lang="en-US" sz="1600" dirty="0">
              <a:solidFill>
                <a:schemeClr val="bg1">
                  <a:lumMod val="75000"/>
                </a:schemeClr>
              </a:solidFill>
              <a:latin typeface="+mj-lt"/>
            </a:endParaRPr>
          </a:p>
        </p:txBody>
      </p:sp>
    </p:spTree>
    <p:extLst>
      <p:ext uri="{BB962C8B-B14F-4D97-AF65-F5344CB8AC3E}">
        <p14:creationId xmlns:p14="http://schemas.microsoft.com/office/powerpoint/2010/main" val="42233052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sz="quarter" idx="13"/>
          </p:nvPr>
        </p:nvSpPr>
        <p:spPr/>
        <p:txBody>
          <a:bodyPr/>
          <a:lstStyle/>
          <a:p>
            <a:r>
              <a:rPr lang="en-US" dirty="0" smtClean="0"/>
              <a:t>Although animation and builds add flare, they’re have drawbacks</a:t>
            </a:r>
          </a:p>
          <a:p>
            <a:pPr lvl="1"/>
            <a:r>
              <a:rPr lang="en-US" dirty="0" smtClean="0"/>
              <a:t>Generally slows down the </a:t>
            </a:r>
            <a:r>
              <a:rPr lang="en-US" dirty="0" err="1" smtClean="0"/>
              <a:t>preso</a:t>
            </a:r>
            <a:r>
              <a:rPr lang="en-US" dirty="0"/>
              <a:t> </a:t>
            </a:r>
            <a:r>
              <a:rPr lang="en-US" dirty="0" smtClean="0"/>
              <a:t>and frustrates the viewer</a:t>
            </a:r>
          </a:p>
          <a:p>
            <a:pPr lvl="1"/>
            <a:r>
              <a:rPr lang="en-US" dirty="0" smtClean="0"/>
              <a:t>Poor </a:t>
            </a:r>
            <a:r>
              <a:rPr lang="en-US" dirty="0" err="1" smtClean="0"/>
              <a:t>compatability</a:t>
            </a:r>
            <a:r>
              <a:rPr lang="en-US" dirty="0" smtClean="0"/>
              <a:t> between </a:t>
            </a:r>
            <a:br>
              <a:rPr lang="en-US" dirty="0" smtClean="0"/>
            </a:br>
            <a:r>
              <a:rPr lang="en-US" dirty="0" err="1" smtClean="0"/>
              <a:t>Libre</a:t>
            </a:r>
            <a:r>
              <a:rPr lang="en-US" dirty="0" smtClean="0"/>
              <a:t> Office / Open Office / MS Office</a:t>
            </a:r>
          </a:p>
          <a:p>
            <a:pPr lvl="1"/>
            <a:r>
              <a:rPr lang="en-US" dirty="0" smtClean="0"/>
              <a:t>Don’t translate into PDFs or Webinars</a:t>
            </a:r>
          </a:p>
          <a:p>
            <a:r>
              <a:rPr lang="en-US" dirty="0" smtClean="0"/>
              <a:t>Instead...</a:t>
            </a:r>
          </a:p>
          <a:p>
            <a:pPr lvl="1"/>
            <a:r>
              <a:rPr lang="en-US" dirty="0" smtClean="0"/>
              <a:t>Don’t hold back text bullets, show them all at once</a:t>
            </a:r>
          </a:p>
          <a:p>
            <a:pPr lvl="1"/>
            <a:r>
              <a:rPr lang="en-US" dirty="0" smtClean="0"/>
              <a:t>Use multiple slides for needed builds</a:t>
            </a:r>
          </a:p>
          <a:p>
            <a:pPr lvl="2"/>
            <a:r>
              <a:rPr lang="en-US" dirty="0" smtClean="0"/>
              <a:t>As demonstrated on past </a:t>
            </a:r>
            <a:r>
              <a:rPr lang="en-US" dirty="0"/>
              <a:t>three </a:t>
            </a:r>
            <a:r>
              <a:rPr lang="en-US" dirty="0" smtClean="0"/>
              <a:t>slides</a:t>
            </a:r>
          </a:p>
          <a:p>
            <a:pPr lvl="1"/>
            <a:r>
              <a:rPr lang="en-US" b="1" dirty="0" smtClean="0"/>
              <a:t>Avoid animation!</a:t>
            </a:r>
            <a:endParaRPr lang="en-US" b="1" dirty="0"/>
          </a:p>
        </p:txBody>
      </p:sp>
      <p:sp>
        <p:nvSpPr>
          <p:cNvPr id="2" name="Slide Number Placeholder 1"/>
          <p:cNvSpPr>
            <a:spLocks noGrp="1"/>
          </p:cNvSpPr>
          <p:nvPr>
            <p:ph type="sldNum" sz="quarter" idx="12"/>
          </p:nvPr>
        </p:nvSpPr>
        <p:spPr/>
        <p:txBody>
          <a:bodyPr/>
          <a:lstStyle/>
          <a:p>
            <a:pPr>
              <a:defRPr/>
            </a:pPr>
            <a:fld id="{00224C77-230C-C54D-A837-FBC84D13D111}" type="slidenum">
              <a:rPr lang="en-US" smtClean="0"/>
              <a:pPr>
                <a:defRPr/>
              </a:pPr>
              <a:t>23</a:t>
            </a:fld>
            <a:endParaRPr lang="en-US"/>
          </a:p>
        </p:txBody>
      </p:sp>
      <p:sp>
        <p:nvSpPr>
          <p:cNvPr id="3" name="Title 2"/>
          <p:cNvSpPr>
            <a:spLocks noGrp="1"/>
          </p:cNvSpPr>
          <p:nvPr>
            <p:ph type="title"/>
          </p:nvPr>
        </p:nvSpPr>
        <p:spPr/>
        <p:txBody>
          <a:bodyPr/>
          <a:lstStyle/>
          <a:p>
            <a:r>
              <a:rPr lang="en-US" dirty="0" smtClean="0"/>
              <a:t>Avoid Animation and Rethink Builds</a:t>
            </a:r>
            <a:endParaRPr lang="en-US" dirty="0"/>
          </a:p>
        </p:txBody>
      </p:sp>
      <p:sp>
        <p:nvSpPr>
          <p:cNvPr id="22" name="Content Placeholder 21"/>
          <p:cNvSpPr>
            <a:spLocks noGrp="1"/>
          </p:cNvSpPr>
          <p:nvPr>
            <p:ph sz="quarter" idx="14"/>
          </p:nvPr>
        </p:nvSpPr>
        <p:spPr/>
        <p:txBody>
          <a:bodyPr/>
          <a:lstStyle/>
          <a:p>
            <a:endParaRPr lang="en-US"/>
          </a:p>
        </p:txBody>
      </p:sp>
      <p:sp>
        <p:nvSpPr>
          <p:cNvPr id="4" name="Footer Placeholder 3"/>
          <p:cNvSpPr>
            <a:spLocks noGrp="1"/>
          </p:cNvSpPr>
          <p:nvPr>
            <p:ph type="ftr" sz="quarter" idx="3"/>
          </p:nvPr>
        </p:nvSpPr>
        <p:spPr/>
        <p:txBody>
          <a:bodyPr/>
          <a:lstStyle/>
          <a:p>
            <a:endParaRPr lang="en-US" dirty="0"/>
          </a:p>
        </p:txBody>
      </p:sp>
      <p:grpSp>
        <p:nvGrpSpPr>
          <p:cNvPr id="5" name="Group 4"/>
          <p:cNvGrpSpPr/>
          <p:nvPr/>
        </p:nvGrpSpPr>
        <p:grpSpPr>
          <a:xfrm>
            <a:off x="5681456" y="3887822"/>
            <a:ext cx="2909289" cy="2033961"/>
            <a:chOff x="8684638" y="3367496"/>
            <a:chExt cx="1061028" cy="741793"/>
          </a:xfrm>
        </p:grpSpPr>
        <p:pic>
          <p:nvPicPr>
            <p:cNvPr id="6" name="Picture 5" descr="internet.eps"/>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684638" y="3367496"/>
              <a:ext cx="1061028" cy="718762"/>
            </a:xfrm>
            <a:prstGeom prst="rect">
              <a:avLst/>
            </a:prstGeom>
          </p:spPr>
        </p:pic>
        <p:grpSp>
          <p:nvGrpSpPr>
            <p:cNvPr id="7" name="Group 6"/>
            <p:cNvGrpSpPr/>
            <p:nvPr/>
          </p:nvGrpSpPr>
          <p:grpSpPr>
            <a:xfrm>
              <a:off x="8764759" y="3659213"/>
              <a:ext cx="495040" cy="450076"/>
              <a:chOff x="1925543" y="4435818"/>
              <a:chExt cx="1388261" cy="1262166"/>
            </a:xfrm>
          </p:grpSpPr>
          <p:pic>
            <p:nvPicPr>
              <p:cNvPr id="8" name="Picture 7" descr="serve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504" y="4796284"/>
                <a:ext cx="1384300" cy="901700"/>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ackgroundRemoval t="0" b="95765" l="0" r="100000"/>
                        </a14:imgEffect>
                      </a14:imgLayer>
                    </a14:imgProps>
                  </a:ext>
                </a:extLst>
              </a:blip>
              <a:stretch>
                <a:fillRect/>
              </a:stretch>
            </p:blipFill>
            <p:spPr>
              <a:xfrm>
                <a:off x="1925543" y="4633923"/>
                <a:ext cx="1368127" cy="862454"/>
              </a:xfrm>
              <a:prstGeom prst="rect">
                <a:avLst/>
              </a:prstGeom>
            </p:spPr>
          </p:pic>
          <p:grpSp>
            <p:nvGrpSpPr>
              <p:cNvPr id="10" name="Group 9"/>
              <p:cNvGrpSpPr/>
              <p:nvPr/>
            </p:nvGrpSpPr>
            <p:grpSpPr>
              <a:xfrm>
                <a:off x="2008953" y="4559088"/>
                <a:ext cx="1236786" cy="699610"/>
                <a:chOff x="408581" y="3870749"/>
                <a:chExt cx="1236786" cy="699610"/>
              </a:xfrm>
            </p:grpSpPr>
            <p:pic>
              <p:nvPicPr>
                <p:cNvPr id="16" name="Picture 15"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8581" y="4078424"/>
                  <a:ext cx="534545" cy="348190"/>
                </a:xfrm>
                <a:prstGeom prst="rect">
                  <a:avLst/>
                </a:prstGeom>
              </p:spPr>
            </p:pic>
            <p:pic>
              <p:nvPicPr>
                <p:cNvPr id="17" name="Picture 16"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165" y="3870749"/>
                  <a:ext cx="534545" cy="348190"/>
                </a:xfrm>
                <a:prstGeom prst="rect">
                  <a:avLst/>
                </a:prstGeom>
              </p:spPr>
            </p:pic>
            <p:pic>
              <p:nvPicPr>
                <p:cNvPr id="18" name="Picture 17"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8609" y="4222169"/>
                  <a:ext cx="534545" cy="348190"/>
                </a:xfrm>
                <a:prstGeom prst="rect">
                  <a:avLst/>
                </a:prstGeom>
              </p:spPr>
            </p:pic>
            <p:pic>
              <p:nvPicPr>
                <p:cNvPr id="19" name="Picture 18"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0822" y="4012865"/>
                  <a:ext cx="534545" cy="348190"/>
                </a:xfrm>
                <a:prstGeom prst="rect">
                  <a:avLst/>
                </a:prstGeom>
              </p:spPr>
            </p:pic>
          </p:grpSp>
          <p:grpSp>
            <p:nvGrpSpPr>
              <p:cNvPr id="11" name="Group 10"/>
              <p:cNvGrpSpPr/>
              <p:nvPr/>
            </p:nvGrpSpPr>
            <p:grpSpPr>
              <a:xfrm>
                <a:off x="2112261" y="4435818"/>
                <a:ext cx="1018012" cy="688010"/>
                <a:chOff x="515331" y="3757821"/>
                <a:chExt cx="1018012" cy="688010"/>
              </a:xfrm>
            </p:grpSpPr>
            <p:pic>
              <p:nvPicPr>
                <p:cNvPr id="12" name="Picture 11"/>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826533" y="3757821"/>
                  <a:ext cx="312480" cy="336063"/>
                </a:xfrm>
                <a:prstGeom prst="rect">
                  <a:avLst/>
                </a:prstGeom>
              </p:spPr>
            </p:pic>
            <p:pic>
              <p:nvPicPr>
                <p:cNvPr id="13" name="Picture 12"/>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15331" y="3966726"/>
                  <a:ext cx="312480" cy="336063"/>
                </a:xfrm>
                <a:prstGeom prst="rect">
                  <a:avLst/>
                </a:prstGeom>
              </p:spPr>
            </p:pic>
            <p:pic>
              <p:nvPicPr>
                <p:cNvPr id="14" name="Picture 13"/>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220863" y="3899681"/>
                  <a:ext cx="312480" cy="336063"/>
                </a:xfrm>
                <a:prstGeom prst="rect">
                  <a:avLst/>
                </a:prstGeom>
              </p:spPr>
            </p:pic>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915253" y="4109768"/>
                  <a:ext cx="312480" cy="336063"/>
                </a:xfrm>
                <a:prstGeom prst="rect">
                  <a:avLst/>
                </a:prstGeom>
              </p:spPr>
            </p:pic>
          </p:grpSp>
        </p:grpSp>
      </p:grpSp>
      <p:sp>
        <p:nvSpPr>
          <p:cNvPr id="20" name="TextBox 19"/>
          <p:cNvSpPr txBox="1"/>
          <p:nvPr/>
        </p:nvSpPr>
        <p:spPr>
          <a:xfrm>
            <a:off x="5921488" y="5952748"/>
            <a:ext cx="2108387" cy="453088"/>
          </a:xfrm>
          <a:prstGeom prst="rect">
            <a:avLst/>
          </a:prstGeom>
          <a:noFill/>
        </p:spPr>
        <p:txBody>
          <a:bodyPr wrap="square" lIns="82945" tIns="41473" rIns="82945" bIns="41473" rtlCol="0" anchor="ctr">
            <a:spAutoFit/>
          </a:bodyPr>
          <a:lstStyle/>
          <a:p>
            <a:pPr algn="ctr">
              <a:lnSpc>
                <a:spcPct val="100000"/>
              </a:lnSpc>
            </a:pPr>
            <a:r>
              <a:rPr lang="en-US" b="1" dirty="0" smtClean="0">
                <a:solidFill>
                  <a:schemeClr val="accent2"/>
                </a:solidFill>
                <a:latin typeface="+mj-lt"/>
              </a:rPr>
              <a:t>CloudForms</a:t>
            </a:r>
            <a:endParaRPr lang="en-US" b="1" dirty="0">
              <a:solidFill>
                <a:schemeClr val="accent2"/>
              </a:solidFill>
              <a:latin typeface="+mj-lt"/>
            </a:endParaRPr>
          </a:p>
        </p:txBody>
      </p:sp>
      <p:grpSp>
        <p:nvGrpSpPr>
          <p:cNvPr id="38" name="Group 37"/>
          <p:cNvGrpSpPr/>
          <p:nvPr/>
        </p:nvGrpSpPr>
        <p:grpSpPr>
          <a:xfrm>
            <a:off x="7284183" y="2649629"/>
            <a:ext cx="1566016" cy="1094843"/>
            <a:chOff x="8684638" y="3367496"/>
            <a:chExt cx="1061028" cy="741793"/>
          </a:xfrm>
        </p:grpSpPr>
        <p:pic>
          <p:nvPicPr>
            <p:cNvPr id="39" name="Picture 38" descr="internet.eps"/>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684638" y="3367496"/>
              <a:ext cx="1061028" cy="718762"/>
            </a:xfrm>
            <a:prstGeom prst="rect">
              <a:avLst/>
            </a:prstGeom>
          </p:spPr>
        </p:pic>
        <p:grpSp>
          <p:nvGrpSpPr>
            <p:cNvPr id="40" name="Group 39"/>
            <p:cNvGrpSpPr/>
            <p:nvPr/>
          </p:nvGrpSpPr>
          <p:grpSpPr>
            <a:xfrm>
              <a:off x="8764759" y="3659213"/>
              <a:ext cx="495040" cy="450076"/>
              <a:chOff x="1925543" y="4435818"/>
              <a:chExt cx="1388261" cy="1262166"/>
            </a:xfrm>
          </p:grpSpPr>
          <p:pic>
            <p:nvPicPr>
              <p:cNvPr id="41" name="Picture 40" descr="serve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504" y="4796284"/>
                <a:ext cx="1384300" cy="901700"/>
              </a:xfrm>
              <a:prstGeom prst="rect">
                <a:avLst/>
              </a:prstGeom>
            </p:spPr>
          </p:pic>
          <p:pic>
            <p:nvPicPr>
              <p:cNvPr id="42" name="Picture 41"/>
              <p:cNvPicPr>
                <a:picLocks noChangeAspect="1"/>
              </p:cNvPicPr>
              <p:nvPr/>
            </p:nvPicPr>
            <p:blipFill>
              <a:blip r:embed="rId4">
                <a:extLst>
                  <a:ext uri="{BEBA8EAE-BF5A-486C-A8C5-ECC9F3942E4B}">
                    <a14:imgProps xmlns:a14="http://schemas.microsoft.com/office/drawing/2010/main">
                      <a14:imgLayer r:embed="rId5">
                        <a14:imgEffect>
                          <a14:backgroundRemoval t="0" b="95765" l="0" r="100000"/>
                        </a14:imgEffect>
                      </a14:imgLayer>
                    </a14:imgProps>
                  </a:ext>
                </a:extLst>
              </a:blip>
              <a:stretch>
                <a:fillRect/>
              </a:stretch>
            </p:blipFill>
            <p:spPr>
              <a:xfrm>
                <a:off x="1925543" y="4633923"/>
                <a:ext cx="1368127" cy="862454"/>
              </a:xfrm>
              <a:prstGeom prst="rect">
                <a:avLst/>
              </a:prstGeom>
            </p:spPr>
          </p:pic>
          <p:grpSp>
            <p:nvGrpSpPr>
              <p:cNvPr id="43" name="Group 42"/>
              <p:cNvGrpSpPr/>
              <p:nvPr/>
            </p:nvGrpSpPr>
            <p:grpSpPr>
              <a:xfrm>
                <a:off x="2008953" y="4559088"/>
                <a:ext cx="1236786" cy="699610"/>
                <a:chOff x="408581" y="3870749"/>
                <a:chExt cx="1236786" cy="699610"/>
              </a:xfrm>
            </p:grpSpPr>
            <p:pic>
              <p:nvPicPr>
                <p:cNvPr id="49" name="Picture 48"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8581" y="4078424"/>
                  <a:ext cx="534545" cy="348190"/>
                </a:xfrm>
                <a:prstGeom prst="rect">
                  <a:avLst/>
                </a:prstGeom>
              </p:spPr>
            </p:pic>
            <p:pic>
              <p:nvPicPr>
                <p:cNvPr id="50" name="Picture 49"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165" y="3870749"/>
                  <a:ext cx="534545" cy="348190"/>
                </a:xfrm>
                <a:prstGeom prst="rect">
                  <a:avLst/>
                </a:prstGeom>
              </p:spPr>
            </p:pic>
            <p:pic>
              <p:nvPicPr>
                <p:cNvPr id="51" name="Picture 50"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8609" y="4222169"/>
                  <a:ext cx="534545" cy="348190"/>
                </a:xfrm>
                <a:prstGeom prst="rect">
                  <a:avLst/>
                </a:prstGeom>
              </p:spPr>
            </p:pic>
            <p:pic>
              <p:nvPicPr>
                <p:cNvPr id="52" name="Picture 51" descr="server.eps"/>
                <p:cNvPicPr>
                  <a:picLocks noChangeAspect="1"/>
                </p:cNvPicPr>
                <p:nvPr/>
              </p:nvPicPr>
              <p:blipFill>
                <a:blip r:embed="rId3">
                  <a:alphaModFix amt="81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0822" y="4012865"/>
                  <a:ext cx="534545" cy="348190"/>
                </a:xfrm>
                <a:prstGeom prst="rect">
                  <a:avLst/>
                </a:prstGeom>
              </p:spPr>
            </p:pic>
          </p:grpSp>
          <p:grpSp>
            <p:nvGrpSpPr>
              <p:cNvPr id="44" name="Group 43"/>
              <p:cNvGrpSpPr/>
              <p:nvPr/>
            </p:nvGrpSpPr>
            <p:grpSpPr>
              <a:xfrm>
                <a:off x="2112261" y="4435818"/>
                <a:ext cx="1018012" cy="688010"/>
                <a:chOff x="515331" y="3757821"/>
                <a:chExt cx="1018012" cy="688010"/>
              </a:xfrm>
            </p:grpSpPr>
            <p:pic>
              <p:nvPicPr>
                <p:cNvPr id="45" name="Picture 44"/>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826533" y="3757821"/>
                  <a:ext cx="312480" cy="336063"/>
                </a:xfrm>
                <a:prstGeom prst="rect">
                  <a:avLst/>
                </a:prstGeom>
              </p:spPr>
            </p:pic>
            <p:pic>
              <p:nvPicPr>
                <p:cNvPr id="46" name="Picture 45"/>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515331" y="3966726"/>
                  <a:ext cx="312480" cy="336063"/>
                </a:xfrm>
                <a:prstGeom prst="rect">
                  <a:avLst/>
                </a:prstGeom>
              </p:spPr>
            </p:pic>
            <p:pic>
              <p:nvPicPr>
                <p:cNvPr id="47" name="Picture 46"/>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1220863" y="3899681"/>
                  <a:ext cx="312480" cy="336063"/>
                </a:xfrm>
                <a:prstGeom prst="rect">
                  <a:avLst/>
                </a:prstGeom>
              </p:spPr>
            </p:pic>
            <p:pic>
              <p:nvPicPr>
                <p:cNvPr id="48" name="Picture 47"/>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foregroundMark x1="65660" y1="95088" x2="89434" y2="79649"/>
                              <a14:foregroundMark x1="67547" y1="40000" x2="88679" y2="27018"/>
                            </a14:backgroundRemoval>
                          </a14:imgEffect>
                        </a14:imgLayer>
                      </a14:imgProps>
                    </a:ext>
                  </a:extLst>
                </a:blip>
                <a:stretch>
                  <a:fillRect/>
                </a:stretch>
              </p:blipFill>
              <p:spPr>
                <a:xfrm>
                  <a:off x="915253" y="4109768"/>
                  <a:ext cx="312480" cy="336063"/>
                </a:xfrm>
                <a:prstGeom prst="rect">
                  <a:avLst/>
                </a:prstGeom>
              </p:spPr>
            </p:pic>
          </p:grpSp>
        </p:grpSp>
      </p:grpSp>
      <p:sp>
        <p:nvSpPr>
          <p:cNvPr id="53" name="TextBox 52"/>
          <p:cNvSpPr txBox="1"/>
          <p:nvPr/>
        </p:nvSpPr>
        <p:spPr>
          <a:xfrm>
            <a:off x="7432839" y="2021444"/>
            <a:ext cx="1389813" cy="576199"/>
          </a:xfrm>
          <a:prstGeom prst="rect">
            <a:avLst/>
          </a:prstGeom>
          <a:noFill/>
        </p:spPr>
        <p:txBody>
          <a:bodyPr wrap="square" lIns="82945" tIns="41473" rIns="82945" bIns="41473" rtlCol="0" anchor="ctr">
            <a:spAutoFit/>
          </a:bodyPr>
          <a:lstStyle/>
          <a:p>
            <a:pPr algn="ctr">
              <a:lnSpc>
                <a:spcPct val="100000"/>
              </a:lnSpc>
            </a:pPr>
            <a:r>
              <a:rPr lang="en-US" sz="1600" dirty="0" smtClean="0">
                <a:solidFill>
                  <a:schemeClr val="bg1">
                    <a:lumMod val="75000"/>
                  </a:schemeClr>
                </a:solidFill>
                <a:latin typeface="+mj-lt"/>
              </a:rPr>
              <a:t>Simulated build</a:t>
            </a:r>
            <a:endParaRPr lang="en-US" sz="1600" dirty="0">
              <a:solidFill>
                <a:schemeClr val="bg1">
                  <a:lumMod val="75000"/>
                </a:schemeClr>
              </a:solidFill>
              <a:latin typeface="+mj-lt"/>
            </a:endParaRPr>
          </a:p>
        </p:txBody>
      </p:sp>
      <p:pic>
        <p:nvPicPr>
          <p:cNvPr id="54" name="Picture 53" descr="server.eps"/>
          <p:cNvPicPr>
            <a:picLocks noChangeAspect="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268367" y="2838109"/>
            <a:ext cx="923602" cy="601676"/>
          </a:xfrm>
          <a:prstGeom prst="rect">
            <a:avLst/>
          </a:prstGeom>
        </p:spPr>
      </p:pic>
      <p:pic>
        <p:nvPicPr>
          <p:cNvPr id="55" name="Picture 54" descr="server.eps"/>
          <p:cNvPicPr>
            <a:picLocks noChangeAspect="1"/>
          </p:cNvPicPr>
          <p:nvPr/>
        </p:nvPicPr>
        <p:blipFill>
          <a:blip r:embed="rId8">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278814" y="2587337"/>
            <a:ext cx="923602" cy="601676"/>
          </a:xfrm>
          <a:prstGeom prst="rect">
            <a:avLst/>
          </a:prstGeom>
        </p:spPr>
      </p:pic>
      <p:pic>
        <p:nvPicPr>
          <p:cNvPr id="56" name="Picture 55" descr="server.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8367" y="2367910"/>
            <a:ext cx="923602" cy="601676"/>
          </a:xfrm>
          <a:prstGeom prst="rect">
            <a:avLst/>
          </a:prstGeom>
        </p:spPr>
      </p:pic>
      <p:pic>
        <p:nvPicPr>
          <p:cNvPr id="57" name="Picture 56" descr="server.eps"/>
          <p:cNvPicPr>
            <a:picLocks noChangeAspect="1"/>
          </p:cNvPicPr>
          <p:nvPr/>
        </p:nvPicPr>
        <p:blipFill>
          <a:blip r:embed="rId8">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6268366" y="2138036"/>
            <a:ext cx="923602" cy="601676"/>
          </a:xfrm>
          <a:prstGeom prst="rect">
            <a:avLst/>
          </a:prstGeom>
        </p:spPr>
      </p:pic>
    </p:spTree>
    <p:extLst>
      <p:ext uri="{BB962C8B-B14F-4D97-AF65-F5344CB8AC3E}">
        <p14:creationId xmlns:p14="http://schemas.microsoft.com/office/powerpoint/2010/main" val="29549372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39578652"/>
              </p:ext>
            </p:extLst>
          </p:nvPr>
        </p:nvGraphicFramePr>
        <p:xfrm>
          <a:off x="317500" y="1565275"/>
          <a:ext cx="8499201" cy="4724399"/>
        </p:xfrm>
        <a:graphic>
          <a:graphicData uri="http://schemas.openxmlformats.org/drawingml/2006/table">
            <a:tbl>
              <a:tblPr firstRow="1" bandRow="1">
                <a:tableStyleId>{8EC20E35-A176-4012-BC5E-935CFFF8708E}</a:tableStyleId>
              </a:tblPr>
              <a:tblGrid>
                <a:gridCol w="1282701"/>
                <a:gridCol w="2231693"/>
                <a:gridCol w="2231693"/>
                <a:gridCol w="2753114"/>
              </a:tblGrid>
              <a:tr h="300748">
                <a:tc>
                  <a:txBody>
                    <a:bodyPr/>
                    <a:lstStyle/>
                    <a:p>
                      <a:endParaRPr lang="en-US" sz="1400" dirty="0"/>
                    </a:p>
                  </a:txBody>
                  <a:tcPr marL="88642" marR="88642"/>
                </a:tc>
                <a:tc>
                  <a:txBody>
                    <a:bodyPr/>
                    <a:lstStyle/>
                    <a:p>
                      <a:r>
                        <a:rPr lang="en-US" sz="1600" dirty="0" smtClean="0">
                          <a:solidFill>
                            <a:srgbClr val="92D050"/>
                          </a:solidFill>
                        </a:rPr>
                        <a:t>LOW</a:t>
                      </a:r>
                      <a:endParaRPr lang="en-US" sz="1600" dirty="0">
                        <a:solidFill>
                          <a:srgbClr val="92D050"/>
                        </a:solidFill>
                      </a:endParaRPr>
                    </a:p>
                  </a:txBody>
                  <a:tcPr marL="88642" marR="88642"/>
                </a:tc>
                <a:tc>
                  <a:txBody>
                    <a:bodyPr/>
                    <a:lstStyle/>
                    <a:p>
                      <a:r>
                        <a:rPr lang="en-US" sz="1600" dirty="0" smtClean="0">
                          <a:solidFill>
                            <a:srgbClr val="FFFF00"/>
                          </a:solidFill>
                        </a:rPr>
                        <a:t>MEDIUM</a:t>
                      </a:r>
                      <a:endParaRPr lang="en-US" sz="1600" dirty="0">
                        <a:solidFill>
                          <a:srgbClr val="FFFF00"/>
                        </a:solidFill>
                      </a:endParaRPr>
                    </a:p>
                  </a:txBody>
                  <a:tcPr marL="88642" marR="88642"/>
                </a:tc>
                <a:tc>
                  <a:txBody>
                    <a:bodyPr/>
                    <a:lstStyle/>
                    <a:p>
                      <a:r>
                        <a:rPr lang="en-US" sz="1600" dirty="0" smtClean="0">
                          <a:solidFill>
                            <a:srgbClr val="FF0000"/>
                          </a:solidFill>
                        </a:rPr>
                        <a:t>HIGH</a:t>
                      </a:r>
                      <a:endParaRPr lang="en-US" sz="1600" dirty="0">
                        <a:solidFill>
                          <a:srgbClr val="FF0000"/>
                        </a:solidFill>
                      </a:endParaRPr>
                    </a:p>
                  </a:txBody>
                  <a:tcPr marL="88642" marR="88642"/>
                </a:tc>
              </a:tr>
              <a:tr h="1141751">
                <a:tc>
                  <a:txBody>
                    <a:bodyPr/>
                    <a:lstStyle/>
                    <a:p>
                      <a:r>
                        <a:rPr lang="en-US" sz="1200" b="1" dirty="0" smtClean="0">
                          <a:latin typeface="+mn-lt"/>
                        </a:rPr>
                        <a:t>ISV</a:t>
                      </a:r>
                      <a:r>
                        <a:rPr lang="en-US" sz="1200" b="1" baseline="0" dirty="0" smtClean="0">
                          <a:latin typeface="+mn-lt"/>
                        </a:rPr>
                        <a:t> SOFTWARE</a:t>
                      </a:r>
                    </a:p>
                    <a:p>
                      <a:r>
                        <a:rPr lang="en-US" sz="1200" b="1" baseline="0" dirty="0" smtClean="0">
                          <a:latin typeface="+mn-lt"/>
                        </a:rPr>
                        <a:t>MIGRATION</a:t>
                      </a:r>
                      <a:endParaRPr lang="en-US" sz="1200" b="1" dirty="0">
                        <a:latin typeface="+mn-lt"/>
                      </a:endParaRPr>
                    </a:p>
                  </a:txBody>
                  <a:tcPr marL="88642" marR="88642"/>
                </a:tc>
                <a:tc>
                  <a:txBody>
                    <a:bodyPr/>
                    <a:lstStyle/>
                    <a:p>
                      <a:r>
                        <a:rPr lang="en-US" sz="1200" dirty="0" smtClean="0">
                          <a:latin typeface="+mn-lt"/>
                        </a:rPr>
                        <a:t>Third-party</a:t>
                      </a:r>
                      <a:r>
                        <a:rPr lang="en-US" sz="1200" baseline="0" dirty="0" smtClean="0">
                          <a:latin typeface="+mn-lt"/>
                        </a:rPr>
                        <a:t> application installed on the host is certified on Red Hat Enterprise Linux at the same version levels.  Small number of external integration points.</a:t>
                      </a:r>
                      <a:endParaRPr lang="en-US" sz="1200" dirty="0">
                        <a:latin typeface="+mn-lt"/>
                      </a:endParaRPr>
                    </a:p>
                  </a:txBody>
                  <a:tcPr marL="88642" marR="88642"/>
                </a:tc>
                <a:tc>
                  <a:txBody>
                    <a:bodyPr/>
                    <a:lstStyle/>
                    <a:p>
                      <a:r>
                        <a:rPr lang="en-US" sz="1200" dirty="0" smtClean="0">
                          <a:latin typeface="+mn-lt"/>
                        </a:rPr>
                        <a:t>Third-party application</a:t>
                      </a:r>
                      <a:r>
                        <a:rPr lang="en-US" sz="1200" baseline="0" dirty="0" smtClean="0">
                          <a:latin typeface="+mn-lt"/>
                        </a:rPr>
                        <a:t> installed on the host are certified on Red Hat Enterprise Linux at a different version level.  Moderate number of external integration points.</a:t>
                      </a:r>
                      <a:endParaRPr lang="en-US" sz="1200" dirty="0">
                        <a:latin typeface="+mn-lt"/>
                      </a:endParaRPr>
                    </a:p>
                  </a:txBody>
                  <a:tcPr marL="88642" marR="88642"/>
                </a:tc>
                <a:tc>
                  <a:txBody>
                    <a:bodyPr/>
                    <a:lstStyle/>
                    <a:p>
                      <a:r>
                        <a:rPr lang="en-US" sz="1200" dirty="0" smtClean="0">
                          <a:latin typeface="+mn-lt"/>
                        </a:rPr>
                        <a:t>Third-party application installed on the host is not available on Red Hat</a:t>
                      </a:r>
                      <a:r>
                        <a:rPr lang="en-US" sz="1200" baseline="0" dirty="0" smtClean="0">
                          <a:latin typeface="+mn-lt"/>
                        </a:rPr>
                        <a:t> Enterprise Linux.  Large number of external integration points.</a:t>
                      </a:r>
                      <a:endParaRPr lang="en-US" sz="1200" dirty="0">
                        <a:latin typeface="+mn-lt"/>
                      </a:endParaRPr>
                    </a:p>
                  </a:txBody>
                  <a:tcPr marL="88642" marR="88642"/>
                </a:tc>
              </a:tr>
              <a:tr h="2797182">
                <a:tc>
                  <a:txBody>
                    <a:bodyPr/>
                    <a:lstStyle/>
                    <a:p>
                      <a:r>
                        <a:rPr lang="en-US" sz="1200" b="1" dirty="0" smtClean="0">
                          <a:latin typeface="+mn-lt"/>
                        </a:rPr>
                        <a:t>APPLICATION</a:t>
                      </a:r>
                    </a:p>
                    <a:p>
                      <a:r>
                        <a:rPr lang="en-US" sz="1200" b="1" dirty="0" smtClean="0">
                          <a:latin typeface="+mn-lt"/>
                        </a:rPr>
                        <a:t>PORTING</a:t>
                      </a:r>
                      <a:endParaRPr lang="en-US" sz="1200" b="1" dirty="0">
                        <a:latin typeface="+mn-lt"/>
                      </a:endParaRPr>
                    </a:p>
                  </a:txBody>
                  <a:tcPr marL="88642" marR="88642"/>
                </a:tc>
                <a:tc>
                  <a:txBody>
                    <a:bodyPr/>
                    <a:lstStyle/>
                    <a:p>
                      <a:r>
                        <a:rPr lang="en-US" sz="1200" dirty="0" smtClean="0">
                          <a:latin typeface="+mn-lt"/>
                        </a:rPr>
                        <a:t>Highly portable, with well-established porting</a:t>
                      </a:r>
                      <a:r>
                        <a:rPr lang="en-US" sz="1200" baseline="0" dirty="0" smtClean="0">
                          <a:latin typeface="+mn-lt"/>
                        </a:rPr>
                        <a:t> methods, clean code and few dependencies; e.g. pure Java application which should move over and work with minimal changes.  Large percentage of original developers and developers with high level of mindshare are still available.  Small number of external integration points.</a:t>
                      </a:r>
                      <a:endParaRPr lang="en-US" sz="1200" dirty="0">
                        <a:latin typeface="+mn-lt"/>
                      </a:endParaRPr>
                    </a:p>
                  </a:txBody>
                  <a:tcPr marL="88642" marR="88642"/>
                </a:tc>
                <a:tc>
                  <a:txBody>
                    <a:bodyPr/>
                    <a:lstStyle/>
                    <a:p>
                      <a:r>
                        <a:rPr lang="en-US" sz="1200" dirty="0" smtClean="0">
                          <a:latin typeface="+mn-lt"/>
                        </a:rPr>
                        <a:t>Generally clean and independent; relies upon a few oddities such as moderate OS-specific calls, libraries to replace.  Some amount of mindshare has been lost to departed developers.  Moderate number of external integration points.</a:t>
                      </a:r>
                      <a:endParaRPr lang="en-US" sz="1200" dirty="0">
                        <a:latin typeface="+mn-lt"/>
                      </a:endParaRPr>
                    </a:p>
                  </a:txBody>
                  <a:tcPr marL="88642" marR="88642"/>
                </a:tc>
                <a:tc>
                  <a:txBody>
                    <a:bodyPr/>
                    <a:lstStyle/>
                    <a:p>
                      <a:r>
                        <a:rPr lang="en-US" sz="1200" dirty="0" smtClean="0">
                          <a:latin typeface="+mn-lt"/>
                        </a:rPr>
                        <a:t>Large amount of code will need to be rewritten to work or be efficient in the new environment; unavailability</a:t>
                      </a:r>
                      <a:r>
                        <a:rPr lang="en-US" sz="1200" baseline="0" dirty="0" smtClean="0">
                          <a:latin typeface="+mn-lt"/>
                        </a:rPr>
                        <a:t> of third-party libraries may require custom library building; cost prohibitive and/or impractical for technical or business reasons.  Due to the enormous number of issues and lack of resources (person, libraries, hardware) it is highly difficult to perform a port of this application.  The cost of porting the existing application is more expensive than writing a new application from scratch.  Large number of complex integration points.</a:t>
                      </a:r>
                      <a:endParaRPr lang="en-US" sz="1200" dirty="0">
                        <a:latin typeface="+mn-lt"/>
                      </a:endParaRPr>
                    </a:p>
                  </a:txBody>
                  <a:tcPr marL="88642" marR="88642"/>
                </a:tc>
              </a:tr>
            </a:tbl>
          </a:graphicData>
        </a:graphic>
      </p:graphicFrame>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24</a:t>
            </a:fld>
            <a:endParaRPr lang="en-US"/>
          </a:p>
        </p:txBody>
      </p:sp>
      <p:sp>
        <p:nvSpPr>
          <p:cNvPr id="4" name="Title 3"/>
          <p:cNvSpPr>
            <a:spLocks noGrp="1"/>
          </p:cNvSpPr>
          <p:nvPr>
            <p:ph type="title"/>
          </p:nvPr>
        </p:nvSpPr>
        <p:spPr/>
        <p:txBody>
          <a:bodyPr/>
          <a:lstStyle/>
          <a:p>
            <a:r>
              <a:rPr lang="en-US" dirty="0" smtClean="0"/>
              <a:t>Artistic License with Tables</a:t>
            </a:r>
            <a:endParaRPr lang="en-US" dirty="0"/>
          </a:p>
        </p:txBody>
      </p:sp>
    </p:spTree>
    <p:extLst>
      <p:ext uri="{BB962C8B-B14F-4D97-AF65-F5344CB8AC3E}">
        <p14:creationId xmlns:p14="http://schemas.microsoft.com/office/powerpoint/2010/main" val="184864629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25</a:t>
            </a:fld>
            <a:endParaRPr lang="en-US"/>
          </a:p>
        </p:txBody>
      </p:sp>
      <p:sp>
        <p:nvSpPr>
          <p:cNvPr id="4" name="Title 3"/>
          <p:cNvSpPr>
            <a:spLocks noGrp="1"/>
          </p:cNvSpPr>
          <p:nvPr>
            <p:ph type="title"/>
          </p:nvPr>
        </p:nvSpPr>
        <p:spPr/>
        <p:txBody>
          <a:bodyPr/>
          <a:lstStyle/>
          <a:p>
            <a:r>
              <a:rPr lang="en-US" dirty="0" smtClean="0"/>
              <a:t>Artistic License </a:t>
            </a:r>
            <a:r>
              <a:rPr lang="en-US" dirty="0" smtClean="0"/>
              <a:t>With Tables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7089130"/>
              </p:ext>
            </p:extLst>
          </p:nvPr>
        </p:nvGraphicFramePr>
        <p:xfrm>
          <a:off x="317500" y="819150"/>
          <a:ext cx="8509001" cy="5537201"/>
        </p:xfrm>
        <a:graphic>
          <a:graphicData uri="http://schemas.openxmlformats.org/drawingml/2006/table">
            <a:tbl>
              <a:tblPr firstRow="1" firstCol="1" bandRow="1">
                <a:tableStyleId>{793D81CF-94F2-401A-BA57-92F5A7B2D0C5}</a:tableStyleId>
              </a:tblPr>
              <a:tblGrid>
                <a:gridCol w="1021241"/>
                <a:gridCol w="1069680"/>
                <a:gridCol w="1069680"/>
                <a:gridCol w="1069680"/>
                <a:gridCol w="1069680"/>
                <a:gridCol w="1069680"/>
                <a:gridCol w="1069680"/>
                <a:gridCol w="1069680"/>
              </a:tblGrid>
              <a:tr h="739979">
                <a:tc>
                  <a:txBody>
                    <a:bodyPr/>
                    <a:lstStyle/>
                    <a:p>
                      <a:pPr algn="ctr" fontAlgn="ctr"/>
                      <a:endParaRPr lang="en-US" sz="1000" b="1" i="0" u="none" strike="noStrike" dirty="0">
                        <a:solidFill>
                          <a:schemeClr val="bg1"/>
                        </a:solidFill>
                        <a:effectLst/>
                        <a:latin typeface="Liberation Sans Narrow" pitchFamily="34" charset="0"/>
                      </a:endParaRPr>
                    </a:p>
                  </a:txBody>
                  <a:tcPr marL="47300" marR="473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fontAlgn="ctr"/>
                      <a:r>
                        <a:rPr lang="en-US" sz="1000" u="none" strike="noStrike" dirty="0">
                          <a:effectLst/>
                        </a:rPr>
                        <a:t>Silo</a:t>
                      </a:r>
                      <a:endParaRPr lang="en-US" sz="1000" b="1" i="0" u="none" strike="noStrike" dirty="0">
                        <a:solidFill>
                          <a:schemeClr val="bg1"/>
                        </a:solidFill>
                        <a:effectLst/>
                        <a:latin typeface="Liberation Sans Narrow" pitchFamily="34" charset="0"/>
                      </a:endParaRPr>
                    </a:p>
                  </a:txBody>
                  <a:tcPr marL="47300" marR="47300" anchor="ctr">
                    <a:lnL>
                      <a:noFill/>
                    </a:lnL>
                    <a:lnR w="28575" cap="flat" cmpd="sng" algn="ctr">
                      <a:solidFill>
                        <a:srgbClr val="CC0000"/>
                      </a:solidFill>
                      <a:prstDash val="solid"/>
                      <a:round/>
                      <a:headEnd type="none" w="med" len="med"/>
                      <a:tailEnd type="none" w="med" len="med"/>
                    </a:lnR>
                    <a:solidFill>
                      <a:srgbClr val="7F7F7F"/>
                    </a:solidFill>
                  </a:tcPr>
                </a:tc>
                <a:tc>
                  <a:txBody>
                    <a:bodyPr/>
                    <a:lstStyle/>
                    <a:p>
                      <a:pPr algn="ctr" fontAlgn="ctr"/>
                      <a:r>
                        <a:rPr lang="en-US" sz="1000" u="none" strike="noStrike" dirty="0">
                          <a:effectLst/>
                        </a:rPr>
                        <a:t>Integrated</a:t>
                      </a:r>
                      <a:endParaRPr lang="en-US" sz="1000" b="1" i="0" u="none" strike="noStrike" dirty="0">
                        <a:solidFill>
                          <a:schemeClr val="bg1"/>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T w="28575" cap="flat" cmpd="sng" algn="ctr">
                      <a:solidFill>
                        <a:srgbClr val="CC0000"/>
                      </a:solidFill>
                      <a:prstDash val="solid"/>
                      <a:round/>
                      <a:headEnd type="none" w="med" len="med"/>
                      <a:tailEnd type="none" w="med" len="med"/>
                    </a:lnT>
                    <a:solidFill>
                      <a:srgbClr val="7F7F7F"/>
                    </a:solidFill>
                  </a:tcPr>
                </a:tc>
                <a:tc>
                  <a:txBody>
                    <a:bodyPr/>
                    <a:lstStyle/>
                    <a:p>
                      <a:pPr algn="ctr" fontAlgn="ctr"/>
                      <a:r>
                        <a:rPr lang="en-US" sz="1000" u="none" strike="noStrike" dirty="0">
                          <a:effectLst/>
                        </a:rPr>
                        <a:t>Componentized</a:t>
                      </a:r>
                      <a:endParaRPr lang="en-US" sz="1000" b="1" i="0" u="none" strike="noStrike" dirty="0">
                        <a:solidFill>
                          <a:schemeClr val="bg1"/>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solidFill>
                      <a:srgbClr val="7F7F7F"/>
                    </a:solidFill>
                  </a:tcPr>
                </a:tc>
                <a:tc>
                  <a:txBody>
                    <a:bodyPr/>
                    <a:lstStyle/>
                    <a:p>
                      <a:pPr algn="ctr" fontAlgn="ctr"/>
                      <a:r>
                        <a:rPr lang="en-US" sz="1000" u="none" strike="noStrike" dirty="0">
                          <a:effectLst/>
                        </a:rPr>
                        <a:t>Services</a:t>
                      </a:r>
                      <a:endParaRPr lang="en-US" sz="1000" b="1" i="0" u="none" strike="noStrike" dirty="0">
                        <a:solidFill>
                          <a:schemeClr val="bg1"/>
                        </a:solidFill>
                        <a:effectLst/>
                        <a:latin typeface="Liberation Sans Narrow" pitchFamily="34" charset="0"/>
                      </a:endParaRPr>
                    </a:p>
                  </a:txBody>
                  <a:tcPr marL="47300" marR="47300" anchor="ctr">
                    <a:solidFill>
                      <a:srgbClr val="7F7F7F"/>
                    </a:solidFill>
                  </a:tcPr>
                </a:tc>
                <a:tc>
                  <a:txBody>
                    <a:bodyPr/>
                    <a:lstStyle/>
                    <a:p>
                      <a:pPr algn="ctr" fontAlgn="ctr"/>
                      <a:r>
                        <a:rPr lang="en-US" sz="1000" u="none" strike="noStrike" dirty="0">
                          <a:effectLst/>
                        </a:rPr>
                        <a:t>Composite Services</a:t>
                      </a:r>
                      <a:endParaRPr lang="en-US" sz="1000" b="1" i="0" u="none" strike="noStrike" dirty="0">
                        <a:solidFill>
                          <a:schemeClr val="bg1"/>
                        </a:solidFill>
                        <a:effectLst/>
                        <a:latin typeface="Liberation Sans Narrow" pitchFamily="34" charset="0"/>
                      </a:endParaRPr>
                    </a:p>
                  </a:txBody>
                  <a:tcPr marL="47300" marR="47300" anchor="ctr">
                    <a:solidFill>
                      <a:srgbClr val="7F7F7F"/>
                    </a:solidFill>
                  </a:tcPr>
                </a:tc>
                <a:tc>
                  <a:txBody>
                    <a:bodyPr/>
                    <a:lstStyle/>
                    <a:p>
                      <a:pPr algn="ctr" fontAlgn="ctr"/>
                      <a:r>
                        <a:rPr lang="en-US" sz="1000" u="none" strike="noStrike" dirty="0">
                          <a:effectLst/>
                        </a:rPr>
                        <a:t>Virtualized Services</a:t>
                      </a:r>
                      <a:endParaRPr lang="en-US" sz="1000" b="1" i="0" u="none" strike="noStrike" dirty="0">
                        <a:solidFill>
                          <a:schemeClr val="bg1"/>
                        </a:solidFill>
                        <a:effectLst/>
                        <a:latin typeface="Liberation Sans Narrow" pitchFamily="34" charset="0"/>
                      </a:endParaRPr>
                    </a:p>
                  </a:txBody>
                  <a:tcPr marL="47300" marR="47300" anchor="ctr">
                    <a:solidFill>
                      <a:srgbClr val="7F7F7F"/>
                    </a:solidFill>
                  </a:tcPr>
                </a:tc>
                <a:tc>
                  <a:txBody>
                    <a:bodyPr/>
                    <a:lstStyle/>
                    <a:p>
                      <a:pPr algn="ctr" fontAlgn="ctr"/>
                      <a:r>
                        <a:rPr lang="en-US" sz="1000" u="none" strike="noStrike" dirty="0">
                          <a:effectLst/>
                        </a:rPr>
                        <a:t>Dynamically</a:t>
                      </a:r>
                    </a:p>
                    <a:p>
                      <a:pPr algn="ctr" fontAlgn="ctr"/>
                      <a:r>
                        <a:rPr lang="en-US" sz="1000" u="none" strike="noStrike" dirty="0">
                          <a:effectLst/>
                        </a:rPr>
                        <a:t>Re-Configurable Services</a:t>
                      </a:r>
                      <a:endParaRPr lang="en-US" sz="1000" b="1" i="0" u="none" strike="noStrike" dirty="0">
                        <a:solidFill>
                          <a:schemeClr val="bg1"/>
                        </a:solidFill>
                        <a:effectLst/>
                        <a:latin typeface="Liberation Sans Narrow" pitchFamily="34" charset="0"/>
                      </a:endParaRPr>
                    </a:p>
                  </a:txBody>
                  <a:tcPr marL="47300" marR="47300" anchor="ctr">
                    <a:solidFill>
                      <a:srgbClr val="7F7F7F"/>
                    </a:solidFill>
                  </a:tcPr>
                </a:tc>
              </a:tr>
              <a:tr h="769839">
                <a:tc>
                  <a:txBody>
                    <a:bodyPr/>
                    <a:lstStyle/>
                    <a:p>
                      <a:pPr algn="ctr" fontAlgn="ctr"/>
                      <a:r>
                        <a:rPr lang="en-US" sz="1000" u="none" strike="noStrike" dirty="0">
                          <a:solidFill>
                            <a:srgbClr val="FFFFFF"/>
                          </a:solidFill>
                          <a:effectLst/>
                        </a:rPr>
                        <a:t>Business View</a:t>
                      </a:r>
                      <a:endParaRPr lang="en-US" sz="1000" b="1" i="0" u="none" strike="noStrike" dirty="0">
                        <a:solidFill>
                          <a:srgbClr val="FFFFFF"/>
                        </a:solidFill>
                        <a:effectLst/>
                        <a:latin typeface="Liberation Sans Narrow" pitchFamily="34" charset="0"/>
                      </a:endParaRPr>
                    </a:p>
                  </a:txBody>
                  <a:tcPr marL="47300" marR="47300" anchor="ctr">
                    <a:lnT w="12700" cmpd="sng">
                      <a:noFill/>
                    </a:lnT>
                    <a:solidFill>
                      <a:schemeClr val="tx1">
                        <a:lumMod val="50000"/>
                        <a:lumOff val="50000"/>
                      </a:schemeClr>
                    </a:solidFill>
                  </a:tcPr>
                </a:tc>
                <a:tc>
                  <a:txBody>
                    <a:bodyPr/>
                    <a:lstStyle/>
                    <a:p>
                      <a:pPr algn="ctr" fontAlgn="ctr"/>
                      <a:r>
                        <a:rPr lang="en-US" sz="1000" u="none" strike="noStrike" dirty="0">
                          <a:effectLst/>
                        </a:rPr>
                        <a:t>Isolated Business Line Driven</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dirty="0">
                          <a:effectLst/>
                        </a:rPr>
                        <a:t>Business Process Integration</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Componentized Business Functions</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dirty="0">
                          <a:effectLst/>
                        </a:rPr>
                        <a:t>Business provides &amp; consumes services</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Composed Business Services</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Outsourced Services BPM &amp; BAM</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Business capabilities via context aware services</a:t>
                      </a:r>
                      <a:endParaRPr lang="en-US" sz="1000" b="0" i="0" u="none" strike="noStrike" dirty="0">
                        <a:solidFill>
                          <a:srgbClr val="000000"/>
                        </a:solidFill>
                        <a:effectLst/>
                        <a:latin typeface="Liberation Sans Narrow" pitchFamily="34" charset="0"/>
                      </a:endParaRPr>
                    </a:p>
                  </a:txBody>
                  <a:tcPr marL="47300" marR="47300" anchor="ctr"/>
                </a:tc>
              </a:tr>
              <a:tr h="602482">
                <a:tc>
                  <a:txBody>
                    <a:bodyPr/>
                    <a:lstStyle/>
                    <a:p>
                      <a:pPr algn="ctr" fontAlgn="ctr"/>
                      <a:r>
                        <a:rPr lang="en-US" sz="1000" u="none" strike="noStrike" dirty="0">
                          <a:solidFill>
                            <a:srgbClr val="FFFFFF"/>
                          </a:solidFill>
                          <a:effectLst/>
                        </a:rPr>
                        <a:t>Organization </a:t>
                      </a:r>
                      <a:r>
                        <a:rPr lang="en-US" sz="1000" u="none" strike="noStrike" dirty="0" smtClean="0">
                          <a:solidFill>
                            <a:srgbClr val="FFFFFF"/>
                          </a:solidFill>
                          <a:effectLst/>
                        </a:rPr>
                        <a:t/>
                      </a:r>
                      <a:br>
                        <a:rPr lang="en-US" sz="1000" u="none" strike="noStrike" dirty="0" smtClean="0">
                          <a:solidFill>
                            <a:srgbClr val="FFFFFF"/>
                          </a:solidFill>
                          <a:effectLst/>
                        </a:rPr>
                      </a:br>
                      <a:r>
                        <a:rPr lang="en-US" sz="1000" u="none" strike="noStrike" dirty="0" smtClean="0">
                          <a:solidFill>
                            <a:srgbClr val="FFFFFF"/>
                          </a:solidFill>
                          <a:effectLst/>
                        </a:rPr>
                        <a:t>&amp; </a:t>
                      </a:r>
                      <a:br>
                        <a:rPr lang="en-US" sz="1000" u="none" strike="noStrike" dirty="0" smtClean="0">
                          <a:solidFill>
                            <a:srgbClr val="FFFFFF"/>
                          </a:solidFill>
                          <a:effectLst/>
                        </a:rPr>
                      </a:br>
                      <a:r>
                        <a:rPr lang="en-US" sz="1000" u="none" strike="noStrike" dirty="0" smtClean="0">
                          <a:solidFill>
                            <a:srgbClr val="FFFFFF"/>
                          </a:solidFill>
                          <a:effectLst/>
                        </a:rPr>
                        <a:t>Governance</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Ad hoc LOB IT Strategy and Governance</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dirty="0">
                          <a:effectLst/>
                        </a:rPr>
                        <a:t>IT Transformation</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Common Governance Processes</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a:effectLst/>
                        </a:rPr>
                        <a:t>Emerging SOA governance</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SOA and IT Governance Alignment</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SOA and IT Infrastructure Governance</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Governance via Policy</a:t>
                      </a:r>
                      <a:endParaRPr lang="en-US" sz="1000" b="0" i="0" u="none" strike="noStrike">
                        <a:solidFill>
                          <a:srgbClr val="000000"/>
                        </a:solidFill>
                        <a:effectLst/>
                        <a:latin typeface="Liberation Sans Narrow" pitchFamily="34" charset="0"/>
                      </a:endParaRPr>
                    </a:p>
                  </a:txBody>
                  <a:tcPr marL="47300" marR="47300" anchor="ctr"/>
                </a:tc>
              </a:tr>
              <a:tr h="602482">
                <a:tc>
                  <a:txBody>
                    <a:bodyPr/>
                    <a:lstStyle/>
                    <a:p>
                      <a:pPr algn="ctr" fontAlgn="ctr"/>
                      <a:r>
                        <a:rPr lang="en-US" sz="1000" u="none" strike="noStrike" dirty="0">
                          <a:solidFill>
                            <a:srgbClr val="FFFFFF"/>
                          </a:solidFill>
                          <a:effectLst/>
                        </a:rPr>
                        <a:t>Methods</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Structured Analysis &amp; Design</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dirty="0">
                          <a:effectLst/>
                        </a:rPr>
                        <a:t>Object Oriented Modeling</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a:effectLst/>
                        </a:rPr>
                        <a:t>Component Based Development</a:t>
                      </a:r>
                      <a:endParaRPr lang="en-US" sz="1000" b="0" i="0" u="none" strike="noStrike">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a:effectLst/>
                        </a:rPr>
                        <a:t>Service Oriented Modeling</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Service Oriented Modeling</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Service Oriented Modeling for Infrastructure</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Business Process Modeling</a:t>
                      </a:r>
                      <a:endParaRPr lang="en-US" sz="1000" b="0" i="0" u="none" strike="noStrike">
                        <a:solidFill>
                          <a:srgbClr val="000000"/>
                        </a:solidFill>
                        <a:effectLst/>
                        <a:latin typeface="Liberation Sans Narrow" pitchFamily="34" charset="0"/>
                      </a:endParaRPr>
                    </a:p>
                  </a:txBody>
                  <a:tcPr marL="47300" marR="47300" anchor="ctr"/>
                </a:tc>
              </a:tr>
              <a:tr h="739979">
                <a:tc>
                  <a:txBody>
                    <a:bodyPr/>
                    <a:lstStyle/>
                    <a:p>
                      <a:pPr algn="ctr" fontAlgn="ctr"/>
                      <a:r>
                        <a:rPr lang="en-US" sz="1000" u="none" strike="noStrike" dirty="0">
                          <a:solidFill>
                            <a:srgbClr val="FFFFFF"/>
                          </a:solidFill>
                          <a:effectLst/>
                        </a:rPr>
                        <a:t>Applications</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Modules</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Objects</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a:effectLst/>
                        </a:rPr>
                        <a:t>Components</a:t>
                      </a:r>
                      <a:endParaRPr lang="en-US" sz="1000" b="0" i="0" u="none" strike="noStrike">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dirty="0">
                          <a:effectLst/>
                        </a:rPr>
                        <a:t>Services</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Applications comprised of composite services</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Process Integration via Service</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Dynamic Application Assembly</a:t>
                      </a:r>
                      <a:endParaRPr lang="en-US" sz="1000" b="0" i="0" u="none" strike="noStrike">
                        <a:solidFill>
                          <a:srgbClr val="000000"/>
                        </a:solidFill>
                        <a:effectLst/>
                        <a:latin typeface="Liberation Sans Narrow" pitchFamily="34" charset="0"/>
                      </a:endParaRPr>
                    </a:p>
                  </a:txBody>
                  <a:tcPr marL="47300" marR="47300" anchor="ctr"/>
                </a:tc>
              </a:tr>
              <a:tr h="602482">
                <a:tc>
                  <a:txBody>
                    <a:bodyPr/>
                    <a:lstStyle/>
                    <a:p>
                      <a:pPr algn="ctr" fontAlgn="ctr"/>
                      <a:r>
                        <a:rPr lang="en-US" sz="1000" u="none" strike="noStrike" dirty="0">
                          <a:solidFill>
                            <a:srgbClr val="FFFFFF"/>
                          </a:solidFill>
                          <a:effectLst/>
                        </a:rPr>
                        <a:t>Architecture</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Monolithic Architecture</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Layered Architecture</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dirty="0">
                          <a:effectLst/>
                        </a:rPr>
                        <a:t>Component Architecture</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a:effectLst/>
                        </a:rPr>
                        <a:t>Emerging SOA</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SOA</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Grid Enabled SOA</a:t>
                      </a:r>
                      <a:endParaRPr lang="en-US" sz="1000" b="0" i="0" u="none" strike="noStrike">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a:effectLst/>
                        </a:rPr>
                        <a:t>Dynamically Re- Configurable Architecture</a:t>
                      </a:r>
                      <a:endParaRPr lang="en-US" sz="1000" b="0" i="0" u="none" strike="noStrike">
                        <a:solidFill>
                          <a:srgbClr val="000000"/>
                        </a:solidFill>
                        <a:effectLst/>
                        <a:latin typeface="Liberation Sans Narrow" pitchFamily="34" charset="0"/>
                      </a:endParaRPr>
                    </a:p>
                  </a:txBody>
                  <a:tcPr marL="47300" marR="47300" anchor="ctr"/>
                </a:tc>
              </a:tr>
              <a:tr h="739979">
                <a:tc>
                  <a:txBody>
                    <a:bodyPr/>
                    <a:lstStyle/>
                    <a:p>
                      <a:pPr algn="ctr" fontAlgn="ctr"/>
                      <a:r>
                        <a:rPr lang="en-US" sz="1000" u="none" strike="noStrike" dirty="0">
                          <a:solidFill>
                            <a:srgbClr val="FFFFFF"/>
                          </a:solidFill>
                          <a:effectLst/>
                        </a:rPr>
                        <a:t>Information</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Application Specific Data Solution</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LOB Specific (Data subject areas established)</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solidFill>
                      <a:srgbClr val="BFDCE8"/>
                    </a:solidFill>
                  </a:tcPr>
                </a:tc>
                <a:tc>
                  <a:txBody>
                    <a:bodyPr/>
                    <a:lstStyle/>
                    <a:p>
                      <a:pPr algn="ctr" fontAlgn="ctr"/>
                      <a:r>
                        <a:rPr lang="en-US" sz="1000" u="none" strike="noStrike" dirty="0">
                          <a:effectLst/>
                        </a:rPr>
                        <a:t>Canonical Models.</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dirty="0">
                          <a:effectLst/>
                        </a:rPr>
                        <a:t>Information as a Service</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Enterprise Business Data Dictionary &amp; Repository</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Virtualized Data Services</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Semantic Data Vocabularies</a:t>
                      </a:r>
                      <a:endParaRPr lang="en-US" sz="1000" b="0" i="0" u="none" strike="noStrike" dirty="0">
                        <a:solidFill>
                          <a:srgbClr val="000000"/>
                        </a:solidFill>
                        <a:effectLst/>
                        <a:latin typeface="Liberation Sans Narrow" pitchFamily="34" charset="0"/>
                      </a:endParaRPr>
                    </a:p>
                  </a:txBody>
                  <a:tcPr marL="47300" marR="47300" anchor="ctr"/>
                </a:tc>
              </a:tr>
              <a:tr h="739979">
                <a:tc>
                  <a:txBody>
                    <a:bodyPr/>
                    <a:lstStyle/>
                    <a:p>
                      <a:pPr algn="ctr" fontAlgn="ctr"/>
                      <a:r>
                        <a:rPr lang="en-US" sz="1000" u="none" strike="noStrike" dirty="0">
                          <a:solidFill>
                            <a:srgbClr val="FFFFFF"/>
                          </a:solidFill>
                          <a:effectLst/>
                        </a:rPr>
                        <a:t>Infrastructure &amp; </a:t>
                      </a:r>
                      <a:r>
                        <a:rPr lang="en-US" sz="1000" u="none" strike="noStrike" dirty="0" smtClean="0">
                          <a:solidFill>
                            <a:srgbClr val="FFFFFF"/>
                          </a:solidFill>
                          <a:effectLst/>
                        </a:rPr>
                        <a:t/>
                      </a:r>
                      <a:br>
                        <a:rPr lang="en-US" sz="1000" u="none" strike="noStrike" dirty="0" smtClean="0">
                          <a:solidFill>
                            <a:srgbClr val="FFFFFF"/>
                          </a:solidFill>
                          <a:effectLst/>
                        </a:rPr>
                      </a:br>
                      <a:r>
                        <a:rPr lang="en-US" sz="1000" u="none" strike="noStrike" dirty="0" smtClean="0">
                          <a:solidFill>
                            <a:srgbClr val="FFFFFF"/>
                          </a:solidFill>
                          <a:effectLst/>
                        </a:rPr>
                        <a:t>Management</a:t>
                      </a:r>
                      <a:endParaRPr lang="en-US" sz="1000" b="1" i="0" u="none" strike="noStrike" dirty="0">
                        <a:solidFill>
                          <a:srgbClr val="FFFFFF"/>
                        </a:solidFill>
                        <a:effectLst/>
                        <a:latin typeface="Liberation Sans Narrow" pitchFamily="34" charset="0"/>
                      </a:endParaRPr>
                    </a:p>
                  </a:txBody>
                  <a:tcPr marL="47300" marR="47300" anchor="ctr">
                    <a:solidFill>
                      <a:schemeClr val="tx1">
                        <a:lumMod val="50000"/>
                        <a:lumOff val="50000"/>
                      </a:schemeClr>
                    </a:solidFill>
                  </a:tcPr>
                </a:tc>
                <a:tc>
                  <a:txBody>
                    <a:bodyPr/>
                    <a:lstStyle/>
                    <a:p>
                      <a:pPr algn="ctr" fontAlgn="ctr"/>
                      <a:r>
                        <a:rPr lang="en-US" sz="1000" u="none" strike="noStrike" dirty="0">
                          <a:effectLst/>
                        </a:rPr>
                        <a:t>LOB Platform Specific</a:t>
                      </a:r>
                      <a:endParaRPr lang="en-US" sz="1000" b="0" i="0" u="none" strike="noStrike" dirty="0">
                        <a:solidFill>
                          <a:srgbClr val="000000"/>
                        </a:solidFill>
                        <a:effectLst/>
                        <a:latin typeface="Liberation Sans Narrow" pitchFamily="34" charset="0"/>
                      </a:endParaRPr>
                    </a:p>
                  </a:txBody>
                  <a:tcPr marL="47300" marR="47300" anchor="ctr">
                    <a:lnR w="28575" cap="flat" cmpd="sng" algn="ctr">
                      <a:solidFill>
                        <a:srgbClr val="CC0000"/>
                      </a:solidFill>
                      <a:prstDash val="solid"/>
                      <a:round/>
                      <a:headEnd type="none" w="med" len="med"/>
                      <a:tailEnd type="none" w="med" len="med"/>
                    </a:lnR>
                  </a:tcPr>
                </a:tc>
                <a:tc>
                  <a:txBody>
                    <a:bodyPr/>
                    <a:lstStyle/>
                    <a:p>
                      <a:pPr algn="ctr" fontAlgn="ctr"/>
                      <a:r>
                        <a:rPr lang="en-US" sz="1000" u="none" strike="noStrike" dirty="0">
                          <a:effectLst/>
                        </a:rPr>
                        <a:t>Enterprise Standards</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lnR w="28575" cap="flat" cmpd="sng" algn="ctr">
                      <a:solidFill>
                        <a:srgbClr val="CC0000"/>
                      </a:solidFill>
                      <a:prstDash val="solid"/>
                      <a:round/>
                      <a:headEnd type="none" w="med" len="med"/>
                      <a:tailEnd type="none" w="med" len="med"/>
                    </a:lnR>
                    <a:lnB w="28575" cap="flat" cmpd="sng" algn="ctr">
                      <a:solidFill>
                        <a:srgbClr val="CC0000"/>
                      </a:solidFill>
                      <a:prstDash val="solid"/>
                      <a:round/>
                      <a:headEnd type="none" w="med" len="med"/>
                      <a:tailEnd type="none" w="med" len="med"/>
                    </a:lnB>
                    <a:solidFill>
                      <a:srgbClr val="BFDCE8"/>
                    </a:solidFill>
                  </a:tcPr>
                </a:tc>
                <a:tc>
                  <a:txBody>
                    <a:bodyPr/>
                    <a:lstStyle/>
                    <a:p>
                      <a:pPr algn="ctr" fontAlgn="ctr"/>
                      <a:r>
                        <a:rPr lang="en-US" sz="1000" u="none" strike="noStrike" dirty="0">
                          <a:effectLst/>
                        </a:rPr>
                        <a:t>Common Reusable Infrastructure</a:t>
                      </a:r>
                      <a:endParaRPr lang="en-US" sz="1000" b="0" i="0" u="none" strike="noStrike" dirty="0">
                        <a:solidFill>
                          <a:srgbClr val="000000"/>
                        </a:solidFill>
                        <a:effectLst/>
                        <a:latin typeface="Liberation Sans Narrow" pitchFamily="34" charset="0"/>
                      </a:endParaRPr>
                    </a:p>
                  </a:txBody>
                  <a:tcPr marL="47300" marR="47300" anchor="ctr">
                    <a:lnL w="28575" cap="flat" cmpd="sng" algn="ctr">
                      <a:solidFill>
                        <a:srgbClr val="CC0000"/>
                      </a:solidFill>
                      <a:prstDash val="solid"/>
                      <a:round/>
                      <a:headEnd type="none" w="med" len="med"/>
                      <a:tailEnd type="none" w="med" len="med"/>
                    </a:lnL>
                  </a:tcPr>
                </a:tc>
                <a:tc>
                  <a:txBody>
                    <a:bodyPr/>
                    <a:lstStyle/>
                    <a:p>
                      <a:pPr algn="ctr" fontAlgn="ctr"/>
                      <a:r>
                        <a:rPr lang="en-US" sz="1000" u="none" strike="noStrike" dirty="0">
                          <a:effectLst/>
                        </a:rPr>
                        <a:t>Project Based SOA Environment</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Common SOA Environment</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Virtual SOA Environment: Sense and Respond</a:t>
                      </a:r>
                      <a:endParaRPr lang="en-US" sz="1000" b="0" i="0" u="none" strike="noStrike" dirty="0">
                        <a:solidFill>
                          <a:srgbClr val="000000"/>
                        </a:solidFill>
                        <a:effectLst/>
                        <a:latin typeface="Liberation Sans Narrow" pitchFamily="34" charset="0"/>
                      </a:endParaRPr>
                    </a:p>
                  </a:txBody>
                  <a:tcPr marL="47300" marR="47300" anchor="ctr"/>
                </a:tc>
                <a:tc>
                  <a:txBody>
                    <a:bodyPr/>
                    <a:lstStyle/>
                    <a:p>
                      <a:pPr algn="ctr" fontAlgn="ctr"/>
                      <a:r>
                        <a:rPr lang="en-US" sz="1000" u="none" strike="noStrike" dirty="0">
                          <a:effectLst/>
                        </a:rPr>
                        <a:t>Context-aware Event-based: Sense &amp; Respond</a:t>
                      </a:r>
                      <a:endParaRPr lang="en-US" sz="1000" b="0" i="0" u="none" strike="noStrike" dirty="0">
                        <a:solidFill>
                          <a:srgbClr val="000000"/>
                        </a:solidFill>
                        <a:effectLst/>
                        <a:latin typeface="Liberation Sans Narrow" pitchFamily="34" charset="0"/>
                      </a:endParaRPr>
                    </a:p>
                  </a:txBody>
                  <a:tcPr marL="47300" marR="47300" anchor="ctr"/>
                </a:tc>
              </a:tr>
            </a:tbl>
          </a:graphicData>
        </a:graphic>
      </p:graphicFrame>
    </p:spTree>
    <p:extLst>
      <p:ext uri="{BB962C8B-B14F-4D97-AF65-F5344CB8AC3E}">
        <p14:creationId xmlns:p14="http://schemas.microsoft.com/office/powerpoint/2010/main" val="36280674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17663" b="22805"/>
          <a:stretch/>
        </p:blipFill>
        <p:spPr bwMode="auto">
          <a:xfrm>
            <a:off x="317500" y="3697929"/>
            <a:ext cx="8509001" cy="21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graphicFrame>
        <p:nvGraphicFramePr>
          <p:cNvPr id="356" name="Table 355"/>
          <p:cNvGraphicFramePr>
            <a:graphicFrameLocks noGrp="1"/>
          </p:cNvGraphicFramePr>
          <p:nvPr>
            <p:extLst>
              <p:ext uri="{D42A27DB-BD31-4B8C-83A1-F6EECF244321}">
                <p14:modId xmlns:p14="http://schemas.microsoft.com/office/powerpoint/2010/main" val="2137850742"/>
              </p:ext>
            </p:extLst>
          </p:nvPr>
        </p:nvGraphicFramePr>
        <p:xfrm>
          <a:off x="795433" y="2777579"/>
          <a:ext cx="7374790" cy="3963997"/>
        </p:xfrm>
        <a:graphic>
          <a:graphicData uri="http://schemas.openxmlformats.org/drawingml/2006/table">
            <a:tbl>
              <a:tblPr>
                <a:tableStyleId>{2D5ABB26-0587-4C30-8999-92F81FD0307C}</a:tableStyleId>
              </a:tblPr>
              <a:tblGrid>
                <a:gridCol w="1660643"/>
                <a:gridCol w="1590868"/>
                <a:gridCol w="1828102"/>
                <a:gridCol w="2295177"/>
              </a:tblGrid>
              <a:tr h="838480">
                <a:tc>
                  <a:txBody>
                    <a:bodyPr/>
                    <a:lstStyle/>
                    <a:p>
                      <a:r>
                        <a:rPr lang="en-US" sz="1200" b="1" dirty="0" smtClean="0">
                          <a:effectLst/>
                        </a:rPr>
                        <a:t>Technical</a:t>
                      </a:r>
                    </a:p>
                    <a:p>
                      <a:r>
                        <a:rPr lang="en-US" sz="1200" b="1" dirty="0" smtClean="0">
                          <a:effectLst/>
                        </a:rPr>
                        <a:t>Support</a:t>
                      </a:r>
                      <a:endParaRPr lang="en-US" sz="1200" b="1" dirty="0">
                        <a:effectLst/>
                      </a:endParaRPr>
                    </a:p>
                  </a:txBody>
                  <a:tcPr anchor="b"/>
                </a:tc>
                <a:tc>
                  <a:txBody>
                    <a:bodyPr/>
                    <a:lstStyle/>
                    <a:p>
                      <a:r>
                        <a:rPr lang="en-US" sz="1200" b="1" dirty="0" smtClean="0">
                          <a:effectLst/>
                        </a:rPr>
                        <a:t>Certified</a:t>
                      </a:r>
                    </a:p>
                    <a:p>
                      <a:r>
                        <a:rPr lang="en-US" sz="1200" b="1" dirty="0" smtClean="0">
                          <a:effectLst/>
                        </a:rPr>
                        <a:t>Binaries</a:t>
                      </a:r>
                      <a:endParaRPr lang="en-US" sz="1200" b="1" dirty="0">
                        <a:effectLst/>
                      </a:endParaRPr>
                    </a:p>
                  </a:txBody>
                  <a:tcPr anchor="b"/>
                </a:tc>
                <a:tc>
                  <a:txBody>
                    <a:bodyPr/>
                    <a:lstStyle/>
                    <a:p>
                      <a:r>
                        <a:rPr lang="en-US" sz="1200" b="1" dirty="0" smtClean="0">
                          <a:effectLst/>
                        </a:rPr>
                        <a:t>Security &amp;</a:t>
                      </a:r>
                    </a:p>
                    <a:p>
                      <a:r>
                        <a:rPr lang="en-US" sz="1200" b="1" dirty="0" smtClean="0">
                          <a:effectLst/>
                        </a:rPr>
                        <a:t>Bug Fixes</a:t>
                      </a:r>
                      <a:endParaRPr lang="en-US" sz="1200" b="1" dirty="0">
                        <a:effectLst/>
                      </a:endParaRPr>
                    </a:p>
                  </a:txBody>
                  <a:tcPr anchor="b"/>
                </a:tc>
                <a:tc>
                  <a:txBody>
                    <a:bodyPr/>
                    <a:lstStyle/>
                    <a:p>
                      <a:r>
                        <a:rPr lang="en-US" sz="1200" b="1" dirty="0" smtClean="0">
                          <a:effectLst/>
                        </a:rPr>
                        <a:t>10-Year</a:t>
                      </a:r>
                    </a:p>
                    <a:p>
                      <a:r>
                        <a:rPr lang="en-US" sz="1200" b="1" dirty="0" smtClean="0">
                          <a:effectLst/>
                        </a:rPr>
                        <a:t>API &amp; ABI</a:t>
                      </a:r>
                    </a:p>
                    <a:p>
                      <a:r>
                        <a:rPr lang="en-US" sz="1200" b="1" dirty="0" smtClean="0">
                          <a:effectLst/>
                        </a:rPr>
                        <a:t>Stability</a:t>
                      </a:r>
                      <a:endParaRPr lang="en-US" sz="1200" b="1" dirty="0">
                        <a:effectLst/>
                      </a:endParaRPr>
                    </a:p>
                  </a:txBody>
                  <a:tcPr anchor="b"/>
                </a:tc>
              </a:tr>
              <a:tr h="2287037">
                <a:tc>
                  <a:txBody>
                    <a:bodyPr/>
                    <a:lstStyle/>
                    <a:p>
                      <a:endParaRPr lang="en-US" sz="1200" b="1" dirty="0">
                        <a:effectLst/>
                      </a:endParaRPr>
                    </a:p>
                  </a:txBody>
                  <a:tcPr/>
                </a:tc>
                <a:tc>
                  <a:txBody>
                    <a:bodyPr/>
                    <a:lstStyle/>
                    <a:p>
                      <a:endParaRPr lang="en-US" sz="1200" b="1" dirty="0">
                        <a:effectLst/>
                      </a:endParaRPr>
                    </a:p>
                  </a:txBody>
                  <a:tcPr/>
                </a:tc>
                <a:tc>
                  <a:txBody>
                    <a:bodyPr/>
                    <a:lstStyle/>
                    <a:p>
                      <a:endParaRPr lang="en-US" sz="1200" b="1" dirty="0">
                        <a:effectLst/>
                      </a:endParaRPr>
                    </a:p>
                  </a:txBody>
                  <a:tcPr/>
                </a:tc>
                <a:tc>
                  <a:txBody>
                    <a:bodyPr/>
                    <a:lstStyle/>
                    <a:p>
                      <a:endParaRPr lang="en-US" sz="1200" b="1" dirty="0">
                        <a:effectLst/>
                      </a:endParaRPr>
                    </a:p>
                  </a:txBody>
                  <a:tcPr/>
                </a:tc>
              </a:tr>
              <a:tr h="838480">
                <a:tc>
                  <a:txBody>
                    <a:bodyPr/>
                    <a:lstStyle/>
                    <a:p>
                      <a:r>
                        <a:rPr lang="en-US" sz="1200" b="1" dirty="0" smtClean="0">
                          <a:effectLst/>
                        </a:rPr>
                        <a:t>ISV &amp; IHV</a:t>
                      </a:r>
                    </a:p>
                    <a:p>
                      <a:r>
                        <a:rPr lang="en-US" sz="1200" b="1" dirty="0" smtClean="0">
                          <a:effectLst/>
                        </a:rPr>
                        <a:t>Engineering</a:t>
                      </a:r>
                    </a:p>
                    <a:p>
                      <a:r>
                        <a:rPr lang="en-US" sz="1200" b="1" dirty="0" smtClean="0">
                          <a:effectLst/>
                        </a:rPr>
                        <a:t>Relationships</a:t>
                      </a:r>
                      <a:endParaRPr lang="en-US" sz="1200" b="1" dirty="0">
                        <a:effectLst/>
                      </a:endParaRPr>
                    </a:p>
                  </a:txBody>
                  <a:tcPr/>
                </a:tc>
                <a:tc>
                  <a:txBody>
                    <a:bodyPr/>
                    <a:lstStyle/>
                    <a:p>
                      <a:r>
                        <a:rPr lang="en-US" sz="1200" b="1" dirty="0" smtClean="0">
                          <a:effectLst/>
                        </a:rPr>
                        <a:t>ISV &amp; IHV</a:t>
                      </a:r>
                    </a:p>
                    <a:p>
                      <a:r>
                        <a:rPr lang="en-US" sz="1200" b="1" dirty="0" smtClean="0">
                          <a:effectLst/>
                        </a:rPr>
                        <a:t>Certifications</a:t>
                      </a:r>
                      <a:endParaRPr lang="en-US" sz="1200" b="1" dirty="0">
                        <a:effectLst/>
                      </a:endParaRPr>
                    </a:p>
                  </a:txBody>
                  <a:tcPr/>
                </a:tc>
                <a:tc>
                  <a:txBody>
                    <a:bodyPr/>
                    <a:lstStyle/>
                    <a:p>
                      <a:r>
                        <a:rPr lang="en-US" sz="1200" b="1" dirty="0" smtClean="0">
                          <a:effectLst/>
                        </a:rPr>
                        <a:t>Enhancements</a:t>
                      </a:r>
                      <a:endParaRPr lang="en-US" sz="1200" b="1" dirty="0">
                        <a:effectLst/>
                      </a:endParaRPr>
                    </a:p>
                  </a:txBody>
                  <a:tcPr/>
                </a:tc>
                <a:tc>
                  <a:txBody>
                    <a:bodyPr/>
                    <a:lstStyle/>
                    <a:p>
                      <a:r>
                        <a:rPr lang="en-US" sz="1200" b="1" dirty="0" smtClean="0">
                          <a:effectLst/>
                        </a:rPr>
                        <a:t>Knowledgebase</a:t>
                      </a:r>
                      <a:endParaRPr lang="en-US" sz="1200" b="1" dirty="0">
                        <a:effectLst/>
                      </a:endParaRPr>
                    </a:p>
                  </a:txBody>
                  <a:tcPr/>
                </a:tc>
              </a:tr>
            </a:tbl>
          </a:graphicData>
        </a:graphic>
      </p:graphicFrame>
      <p:sp>
        <p:nvSpPr>
          <p:cNvPr id="8" name="Content Placeholder 7"/>
          <p:cNvSpPr>
            <a:spLocks noGrp="1"/>
          </p:cNvSpPr>
          <p:nvPr>
            <p:ph idx="1"/>
          </p:nvPr>
        </p:nvSpPr>
        <p:spPr/>
        <p:txBody>
          <a:bodyPr/>
          <a:lstStyle/>
          <a:p>
            <a:r>
              <a:rPr lang="en-US" dirty="0" smtClean="0"/>
              <a:t>Rather than individually align elements, use a table.</a:t>
            </a:r>
          </a:p>
          <a:p>
            <a:pPr lvl="1"/>
            <a:r>
              <a:rPr lang="en-US" dirty="0" smtClean="0"/>
              <a:t>Using a </a:t>
            </a:r>
            <a:r>
              <a:rPr lang="en-US" dirty="0"/>
              <a:t>no-</a:t>
            </a:r>
            <a:r>
              <a:rPr lang="en-US" dirty="0" smtClean="0"/>
              <a:t>fill, no</a:t>
            </a:r>
            <a:r>
              <a:rPr lang="en-US" dirty="0"/>
              <a:t>-lines </a:t>
            </a:r>
            <a:r>
              <a:rPr lang="en-US" dirty="0" smtClean="0"/>
              <a:t>table won’t obstruct your graphics</a:t>
            </a:r>
          </a:p>
          <a:p>
            <a:pPr lvl="1"/>
            <a:r>
              <a:rPr lang="en-US" dirty="0" smtClean="0"/>
              <a:t>Resize columns </a:t>
            </a:r>
            <a:r>
              <a:rPr lang="en-US" dirty="0"/>
              <a:t>and rows to get the alignment you want </a:t>
            </a:r>
          </a:p>
          <a:p>
            <a:pPr lvl="1"/>
            <a:r>
              <a:rPr lang="en-US" dirty="0" smtClean="0"/>
              <a:t>Also note the table in the Brand Colors slide</a:t>
            </a:r>
            <a:endParaRPr lang="en-US" dirty="0"/>
          </a:p>
        </p:txBody>
      </p:sp>
      <p:sp>
        <p:nvSpPr>
          <p:cNvPr id="2" name="Title 1"/>
          <p:cNvSpPr>
            <a:spLocks noGrp="1"/>
          </p:cNvSpPr>
          <p:nvPr>
            <p:ph type="title"/>
          </p:nvPr>
        </p:nvSpPr>
        <p:spPr/>
        <p:txBody>
          <a:bodyPr/>
          <a:lstStyle/>
          <a:p>
            <a:r>
              <a:rPr lang="en-US" dirty="0" smtClean="0"/>
              <a:t>Use Tables for Comple</a:t>
            </a:r>
            <a:r>
              <a:rPr lang="en-US" dirty="0" smtClean="0"/>
              <a:t>x Layouts</a:t>
            </a:r>
            <a:endParaRPr lang="en-US" dirty="0"/>
          </a:p>
        </p:txBody>
      </p:sp>
    </p:spTree>
    <p:extLst>
      <p:ext uri="{BB962C8B-B14F-4D97-AF65-F5344CB8AC3E}">
        <p14:creationId xmlns:p14="http://schemas.microsoft.com/office/powerpoint/2010/main" val="83112949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Group 155"/>
          <p:cNvGrpSpPr/>
          <p:nvPr/>
        </p:nvGrpSpPr>
        <p:grpSpPr>
          <a:xfrm>
            <a:off x="4207050" y="5118764"/>
            <a:ext cx="533632" cy="419850"/>
            <a:chOff x="2474632" y="1622206"/>
            <a:chExt cx="1245528" cy="979854"/>
          </a:xfrm>
          <a:solidFill>
            <a:srgbClr val="A9C3CD"/>
          </a:solidFill>
        </p:grpSpPr>
        <p:sp>
          <p:nvSpPr>
            <p:cNvPr id="158" name="Oval 157"/>
            <p:cNvSpPr/>
            <p:nvPr/>
          </p:nvSpPr>
          <p:spPr bwMode="auto">
            <a:xfrm>
              <a:off x="2474632" y="2063850"/>
              <a:ext cx="522941" cy="5229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9" name="Oval 158"/>
            <p:cNvSpPr/>
            <p:nvPr/>
          </p:nvSpPr>
          <p:spPr bwMode="auto">
            <a:xfrm>
              <a:off x="3172308" y="1941517"/>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60" name="Oval 159"/>
            <p:cNvSpPr/>
            <p:nvPr/>
          </p:nvSpPr>
          <p:spPr bwMode="auto">
            <a:xfrm>
              <a:off x="2821067" y="1622206"/>
              <a:ext cx="755553" cy="746712"/>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61" name="Oval 160"/>
            <p:cNvSpPr/>
            <p:nvPr/>
          </p:nvSpPr>
          <p:spPr bwMode="auto">
            <a:xfrm>
              <a:off x="2607304" y="1809085"/>
              <a:ext cx="451072" cy="445793"/>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62" name="Oval 161"/>
            <p:cNvSpPr/>
            <p:nvPr/>
          </p:nvSpPr>
          <p:spPr bwMode="auto">
            <a:xfrm>
              <a:off x="2767993" y="2156373"/>
              <a:ext cx="450965" cy="445687"/>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63" name="Oval 162"/>
            <p:cNvSpPr/>
            <p:nvPr/>
          </p:nvSpPr>
          <p:spPr bwMode="auto">
            <a:xfrm>
              <a:off x="2946312" y="1995428"/>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39" name="Group 38"/>
          <p:cNvGrpSpPr/>
          <p:nvPr/>
        </p:nvGrpSpPr>
        <p:grpSpPr>
          <a:xfrm>
            <a:off x="5757733" y="3232074"/>
            <a:ext cx="533632" cy="419850"/>
            <a:chOff x="2474632" y="1622206"/>
            <a:chExt cx="1245528" cy="979854"/>
          </a:xfrm>
        </p:grpSpPr>
        <p:sp>
          <p:nvSpPr>
            <p:cNvPr id="41" name="Oval 40"/>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42" name="Oval 41"/>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43" name="Oval 42"/>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44" name="Oval 43"/>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45" name="Oval 44"/>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46" name="Oval 45"/>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48" name="Group 47"/>
          <p:cNvGrpSpPr/>
          <p:nvPr/>
        </p:nvGrpSpPr>
        <p:grpSpPr>
          <a:xfrm>
            <a:off x="7290628" y="3232074"/>
            <a:ext cx="533632" cy="419850"/>
            <a:chOff x="2474632" y="1622206"/>
            <a:chExt cx="1245528" cy="979854"/>
          </a:xfrm>
        </p:grpSpPr>
        <p:sp>
          <p:nvSpPr>
            <p:cNvPr id="50" name="Oval 49"/>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51" name="Oval 50"/>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52" name="Oval 51"/>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53" name="Oval 52"/>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54" name="Oval 53"/>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55" name="Oval 54"/>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57" name="Group 56"/>
          <p:cNvGrpSpPr/>
          <p:nvPr/>
        </p:nvGrpSpPr>
        <p:grpSpPr>
          <a:xfrm>
            <a:off x="5757733" y="3708167"/>
            <a:ext cx="533632" cy="419850"/>
            <a:chOff x="2474632" y="1622206"/>
            <a:chExt cx="1245528" cy="979854"/>
          </a:xfrm>
        </p:grpSpPr>
        <p:sp>
          <p:nvSpPr>
            <p:cNvPr id="59" name="Oval 58"/>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0" name="Oval 59"/>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1" name="Oval 60"/>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2" name="Oval 61"/>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3" name="Oval 62"/>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4" name="Oval 63"/>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66" name="Group 65"/>
          <p:cNvGrpSpPr/>
          <p:nvPr/>
        </p:nvGrpSpPr>
        <p:grpSpPr>
          <a:xfrm>
            <a:off x="7290628" y="3708167"/>
            <a:ext cx="533632" cy="419850"/>
            <a:chOff x="2474632" y="1622206"/>
            <a:chExt cx="1245528" cy="979854"/>
          </a:xfrm>
        </p:grpSpPr>
        <p:sp>
          <p:nvSpPr>
            <p:cNvPr id="68" name="Oval 67"/>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69" name="Oval 68"/>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0" name="Oval 69"/>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1" name="Oval 70"/>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2" name="Oval 71"/>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3" name="Oval 72"/>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75" name="Group 74"/>
          <p:cNvGrpSpPr/>
          <p:nvPr/>
        </p:nvGrpSpPr>
        <p:grpSpPr>
          <a:xfrm>
            <a:off x="7290628" y="4175596"/>
            <a:ext cx="533632" cy="419850"/>
            <a:chOff x="2474632" y="1622206"/>
            <a:chExt cx="1245528" cy="979854"/>
          </a:xfrm>
        </p:grpSpPr>
        <p:sp>
          <p:nvSpPr>
            <p:cNvPr id="77" name="Oval 76"/>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8" name="Oval 77"/>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79" name="Oval 78"/>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0" name="Oval 79"/>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1" name="Oval 80"/>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2" name="Oval 81"/>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84" name="Group 83"/>
          <p:cNvGrpSpPr/>
          <p:nvPr/>
        </p:nvGrpSpPr>
        <p:grpSpPr>
          <a:xfrm>
            <a:off x="5757733" y="4643027"/>
            <a:ext cx="533632" cy="419850"/>
            <a:chOff x="2474632" y="1622206"/>
            <a:chExt cx="1245528" cy="979854"/>
          </a:xfrm>
        </p:grpSpPr>
        <p:sp>
          <p:nvSpPr>
            <p:cNvPr id="86" name="Oval 85"/>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7" name="Oval 86"/>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8" name="Oval 87"/>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89" name="Oval 88"/>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0" name="Oval 89"/>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1" name="Oval 90"/>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93" name="Group 92"/>
          <p:cNvGrpSpPr/>
          <p:nvPr/>
        </p:nvGrpSpPr>
        <p:grpSpPr>
          <a:xfrm>
            <a:off x="7290628" y="4643027"/>
            <a:ext cx="533632" cy="419850"/>
            <a:chOff x="2474632" y="1622206"/>
            <a:chExt cx="1245528" cy="979854"/>
          </a:xfrm>
        </p:grpSpPr>
        <p:sp>
          <p:nvSpPr>
            <p:cNvPr id="95" name="Oval 94"/>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6" name="Oval 95"/>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7" name="Oval 96"/>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8" name="Oval 97"/>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99" name="Oval 98"/>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0" name="Oval 99"/>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02" name="Group 101"/>
          <p:cNvGrpSpPr/>
          <p:nvPr/>
        </p:nvGrpSpPr>
        <p:grpSpPr>
          <a:xfrm>
            <a:off x="7290628" y="5119121"/>
            <a:ext cx="533632" cy="419850"/>
            <a:chOff x="2474632" y="1622206"/>
            <a:chExt cx="1245528" cy="979854"/>
          </a:xfrm>
        </p:grpSpPr>
        <p:sp>
          <p:nvSpPr>
            <p:cNvPr id="104" name="Oval 103"/>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5" name="Oval 104"/>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6" name="Oval 105"/>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7" name="Oval 106"/>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8" name="Oval 107"/>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09" name="Oval 108"/>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11" name="Group 110"/>
          <p:cNvGrpSpPr/>
          <p:nvPr/>
        </p:nvGrpSpPr>
        <p:grpSpPr>
          <a:xfrm>
            <a:off x="5757733" y="5595022"/>
            <a:ext cx="533632" cy="419850"/>
            <a:chOff x="2474632" y="1622206"/>
            <a:chExt cx="1245528" cy="979854"/>
          </a:xfrm>
        </p:grpSpPr>
        <p:sp>
          <p:nvSpPr>
            <p:cNvPr id="113" name="Oval 112"/>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14" name="Oval 113"/>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15" name="Oval 114"/>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16" name="Oval 115"/>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17" name="Oval 116"/>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18" name="Oval 117"/>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20" name="Group 119"/>
          <p:cNvGrpSpPr/>
          <p:nvPr/>
        </p:nvGrpSpPr>
        <p:grpSpPr>
          <a:xfrm>
            <a:off x="7290628" y="5595022"/>
            <a:ext cx="533632" cy="419850"/>
            <a:chOff x="2474632" y="1622206"/>
            <a:chExt cx="1245528" cy="979854"/>
          </a:xfrm>
        </p:grpSpPr>
        <p:sp>
          <p:nvSpPr>
            <p:cNvPr id="122" name="Oval 121"/>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23" name="Oval 122"/>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24" name="Oval 123"/>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25" name="Oval 124"/>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26" name="Oval 125"/>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27" name="Oval 126"/>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29" name="Group 128"/>
          <p:cNvGrpSpPr/>
          <p:nvPr/>
        </p:nvGrpSpPr>
        <p:grpSpPr>
          <a:xfrm>
            <a:off x="7290628" y="6070925"/>
            <a:ext cx="533632" cy="419850"/>
            <a:chOff x="2474632" y="1622206"/>
            <a:chExt cx="1245528" cy="979854"/>
          </a:xfrm>
        </p:grpSpPr>
        <p:sp>
          <p:nvSpPr>
            <p:cNvPr id="131" name="Oval 130"/>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32" name="Oval 131"/>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33" name="Oval 132"/>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34" name="Oval 133"/>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35" name="Oval 134"/>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36" name="Oval 135"/>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38" name="Group 137"/>
          <p:cNvGrpSpPr/>
          <p:nvPr/>
        </p:nvGrpSpPr>
        <p:grpSpPr>
          <a:xfrm>
            <a:off x="4207389" y="5595022"/>
            <a:ext cx="533632" cy="419850"/>
            <a:chOff x="2474632" y="1622206"/>
            <a:chExt cx="1245528" cy="979854"/>
          </a:xfrm>
          <a:solidFill>
            <a:srgbClr val="A9C3CD"/>
          </a:solidFill>
        </p:grpSpPr>
        <p:sp>
          <p:nvSpPr>
            <p:cNvPr id="140" name="Oval 139"/>
            <p:cNvSpPr/>
            <p:nvPr/>
          </p:nvSpPr>
          <p:spPr bwMode="auto">
            <a:xfrm>
              <a:off x="2474632" y="2063850"/>
              <a:ext cx="522941" cy="5229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41" name="Oval 140"/>
            <p:cNvSpPr/>
            <p:nvPr/>
          </p:nvSpPr>
          <p:spPr bwMode="auto">
            <a:xfrm>
              <a:off x="3172308" y="1941517"/>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42" name="Oval 141"/>
            <p:cNvSpPr/>
            <p:nvPr/>
          </p:nvSpPr>
          <p:spPr bwMode="auto">
            <a:xfrm>
              <a:off x="2821067" y="1622206"/>
              <a:ext cx="755553" cy="746712"/>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43" name="Oval 142"/>
            <p:cNvSpPr/>
            <p:nvPr/>
          </p:nvSpPr>
          <p:spPr bwMode="auto">
            <a:xfrm>
              <a:off x="2607304" y="1809085"/>
              <a:ext cx="451072" cy="445793"/>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44" name="Oval 143"/>
            <p:cNvSpPr/>
            <p:nvPr/>
          </p:nvSpPr>
          <p:spPr bwMode="auto">
            <a:xfrm>
              <a:off x="2767993" y="2156373"/>
              <a:ext cx="450965" cy="445687"/>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45" name="Oval 144"/>
            <p:cNvSpPr/>
            <p:nvPr/>
          </p:nvSpPr>
          <p:spPr bwMode="auto">
            <a:xfrm>
              <a:off x="2946312" y="1995428"/>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grpSp>
        <p:nvGrpSpPr>
          <p:cNvPr id="147" name="Group 146"/>
          <p:cNvGrpSpPr/>
          <p:nvPr/>
        </p:nvGrpSpPr>
        <p:grpSpPr>
          <a:xfrm>
            <a:off x="4207050" y="6070569"/>
            <a:ext cx="533632" cy="419850"/>
            <a:chOff x="2474632" y="1622206"/>
            <a:chExt cx="1245528" cy="979854"/>
          </a:xfrm>
          <a:solidFill>
            <a:srgbClr val="A9C3CD"/>
          </a:solidFill>
        </p:grpSpPr>
        <p:sp>
          <p:nvSpPr>
            <p:cNvPr id="149" name="Oval 148"/>
            <p:cNvSpPr/>
            <p:nvPr/>
          </p:nvSpPr>
          <p:spPr bwMode="auto">
            <a:xfrm>
              <a:off x="2474632" y="2063850"/>
              <a:ext cx="522941" cy="5229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0" name="Oval 149"/>
            <p:cNvSpPr/>
            <p:nvPr/>
          </p:nvSpPr>
          <p:spPr bwMode="auto">
            <a:xfrm>
              <a:off x="3172308" y="1941517"/>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1" name="Oval 150"/>
            <p:cNvSpPr/>
            <p:nvPr/>
          </p:nvSpPr>
          <p:spPr bwMode="auto">
            <a:xfrm>
              <a:off x="2821067" y="1622206"/>
              <a:ext cx="755553" cy="746712"/>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2" name="Oval 151"/>
            <p:cNvSpPr/>
            <p:nvPr/>
          </p:nvSpPr>
          <p:spPr bwMode="auto">
            <a:xfrm>
              <a:off x="2607304" y="1809085"/>
              <a:ext cx="451072" cy="445793"/>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3" name="Oval 152"/>
            <p:cNvSpPr/>
            <p:nvPr/>
          </p:nvSpPr>
          <p:spPr bwMode="auto">
            <a:xfrm>
              <a:off x="2767993" y="2156373"/>
              <a:ext cx="450965" cy="445687"/>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sp>
          <p:nvSpPr>
            <p:cNvPr id="154" name="Oval 153"/>
            <p:cNvSpPr/>
            <p:nvPr/>
          </p:nvSpPr>
          <p:spPr bwMode="auto">
            <a:xfrm>
              <a:off x="2946312" y="1995428"/>
              <a:ext cx="547852" cy="541441"/>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000">
                <a:solidFill>
                  <a:schemeClr val="bg1"/>
                </a:solidFill>
                <a:latin typeface="Times New Roman" charset="0"/>
              </a:endParaRPr>
            </a:p>
          </p:txBody>
        </p:sp>
      </p:grpSp>
      <p:sp>
        <p:nvSpPr>
          <p:cNvPr id="8" name="Right Arrow 7"/>
          <p:cNvSpPr/>
          <p:nvPr/>
        </p:nvSpPr>
        <p:spPr bwMode="auto">
          <a:xfrm>
            <a:off x="2127727" y="1647611"/>
            <a:ext cx="6807396" cy="1916403"/>
          </a:xfrm>
          <a:prstGeom prst="rightArrow">
            <a:avLst>
              <a:gd name="adj1" fmla="val 64123"/>
              <a:gd name="adj2" fmla="val 32987"/>
            </a:avLst>
          </a:prstGeom>
          <a:gradFill flip="none" rotWithShape="1">
            <a:gsLst>
              <a:gs pos="0">
                <a:srgbClr val="131E3F"/>
              </a:gs>
              <a:gs pos="100000">
                <a:srgbClr val="E8EBEF"/>
              </a:gs>
              <a:gs pos="52000">
                <a:srgbClr val="1E4385"/>
              </a:gs>
              <a:gs pos="75000">
                <a:srgbClr val="5876AC"/>
              </a:gs>
              <a:gs pos="26000">
                <a:srgbClr val="152D67"/>
              </a:gs>
            </a:gsLst>
            <a:lin ang="0" scaled="1"/>
            <a:tileRect/>
          </a:gradFill>
          <a:ln w="9525" cap="flat" cmpd="sng" algn="ctr">
            <a:no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grpSp>
        <p:nvGrpSpPr>
          <p:cNvPr id="9" name="Group 8"/>
          <p:cNvGrpSpPr/>
          <p:nvPr/>
        </p:nvGrpSpPr>
        <p:grpSpPr>
          <a:xfrm>
            <a:off x="2339123" y="2090399"/>
            <a:ext cx="1154187" cy="888906"/>
            <a:chOff x="2474632" y="1622206"/>
            <a:chExt cx="1245528" cy="979854"/>
          </a:xfrm>
          <a:effectLst>
            <a:outerShdw blurRad="50800" dist="38100" dir="2700000" algn="tl" rotWithShape="0">
              <a:prstClr val="black">
                <a:alpha val="40000"/>
              </a:prstClr>
            </a:outerShdw>
          </a:effectLst>
        </p:grpSpPr>
        <p:sp>
          <p:nvSpPr>
            <p:cNvPr id="10" name="Oval 9"/>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1" name="Oval 10"/>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2" name="Oval 11"/>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3" name="Oval 12"/>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4" name="Oval 13"/>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5" name="Oval 14"/>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grpSp>
      <p:grpSp>
        <p:nvGrpSpPr>
          <p:cNvPr id="16" name="Group 15"/>
          <p:cNvGrpSpPr/>
          <p:nvPr/>
        </p:nvGrpSpPr>
        <p:grpSpPr>
          <a:xfrm>
            <a:off x="3893214" y="2090399"/>
            <a:ext cx="1154187" cy="888906"/>
            <a:chOff x="2474632" y="1622206"/>
            <a:chExt cx="1245528" cy="979854"/>
          </a:xfrm>
          <a:effectLst>
            <a:outerShdw blurRad="50800" dist="38100" dir="2700000" algn="tl" rotWithShape="0">
              <a:prstClr val="black">
                <a:alpha val="40000"/>
              </a:prstClr>
            </a:outerShdw>
          </a:effectLst>
        </p:grpSpPr>
        <p:sp>
          <p:nvSpPr>
            <p:cNvPr id="17" name="Oval 16"/>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8" name="Oval 17"/>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19" name="Oval 18"/>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0" name="Oval 19"/>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1" name="Oval 20"/>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2" name="Oval 21"/>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grpSp>
      <p:grpSp>
        <p:nvGrpSpPr>
          <p:cNvPr id="23" name="Group 22"/>
          <p:cNvGrpSpPr/>
          <p:nvPr/>
        </p:nvGrpSpPr>
        <p:grpSpPr>
          <a:xfrm>
            <a:off x="5457550" y="2090399"/>
            <a:ext cx="1154187" cy="888906"/>
            <a:chOff x="2474632" y="1622206"/>
            <a:chExt cx="1245528" cy="979854"/>
          </a:xfrm>
          <a:effectLst>
            <a:outerShdw blurRad="50800" dist="38100" dir="2700000" algn="tl" rotWithShape="0">
              <a:prstClr val="black">
                <a:alpha val="40000"/>
              </a:prstClr>
            </a:outerShdw>
          </a:effectLst>
        </p:grpSpPr>
        <p:sp>
          <p:nvSpPr>
            <p:cNvPr id="24" name="Oval 23"/>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5" name="Oval 24"/>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6" name="Oval 25"/>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7" name="Oval 26"/>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8" name="Oval 27"/>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29" name="Oval 28"/>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grpSp>
      <p:grpSp>
        <p:nvGrpSpPr>
          <p:cNvPr id="30" name="Group 29"/>
          <p:cNvGrpSpPr/>
          <p:nvPr/>
        </p:nvGrpSpPr>
        <p:grpSpPr>
          <a:xfrm>
            <a:off x="7004109" y="2090399"/>
            <a:ext cx="1154187" cy="888906"/>
            <a:chOff x="2474632" y="1622206"/>
            <a:chExt cx="1245528" cy="979854"/>
          </a:xfrm>
          <a:effectLst>
            <a:outerShdw blurRad="50800" dist="38100" dir="2700000" algn="tl" rotWithShape="0">
              <a:prstClr val="black">
                <a:alpha val="40000"/>
              </a:prstClr>
            </a:outerShdw>
          </a:effectLst>
        </p:grpSpPr>
        <p:sp>
          <p:nvSpPr>
            <p:cNvPr id="31" name="Oval 30"/>
            <p:cNvSpPr/>
            <p:nvPr/>
          </p:nvSpPr>
          <p:spPr bwMode="auto">
            <a:xfrm>
              <a:off x="2474632" y="2063850"/>
              <a:ext cx="522941" cy="5229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32" name="Oval 31"/>
            <p:cNvSpPr/>
            <p:nvPr/>
          </p:nvSpPr>
          <p:spPr bwMode="auto">
            <a:xfrm>
              <a:off x="3172308" y="1941517"/>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33" name="Oval 32"/>
            <p:cNvSpPr/>
            <p:nvPr/>
          </p:nvSpPr>
          <p:spPr bwMode="auto">
            <a:xfrm>
              <a:off x="2821067" y="1622206"/>
              <a:ext cx="755553" cy="746712"/>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34" name="Oval 33"/>
            <p:cNvSpPr/>
            <p:nvPr/>
          </p:nvSpPr>
          <p:spPr bwMode="auto">
            <a:xfrm>
              <a:off x="2607304" y="1809085"/>
              <a:ext cx="451072" cy="445793"/>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35" name="Oval 34"/>
            <p:cNvSpPr/>
            <p:nvPr/>
          </p:nvSpPr>
          <p:spPr bwMode="auto">
            <a:xfrm>
              <a:off x="2767993" y="2156373"/>
              <a:ext cx="450965" cy="445687"/>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sp>
          <p:nvSpPr>
            <p:cNvPr id="36" name="Oval 35"/>
            <p:cNvSpPr/>
            <p:nvPr/>
          </p:nvSpPr>
          <p:spPr bwMode="auto">
            <a:xfrm>
              <a:off x="2946312" y="1995428"/>
              <a:ext cx="547852" cy="541441"/>
            </a:xfrm>
            <a:prstGeom prst="ellipse">
              <a:avLst/>
            </a:prstGeom>
            <a:solidFill>
              <a:srgbClr val="417AB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hangingPunct="0">
                <a:lnSpc>
                  <a:spcPct val="65000"/>
                </a:lnSpc>
                <a:buClr>
                  <a:srgbClr val="000000"/>
                </a:buClr>
                <a:buSzPct val="100000"/>
              </a:pPr>
              <a:endParaRPr lang="en-US" sz="2200">
                <a:solidFill>
                  <a:schemeClr val="bg1"/>
                </a:solidFill>
                <a:latin typeface="Times New Roman" charset="0"/>
              </a:endParaRPr>
            </a:p>
          </p:txBody>
        </p:sp>
      </p:grpSp>
      <p:graphicFrame>
        <p:nvGraphicFramePr>
          <p:cNvPr id="37" name="Content Placeholder 4"/>
          <p:cNvGraphicFramePr>
            <a:graphicFrameLocks/>
          </p:cNvGraphicFramePr>
          <p:nvPr>
            <p:extLst>
              <p:ext uri="{D42A27DB-BD31-4B8C-83A1-F6EECF244321}">
                <p14:modId xmlns:p14="http://schemas.microsoft.com/office/powerpoint/2010/main" val="3695002621"/>
              </p:ext>
            </p:extLst>
          </p:nvPr>
        </p:nvGraphicFramePr>
        <p:xfrm>
          <a:off x="293939" y="1997860"/>
          <a:ext cx="8013177" cy="4538612"/>
        </p:xfrm>
        <a:graphic>
          <a:graphicData uri="http://schemas.openxmlformats.org/drawingml/2006/table">
            <a:tbl>
              <a:tblPr firstRow="1" bandRow="1">
                <a:tableStyleId>{5C22544A-7EE6-4342-B048-85BDC9FD1C3A}</a:tableStyleId>
              </a:tblPr>
              <a:tblGrid>
                <a:gridCol w="220235"/>
                <a:gridCol w="1609412"/>
                <a:gridCol w="1548015"/>
                <a:gridCol w="1571361"/>
                <a:gridCol w="1562631"/>
                <a:gridCol w="1501523"/>
              </a:tblGrid>
              <a:tr h="1228930">
                <a:tc>
                  <a:txBody>
                    <a:bodyPr/>
                    <a:lstStyle/>
                    <a:p>
                      <a:endParaRPr lang="en-US" sz="1600" spc="-20" dirty="0"/>
                    </a:p>
                  </a:txBody>
                  <a:tcPr marL="0" marR="0" marT="41476" marB="41476">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endParaRPr lang="en-US" sz="1600" spc="-20" dirty="0"/>
                    </a:p>
                  </a:txBody>
                  <a:tcPr marL="0" marR="0" marT="41476" marB="41476">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spcAft>
                          <a:spcPts val="600"/>
                        </a:spcAft>
                      </a:pPr>
                      <a:r>
                        <a:rPr lang="en-US" sz="1300" b="1" i="0" spc="-20" dirty="0" smtClean="0">
                          <a:latin typeface="Overpass Regular"/>
                          <a:cs typeface="Overpass Regular"/>
                        </a:rPr>
                        <a:t>CLOSED</a:t>
                      </a:r>
                    </a:p>
                    <a:p>
                      <a:pPr algn="ctr">
                        <a:spcAft>
                          <a:spcPts val="600"/>
                        </a:spcAft>
                      </a:pPr>
                      <a:r>
                        <a:rPr lang="en-US" sz="1000" b="0" i="0" spc="-20" dirty="0" smtClean="0">
                          <a:latin typeface="Overpass Regular"/>
                          <a:cs typeface="Overpass Regular"/>
                        </a:rPr>
                        <a:t>NO CHOICE</a:t>
                      </a:r>
                      <a:br>
                        <a:rPr lang="en-US" sz="1000" b="0" i="0" spc="-20" dirty="0" smtClean="0">
                          <a:latin typeface="Overpass Regular"/>
                          <a:cs typeface="Overpass Regular"/>
                        </a:rPr>
                      </a:br>
                      <a:endParaRPr lang="en-US" sz="1000" b="0" i="0" spc="-20" dirty="0">
                        <a:latin typeface="Overpass Regular"/>
                        <a:cs typeface="Overpass Regular"/>
                      </a:endParaRPr>
                    </a:p>
                  </a:txBody>
                  <a:tcPr marL="0" marR="0" marT="41476" marB="41476" anchor="ctr">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600"/>
                        </a:spcAft>
                      </a:pPr>
                      <a:r>
                        <a:rPr lang="en-US" sz="1200" b="1" i="0" spc="-20" dirty="0" smtClean="0">
                          <a:latin typeface="Overpass Regular"/>
                          <a:cs typeface="Overpass Regular"/>
                        </a:rPr>
                        <a:t>RESTRICTED</a:t>
                      </a:r>
                      <a:br>
                        <a:rPr lang="en-US" sz="1200" b="1" i="0" spc="-20" dirty="0" smtClean="0">
                          <a:latin typeface="Overpass Regular"/>
                          <a:cs typeface="Overpass Regular"/>
                        </a:rPr>
                      </a:br>
                      <a:r>
                        <a:rPr lang="en-US" sz="1200" b="1" i="0" spc="-20" dirty="0" smtClean="0">
                          <a:latin typeface="Overpass Regular"/>
                          <a:cs typeface="Overpass Regular"/>
                        </a:rPr>
                        <a:t>INTEROPERABILITY</a:t>
                      </a:r>
                    </a:p>
                    <a:p>
                      <a:pPr algn="ctr">
                        <a:spcAft>
                          <a:spcPts val="600"/>
                        </a:spcAft>
                      </a:pPr>
                      <a:r>
                        <a:rPr lang="en-US" sz="1000" b="0" i="0" spc="-20" dirty="0" smtClean="0">
                          <a:latin typeface="Overpass Regular"/>
                          <a:cs typeface="Overpass Regular"/>
                        </a:rPr>
                        <a:t>VENDOR CHOOSES</a:t>
                      </a:r>
                      <a:br>
                        <a:rPr lang="en-US" sz="1000" b="0" i="0" spc="-20" dirty="0" smtClean="0">
                          <a:latin typeface="Overpass Regular"/>
                          <a:cs typeface="Overpass Regular"/>
                        </a:rPr>
                      </a:br>
                      <a:r>
                        <a:rPr lang="en-US" sz="1000" b="0" i="0" spc="-20" dirty="0" smtClean="0">
                          <a:latin typeface="Overpass Regular"/>
                          <a:cs typeface="Overpass Regular"/>
                        </a:rPr>
                        <a:t>YOUR TECHNOLOGIES</a:t>
                      </a:r>
                      <a:br>
                        <a:rPr lang="en-US" sz="1000" b="0" i="0" spc="-20" dirty="0" smtClean="0">
                          <a:latin typeface="Overpass Regular"/>
                          <a:cs typeface="Overpass Regular"/>
                        </a:rPr>
                      </a:br>
                      <a:endParaRPr lang="en-US" sz="1000" b="0" i="0" spc="-20" dirty="0">
                        <a:latin typeface="Overpass Regular"/>
                        <a:cs typeface="Overpass Regular"/>
                      </a:endParaRPr>
                    </a:p>
                  </a:txBody>
                  <a:tcPr marL="0" marR="0" marT="41476" marB="41476" anchor="ctr">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600"/>
                        </a:spcAft>
                      </a:pPr>
                      <a:r>
                        <a:rPr lang="en-US" sz="1300" b="1" i="0" spc="-20" dirty="0" smtClean="0">
                          <a:latin typeface="Overpass Regular"/>
                          <a:cs typeface="Overpass Regular"/>
                        </a:rPr>
                        <a:t>OPEN SOURCE CLOUD IN A BOX</a:t>
                      </a:r>
                    </a:p>
                    <a:p>
                      <a:pPr algn="ctr">
                        <a:spcAft>
                          <a:spcPts val="600"/>
                        </a:spcAft>
                      </a:pPr>
                      <a:r>
                        <a:rPr lang="en-US" sz="1000" b="0" i="0" spc="-20" dirty="0" smtClean="0">
                          <a:latin typeface="Overpass Regular"/>
                          <a:cs typeface="Overpass Regular"/>
                        </a:rPr>
                        <a:t>YOU</a:t>
                      </a:r>
                      <a:r>
                        <a:rPr lang="en-US" sz="1000" b="0" i="0" spc="-20" baseline="0" dirty="0" smtClean="0">
                          <a:latin typeface="Overpass Regular"/>
                          <a:cs typeface="Overpass Regular"/>
                        </a:rPr>
                        <a:t> CAN FIRE </a:t>
                      </a:r>
                      <a:br>
                        <a:rPr lang="en-US" sz="1000" b="0" i="0" spc="-20" baseline="0" dirty="0" smtClean="0">
                          <a:latin typeface="Overpass Regular"/>
                          <a:cs typeface="Overpass Regular"/>
                        </a:rPr>
                      </a:br>
                      <a:r>
                        <a:rPr lang="en-US" sz="1000" b="0" i="0" spc="-20" baseline="0" dirty="0" smtClean="0">
                          <a:latin typeface="Overpass Regular"/>
                          <a:cs typeface="Overpass Regular"/>
                        </a:rPr>
                        <a:t>YOUR VENDOR</a:t>
                      </a:r>
                      <a:br>
                        <a:rPr lang="en-US" sz="1000" b="0" i="0" spc="-20" baseline="0" dirty="0" smtClean="0">
                          <a:latin typeface="Overpass Regular"/>
                          <a:cs typeface="Overpass Regular"/>
                        </a:rPr>
                      </a:br>
                      <a:endParaRPr lang="en-US" sz="1000" b="0" i="0" spc="-20" dirty="0">
                        <a:latin typeface="Overpass Regular"/>
                        <a:cs typeface="Overpass Regular"/>
                      </a:endParaRPr>
                    </a:p>
                  </a:txBody>
                  <a:tcPr marL="0" marR="0" marT="41476" marB="41476" anchor="ctr">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600"/>
                        </a:spcAft>
                      </a:pPr>
                      <a:r>
                        <a:rPr lang="en-US" sz="1300" b="1" i="0" spc="-20" dirty="0" smtClean="0">
                          <a:latin typeface="Overpass Regular"/>
                          <a:cs typeface="Overpass Regular"/>
                        </a:rPr>
                        <a:t/>
                      </a:r>
                      <a:br>
                        <a:rPr lang="en-US" sz="1300" b="1" i="0" spc="-20" dirty="0" smtClean="0">
                          <a:latin typeface="Overpass Regular"/>
                          <a:cs typeface="Overpass Regular"/>
                        </a:rPr>
                      </a:br>
                      <a:r>
                        <a:rPr lang="en-US" sz="1300" b="1" i="0" spc="-20" dirty="0" smtClean="0">
                          <a:latin typeface="Overpass Regular"/>
                          <a:cs typeface="Overpass Regular"/>
                        </a:rPr>
                        <a:t>OPEN</a:t>
                      </a:r>
                    </a:p>
                    <a:p>
                      <a:pPr algn="ctr">
                        <a:spcAft>
                          <a:spcPts val="600"/>
                        </a:spcAft>
                      </a:pPr>
                      <a:r>
                        <a:rPr lang="en-US" sz="1000" b="0" i="0" spc="-20" dirty="0" smtClean="0">
                          <a:latin typeface="Overpass Regular"/>
                          <a:cs typeface="Overpass Regular"/>
                        </a:rPr>
                        <a:t>CLOUD</a:t>
                      </a:r>
                      <a:r>
                        <a:rPr lang="en-US" sz="1000" b="0" i="0" spc="-20" baseline="0" dirty="0" smtClean="0">
                          <a:latin typeface="Overpass Regular"/>
                          <a:cs typeface="Overpass Regular"/>
                        </a:rPr>
                        <a:t> ANYWHERE</a:t>
                      </a:r>
                      <a:br>
                        <a:rPr lang="en-US" sz="1000" b="0" i="0" spc="-20" baseline="0" dirty="0" smtClean="0">
                          <a:latin typeface="Overpass Regular"/>
                          <a:cs typeface="Overpass Regular"/>
                        </a:rPr>
                      </a:br>
                      <a:r>
                        <a:rPr lang="en-US" sz="1000" b="0" i="0" spc="-20" baseline="0" dirty="0" smtClean="0">
                          <a:latin typeface="Overpass Regular"/>
                          <a:cs typeface="Overpass Regular"/>
                        </a:rPr>
                        <a:t>ON ANYTHING</a:t>
                      </a:r>
                      <a:br>
                        <a:rPr lang="en-US" sz="1000" b="0" i="0" spc="-20" baseline="0" dirty="0" smtClean="0">
                          <a:latin typeface="Overpass Regular"/>
                          <a:cs typeface="Overpass Regular"/>
                        </a:rPr>
                      </a:br>
                      <a:endParaRPr lang="en-US" sz="1000" b="0" i="0" spc="-20" dirty="0">
                        <a:latin typeface="Overpass Regular"/>
                        <a:cs typeface="Overpass Regular"/>
                      </a:endParaRPr>
                    </a:p>
                  </a:txBody>
                  <a:tcPr marL="0" marR="0" marT="41476" marB="41476" anchor="ctr">
                    <a:lnL w="12700" cmpd="sng">
                      <a:noFill/>
                    </a:lnL>
                    <a:lnR w="12700" cmpd="sng">
                      <a:noFill/>
                    </a:lnR>
                    <a:lnT w="12700" cmpd="sng">
                      <a:noFill/>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75443">
                <a:tc>
                  <a:txBody>
                    <a:bodyPr/>
                    <a:lstStyle/>
                    <a:p>
                      <a:pPr algn="ctr"/>
                      <a:r>
                        <a:rPr lang="en-US" sz="1800" b="1" spc="-20" dirty="0" smtClean="0">
                          <a:solidFill>
                            <a:schemeClr val="bg1"/>
                          </a:solidFill>
                        </a:rPr>
                        <a:t>1</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Align different font sizes</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66473">
                <a:tc>
                  <a:txBody>
                    <a:bodyPr/>
                    <a:lstStyle/>
                    <a:p>
                      <a:pPr algn="ctr"/>
                      <a:r>
                        <a:rPr lang="en-US" sz="1800" b="1" spc="-20" dirty="0" smtClean="0">
                          <a:solidFill>
                            <a:schemeClr val="bg1"/>
                          </a:solidFill>
                        </a:rPr>
                        <a:t>2</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By vertically centering the paragraphs</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66472">
                <a:tc>
                  <a:txBody>
                    <a:bodyPr/>
                    <a:lstStyle/>
                    <a:p>
                      <a:pPr algn="ctr"/>
                      <a:r>
                        <a:rPr lang="en-US" sz="1800" b="1" spc="-20" dirty="0" smtClean="0">
                          <a:solidFill>
                            <a:schemeClr val="bg1"/>
                          </a:solidFill>
                        </a:rPr>
                        <a:t>3</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Within adjacent</a:t>
                      </a:r>
                      <a:r>
                        <a:rPr lang="en-US" sz="1100" b="1" spc="-20" baseline="0" dirty="0" smtClean="0">
                          <a:solidFill>
                            <a:srgbClr val="FFFFFF"/>
                          </a:solidFill>
                          <a:latin typeface="Overpass Regular"/>
                          <a:cs typeface="Overpass Regular"/>
                        </a:rPr>
                        <a:t> </a:t>
                      </a:r>
                      <a:r>
                        <a:rPr lang="en-US" sz="1100" b="1" spc="-20" dirty="0" smtClean="0">
                          <a:solidFill>
                            <a:srgbClr val="FFFFFF"/>
                          </a:solidFill>
                          <a:latin typeface="Overpass Regular"/>
                          <a:cs typeface="Overpass Regular"/>
                        </a:rPr>
                        <a:t>cells.</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75443">
                <a:tc>
                  <a:txBody>
                    <a:bodyPr/>
                    <a:lstStyle/>
                    <a:p>
                      <a:pPr algn="ctr"/>
                      <a:r>
                        <a:rPr lang="en-US" sz="1800" b="1" spc="-20" dirty="0" smtClean="0">
                          <a:solidFill>
                            <a:schemeClr val="bg1"/>
                          </a:solidFill>
                        </a:rPr>
                        <a:t>4</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Like these</a:t>
                      </a:r>
                      <a:r>
                        <a:rPr lang="en-US" sz="1100" b="1" spc="-20" baseline="0" dirty="0" smtClean="0">
                          <a:solidFill>
                            <a:srgbClr val="FFFFFF"/>
                          </a:solidFill>
                          <a:latin typeface="Overpass Regular"/>
                          <a:cs typeface="Overpass Regular"/>
                        </a:rPr>
                        <a:t> larger font</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75443">
                <a:tc>
                  <a:txBody>
                    <a:bodyPr/>
                    <a:lstStyle/>
                    <a:p>
                      <a:pPr algn="ctr"/>
                      <a:r>
                        <a:rPr lang="en-US" sz="1800" b="1" spc="-20" dirty="0" smtClean="0">
                          <a:solidFill>
                            <a:schemeClr val="bg1"/>
                          </a:solidFill>
                        </a:rPr>
                        <a:t>5</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Numbered</a:t>
                      </a:r>
                      <a:r>
                        <a:rPr lang="en-US" sz="1100" b="1" spc="-20" baseline="0" dirty="0" smtClean="0">
                          <a:solidFill>
                            <a:srgbClr val="FFFFFF"/>
                          </a:solidFill>
                          <a:latin typeface="Overpass Regular"/>
                          <a:cs typeface="Overpass Regular"/>
                        </a:rPr>
                        <a:t> bullets and </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74965">
                <a:tc>
                  <a:txBody>
                    <a:bodyPr/>
                    <a:lstStyle/>
                    <a:p>
                      <a:pPr algn="ctr"/>
                      <a:r>
                        <a:rPr lang="en-US" sz="1800" b="1" spc="-20" dirty="0" smtClean="0">
                          <a:solidFill>
                            <a:schemeClr val="bg1"/>
                          </a:solidFill>
                        </a:rPr>
                        <a:t>6</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The smaller</a:t>
                      </a:r>
                      <a:r>
                        <a:rPr lang="en-US" sz="1100" b="1" spc="-20" baseline="0" dirty="0" smtClean="0">
                          <a:solidFill>
                            <a:srgbClr val="FFFFFF"/>
                          </a:solidFill>
                          <a:latin typeface="Overpass Regular"/>
                          <a:cs typeface="Overpass Regular"/>
                        </a:rPr>
                        <a:t> font labels,</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solidFill>
                      <a:srgbClr val="131E3F"/>
                    </a:solid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ap="flat" cmpd="sng" algn="ctr">
                      <a:solidFill>
                        <a:srgbClr val="B8B8B8"/>
                      </a:solidFill>
                      <a:prstDash val="solid"/>
                      <a:round/>
                      <a:headEnd type="none" w="med" len="med"/>
                      <a:tailEnd type="none" w="med" len="med"/>
                    </a:lnB>
                    <a:lnTlToBr w="12700" cmpd="sng">
                      <a:noFill/>
                      <a:prstDash val="solid"/>
                    </a:lnTlToBr>
                    <a:lnBlToTr w="12700" cmpd="sng">
                      <a:noFill/>
                      <a:prstDash val="solid"/>
                    </a:lnBlToTr>
                    <a:noFill/>
                  </a:tcPr>
                </a:tc>
              </a:tr>
              <a:tr h="475443">
                <a:tc>
                  <a:txBody>
                    <a:bodyPr/>
                    <a:lstStyle/>
                    <a:p>
                      <a:pPr algn="ctr"/>
                      <a:r>
                        <a:rPr lang="en-US" sz="1800" b="1" spc="-20" dirty="0" smtClean="0">
                          <a:solidFill>
                            <a:schemeClr val="bg1"/>
                          </a:solidFill>
                        </a:rPr>
                        <a:t>7</a:t>
                      </a:r>
                      <a:endParaRPr lang="en-US" sz="1800" b="1" spc="-20" dirty="0">
                        <a:solidFill>
                          <a:schemeClr val="bg1"/>
                        </a:solidFill>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31E3F"/>
                    </a:solidFill>
                  </a:tcPr>
                </a:tc>
                <a:tc>
                  <a:txBody>
                    <a:bodyPr/>
                    <a:lstStyle/>
                    <a:p>
                      <a:r>
                        <a:rPr lang="en-US" sz="1100" b="1" spc="-20" dirty="0" smtClean="0">
                          <a:solidFill>
                            <a:srgbClr val="FFFFFF"/>
                          </a:solidFill>
                          <a:latin typeface="Overpass Regular"/>
                          <a:cs typeface="Overpass Regular"/>
                        </a:rPr>
                        <a:t>Making layout much</a:t>
                      </a:r>
                      <a:r>
                        <a:rPr lang="en-US" sz="1100" b="1" spc="-20" baseline="0" dirty="0" smtClean="0">
                          <a:solidFill>
                            <a:srgbClr val="FFFFFF"/>
                          </a:solidFill>
                          <a:latin typeface="Overpass Regular"/>
                          <a:cs typeface="Overpass Regular"/>
                        </a:rPr>
                        <a:t> </a:t>
                      </a:r>
                      <a:r>
                        <a:rPr lang="en-US" sz="1100" b="1" spc="-20" dirty="0" smtClean="0">
                          <a:solidFill>
                            <a:srgbClr val="FFFFFF"/>
                          </a:solidFill>
                          <a:latin typeface="Overpass Regular"/>
                          <a:cs typeface="Overpass Regular"/>
                        </a:rPr>
                        <a:t>easier</a:t>
                      </a:r>
                      <a:endParaRPr lang="en-US" sz="1100" b="1" spc="-20" dirty="0">
                        <a:solidFill>
                          <a:srgbClr val="FFFFFF"/>
                        </a:solidFill>
                        <a:latin typeface="Overpass Regular"/>
                        <a:cs typeface="Overpass Regular"/>
                      </a:endParaRPr>
                    </a:p>
                  </a:txBody>
                  <a:tcPr marL="0" marR="0"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31E3F"/>
                    </a:solid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400" spc="-20" dirty="0">
                        <a:solidFill>
                          <a:schemeClr val="bg1"/>
                        </a:solidFill>
                      </a:endParaRP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Lucida Grande"/>
                          <a:cs typeface="Lucida Grande"/>
                        </a:rPr>
                        <a:t>✓</a:t>
                      </a:r>
                    </a:p>
                  </a:txBody>
                  <a:tcPr marL="82944" marR="82944" marT="41476" marB="41476" anchor="ctr">
                    <a:lnL w="12700" cmpd="sng">
                      <a:noFill/>
                    </a:lnL>
                    <a:lnR w="12700" cmpd="sng">
                      <a:noFill/>
                    </a:lnR>
                    <a:lnT w="12700" cap="flat" cmpd="sng" algn="ctr">
                      <a:solidFill>
                        <a:srgbClr val="B8B8B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2"/>
          </p:nvPr>
        </p:nvSpPr>
        <p:spPr>
          <a:xfrm>
            <a:off x="8032750" y="6636313"/>
            <a:ext cx="1022350" cy="276999"/>
          </a:xfrm>
        </p:spPr>
        <p:txBody>
          <a:bodyPr/>
          <a:lstStyle/>
          <a:p>
            <a:pPr>
              <a:defRPr/>
            </a:pPr>
            <a:fld id="{6863F43D-208A-5A44-8214-7BFF7A6B2324}" type="slidenum">
              <a:rPr lang="en-US" smtClean="0"/>
              <a:pPr>
                <a:defRPr/>
              </a:pPr>
              <a:t>27</a:t>
            </a:fld>
            <a:endParaRPr lang="en-US"/>
          </a:p>
        </p:txBody>
      </p:sp>
      <p:sp>
        <p:nvSpPr>
          <p:cNvPr id="3" name="Title 2"/>
          <p:cNvSpPr>
            <a:spLocks noGrp="1"/>
          </p:cNvSpPr>
          <p:nvPr>
            <p:ph type="title"/>
          </p:nvPr>
        </p:nvSpPr>
        <p:spPr/>
        <p:txBody>
          <a:bodyPr/>
          <a:lstStyle/>
          <a:p>
            <a:r>
              <a:rPr lang="en-US" dirty="0" smtClean="0"/>
              <a:t>Tables for Complex Layouts</a:t>
            </a:r>
            <a:br>
              <a:rPr lang="en-US" dirty="0" smtClean="0"/>
            </a:br>
            <a:r>
              <a:rPr lang="en-US" dirty="0" smtClean="0"/>
              <a:t>Another Example</a:t>
            </a:r>
            <a:endParaRPr lang="en-US" dirty="0"/>
          </a:p>
        </p:txBody>
      </p:sp>
      <p:sp>
        <p:nvSpPr>
          <p:cNvPr id="165" name="Content Placeholder 164"/>
          <p:cNvSpPr>
            <a:spLocks noGrp="1"/>
          </p:cNvSpPr>
          <p:nvPr>
            <p:ph idx="1"/>
          </p:nvPr>
        </p:nvSpPr>
        <p:spPr/>
        <p:txBody>
          <a:bodyPr/>
          <a:lstStyle/>
          <a:p>
            <a:r>
              <a:rPr lang="en-US" dirty="0" smtClean="0"/>
              <a:t>Note number bullets have their own column below</a:t>
            </a:r>
            <a:endParaRPr lang="en-US" dirty="0"/>
          </a:p>
        </p:txBody>
      </p:sp>
    </p:spTree>
    <p:extLst>
      <p:ext uri="{BB962C8B-B14F-4D97-AF65-F5344CB8AC3E}">
        <p14:creationId xmlns:p14="http://schemas.microsoft.com/office/powerpoint/2010/main" val="36229238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28</a:t>
            </a:fld>
            <a:endParaRPr lang="en-US"/>
          </a:p>
        </p:txBody>
      </p:sp>
      <p:sp>
        <p:nvSpPr>
          <p:cNvPr id="6" name="Title 5"/>
          <p:cNvSpPr>
            <a:spLocks noGrp="1"/>
          </p:cNvSpPr>
          <p:nvPr>
            <p:ph type="title"/>
          </p:nvPr>
        </p:nvSpPr>
        <p:spPr/>
        <p:txBody>
          <a:bodyPr/>
          <a:lstStyle/>
          <a:p>
            <a:r>
              <a:rPr lang="en-US" dirty="0" smtClean="0"/>
              <a:t>Turn Drab ...</a:t>
            </a:r>
            <a:endParaRPr lang="en-US" dirty="0"/>
          </a:p>
        </p:txBody>
      </p:sp>
      <p:sp>
        <p:nvSpPr>
          <p:cNvPr id="7" name="Rectangle 6"/>
          <p:cNvSpPr/>
          <p:nvPr/>
        </p:nvSpPr>
        <p:spPr bwMode="auto">
          <a:xfrm>
            <a:off x="411985" y="1504950"/>
            <a:ext cx="1325880" cy="3802923"/>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smtClean="0">
                <a:latin typeface="+mn-lt"/>
                <a:ea typeface="ヒラギノ角ゴ ProN W3" charset="0"/>
                <a:cs typeface="ヒラギノ角ゴ ProN W3" charset="0"/>
              </a:rPr>
              <a:t>Oracle 11g</a:t>
            </a:r>
            <a:r>
              <a:rPr lang="en-US" sz="1400" b="1" dirty="0">
                <a:latin typeface="+mn-lt"/>
                <a:ea typeface="ヒラギノ角ゴ ProN W3" charset="0"/>
                <a:cs typeface="ヒラギノ角ゴ ProN W3" charset="0"/>
              </a:rPr>
              <a:t/>
            </a:r>
            <a:br>
              <a:rPr lang="en-US" sz="1400" b="1" dirty="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RAC</a:t>
            </a:r>
            <a:br>
              <a:rPr lang="en-US" sz="1400" b="1" dirty="0" smtClean="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Node</a:t>
            </a:r>
            <a:br>
              <a:rPr lang="en-US" sz="1400" b="1" dirty="0" smtClean="0">
                <a:latin typeface="+mn-lt"/>
                <a:ea typeface="ヒラギノ角ゴ ProN W3" charset="0"/>
                <a:cs typeface="ヒラギノ角ゴ ProN W3" charset="0"/>
              </a:rPr>
            </a:br>
            <a:endParaRPr lang="en-US" sz="1400" b="1"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Oracle</a:t>
            </a:r>
            <a:br>
              <a:rPr lang="en-US" sz="1400" dirty="0" smtClean="0">
                <a:latin typeface="+mn-lt"/>
                <a:ea typeface="ヒラギノ角ゴ ProN W3" charset="0"/>
                <a:cs typeface="ヒラギノ角ゴ ProN W3" charset="0"/>
              </a:rPr>
            </a:br>
            <a:r>
              <a:rPr lang="en-US" sz="1400" dirty="0" smtClean="0">
                <a:latin typeface="+mn-lt"/>
                <a:ea typeface="ヒラギノ角ゴ ProN W3" charset="0"/>
                <a:cs typeface="ヒラギノ角ゴ ProN W3" charset="0"/>
              </a:rPr>
              <a:t>ASM</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lang="en-US" sz="1400" dirty="0" smtClean="0">
              <a:latin typeface="+mn-lt"/>
              <a:ea typeface="ヒラギノ角ゴ ProN W3" charset="0"/>
              <a:cs typeface="ヒラギノ角ゴ ProN W3" charset="0"/>
            </a:endParaRPr>
          </a:p>
        </p:txBody>
      </p:sp>
      <p:sp>
        <p:nvSpPr>
          <p:cNvPr id="11" name="Rectangle 10"/>
          <p:cNvSpPr/>
          <p:nvPr/>
        </p:nvSpPr>
        <p:spPr bwMode="auto">
          <a:xfrm>
            <a:off x="1816776" y="1409096"/>
            <a:ext cx="1166330" cy="3802923"/>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Oracle 10g</a:t>
            </a:r>
            <a:br>
              <a:rPr kumimoji="0" lang="en-US" sz="1400" b="1" i="0" u="none" strike="noStrike" cap="none" normalizeH="0" baseline="0" dirty="0" smtClean="0">
                <a:ln>
                  <a:noFill/>
                </a:ln>
                <a:effectLst/>
                <a:latin typeface="+mn-lt"/>
                <a:ea typeface="ヒラギノ角ゴ ProN W3" charset="0"/>
                <a:cs typeface="ヒラギノ角ゴ ProN W3" charset="0"/>
              </a:rPr>
            </a:br>
            <a:r>
              <a:rPr kumimoji="0" lang="en-US" sz="1400" b="1" i="0" u="none" strike="noStrike" cap="none" normalizeH="0" baseline="0" dirty="0" smtClean="0">
                <a:ln>
                  <a:noFill/>
                </a:ln>
                <a:effectLst/>
                <a:latin typeface="+mn-lt"/>
                <a:ea typeface="ヒラギノ角ゴ ProN W3" charset="0"/>
                <a:cs typeface="ヒラギノ角ゴ ProN W3" charset="0"/>
              </a:rPr>
              <a:t>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2" name="Rectangle 11"/>
          <p:cNvSpPr/>
          <p:nvPr/>
        </p:nvSpPr>
        <p:spPr bwMode="auto">
          <a:xfrm>
            <a:off x="3150830" y="1504950"/>
            <a:ext cx="1228891" cy="3802923"/>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DB2 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smtClean="0">
                <a:ln>
                  <a:noFill/>
                </a:ln>
                <a:effectLst/>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err="1" smtClean="0">
                <a:ln>
                  <a:noFill/>
                </a:ln>
                <a:effectLst/>
                <a:latin typeface="+mn-lt"/>
                <a:ea typeface="ヒラギノ角ゴ ProN W3" charset="0"/>
                <a:cs typeface="ヒラギノ角ゴ ProN W3" charset="0"/>
              </a:rPr>
              <a:t>Veritas</a:t>
            </a:r>
            <a:r>
              <a:rPr kumimoji="0" lang="en-US" sz="1400" i="0" u="none" strike="noStrike" cap="none" normalizeH="0" dirty="0" smtClean="0">
                <a:ln>
                  <a:noFill/>
                </a:ln>
                <a:effectLst/>
                <a:latin typeface="+mn-lt"/>
                <a:ea typeface="ヒラギノ角ゴ ProN W3" charset="0"/>
                <a:cs typeface="ヒラギノ角ゴ ProN W3" charset="0"/>
              </a:rPr>
              <a:t> </a:t>
            </a:r>
            <a:r>
              <a:rPr kumimoji="0" lang="en-US" sz="1400" i="0" u="none" strike="noStrike" cap="none" normalizeH="0" dirty="0" err="1" smtClean="0">
                <a:ln>
                  <a:noFill/>
                </a:ln>
                <a:effectLst/>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3" name="Rectangle 12"/>
          <p:cNvSpPr/>
          <p:nvPr/>
        </p:nvSpPr>
        <p:spPr bwMode="auto">
          <a:xfrm>
            <a:off x="4458632" y="1564860"/>
            <a:ext cx="1404791" cy="3802923"/>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a:ea typeface="ヒラギノ角ゴ ProN W3" charset="0"/>
                <a:cs typeface="ヒラギノ角ゴ ProN W3" charset="0"/>
              </a:rPr>
              <a:t>V</a:t>
            </a:r>
            <a:r>
              <a:rPr kumimoji="0" lang="en-US" sz="1400" b="1" i="0" u="none" strike="noStrike" cap="none" normalizeH="0" baseline="0" dirty="0" smtClean="0">
                <a:ln>
                  <a:noFill/>
                </a:ln>
                <a:effectLst/>
                <a:latin typeface="+mn-lt"/>
                <a:ea typeface="ヒラギノ角ゴ ProN W3" charset="0"/>
                <a:cs typeface="ヒラギノ角ゴ ProN W3" charset="0"/>
              </a:rPr>
              <a:t>irtualization </a:t>
            </a:r>
            <a:r>
              <a:rPr kumimoji="0" lang="en-US" sz="1400" b="1" i="0" u="none" strike="noStrike" cap="none" normalizeH="0" baseline="0" dirty="0" smtClean="0">
                <a:ln>
                  <a:noFill/>
                </a:ln>
                <a:effectLst/>
                <a:latin typeface="+mn-lt"/>
                <a:ea typeface="ヒラギノ角ゴ ProN W3" charset="0"/>
                <a:cs typeface="ヒラギノ角ゴ ProN W3" charset="0"/>
              </a:rPr>
              <a:t>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Virtualization Agent</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4" name="Rectangle 13"/>
          <p:cNvSpPr/>
          <p:nvPr/>
        </p:nvSpPr>
        <p:spPr bwMode="auto">
          <a:xfrm>
            <a:off x="5912440" y="1564860"/>
            <a:ext cx="1493606" cy="3754837"/>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err="1" smtClean="0">
                <a:ln>
                  <a:noFill/>
                </a:ln>
                <a:effectLst/>
                <a:latin typeface="+mn-lt"/>
                <a:ea typeface="ヒラギノ角ゴ ProN W3" charset="0"/>
                <a:cs typeface="ヒラギノ角ゴ ProN W3" charset="0"/>
              </a:rPr>
              <a:t>JavaEE</a:t>
            </a:r>
            <a:r>
              <a:rPr kumimoji="0" lang="en-US" sz="1400" b="1" i="0" u="none" strike="noStrike" cap="none" normalizeH="0" baseline="0" dirty="0" smtClean="0">
                <a:ln>
                  <a:noFill/>
                </a:ln>
                <a:effectLst/>
                <a:latin typeface="+mn-lt"/>
                <a:ea typeface="ヒラギノ角ゴ ProN W3" charset="0"/>
                <a:cs typeface="ヒラギノ角ゴ ProN W3" charset="0"/>
              </a:rPr>
              <a:t> Application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JBoss Enterprise Application </a:t>
            </a:r>
            <a:r>
              <a:rPr kumimoji="0" lang="en-US" sz="1400" i="0" u="none" strike="noStrike" cap="none" normalizeH="0" baseline="0" dirty="0" smtClean="0">
                <a:ln>
                  <a:noFill/>
                </a:ln>
                <a:effectLst/>
                <a:latin typeface="+mn-lt"/>
                <a:ea typeface="ヒラギノ角ゴ ProN W3" charset="0"/>
                <a:cs typeface="ヒラギノ角ゴ ProN W3" charset="0"/>
              </a:rPr>
              <a:t>Platform</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5" name="Rectangle 14"/>
          <p:cNvSpPr/>
          <p:nvPr/>
        </p:nvSpPr>
        <p:spPr bwMode="auto">
          <a:xfrm>
            <a:off x="7435940" y="1504950"/>
            <a:ext cx="1325880" cy="3802923"/>
          </a:xfrm>
          <a:prstGeom prst="rect">
            <a:avLst/>
          </a:prstGeom>
          <a:solidFill>
            <a:srgbClr val="9A958C"/>
          </a:solidFill>
          <a:ln>
            <a:noFill/>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General Purpose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7" name="Rounded Rectangle 16"/>
          <p:cNvSpPr/>
          <p:nvPr/>
        </p:nvSpPr>
        <p:spPr bwMode="auto">
          <a:xfrm>
            <a:off x="320675" y="5425365"/>
            <a:ext cx="8505826" cy="943685"/>
          </a:xfrm>
          <a:prstGeom prst="roundRect">
            <a:avLst/>
          </a:prstGeom>
          <a:solidFill>
            <a:schemeClr val="tx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8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Standard Operating Environment</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000" b="1" dirty="0">
              <a:solidFill>
                <a:schemeClr val="bg1"/>
              </a:solidFill>
              <a:latin typeface="Liberation Sans" pitchFamily="34" charset="0"/>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Systems Management ● Configuration Management ● Identity Management ● Security</a:t>
            </a:r>
            <a:endParaRPr kumimoji="0" lang="en-US" sz="1600" b="1" i="0" u="none" strike="noStrike" cap="none" normalizeH="0" baseline="0" dirty="0">
              <a:ln>
                <a:noFill/>
              </a:ln>
              <a:solidFill>
                <a:schemeClr val="bg1"/>
              </a:solidFill>
              <a:effectLst/>
              <a:latin typeface="Liberation Sans" pitchFamily="34" charset="0"/>
              <a:ea typeface="ヒラギノ角ゴ ProN W3" charset="0"/>
              <a:cs typeface="ヒラギノ角ゴ ProN W3" charset="0"/>
            </a:endParaRPr>
          </a:p>
        </p:txBody>
      </p:sp>
    </p:spTree>
    <p:extLst>
      <p:ext uri="{BB962C8B-B14F-4D97-AF65-F5344CB8AC3E}">
        <p14:creationId xmlns:p14="http://schemas.microsoft.com/office/powerpoint/2010/main" val="7185912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29</a:t>
            </a:fld>
            <a:endParaRPr lang="en-US"/>
          </a:p>
        </p:txBody>
      </p:sp>
      <p:sp>
        <p:nvSpPr>
          <p:cNvPr id="6" name="Title 5"/>
          <p:cNvSpPr>
            <a:spLocks noGrp="1"/>
          </p:cNvSpPr>
          <p:nvPr>
            <p:ph type="title"/>
          </p:nvPr>
        </p:nvSpPr>
        <p:spPr/>
        <p:txBody>
          <a:bodyPr/>
          <a:lstStyle/>
          <a:p>
            <a:r>
              <a:rPr lang="en-US" dirty="0" smtClean="0"/>
              <a:t>... Into Punch with Quick Styles ...</a:t>
            </a:r>
            <a:endParaRPr lang="en-US" dirty="0"/>
          </a:p>
        </p:txBody>
      </p:sp>
      <p:sp>
        <p:nvSpPr>
          <p:cNvPr id="16" name="Rectangle 15"/>
          <p:cNvSpPr/>
          <p:nvPr/>
        </p:nvSpPr>
        <p:spPr bwMode="auto">
          <a:xfrm>
            <a:off x="411985" y="1504950"/>
            <a:ext cx="1325880" cy="3860505"/>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smtClean="0">
                <a:latin typeface="+mn-lt"/>
                <a:ea typeface="ヒラギノ角ゴ ProN W3" charset="0"/>
                <a:cs typeface="ヒラギノ角ゴ ProN W3" charset="0"/>
              </a:rPr>
              <a:t>Oracle 11g</a:t>
            </a:r>
            <a:r>
              <a:rPr lang="en-US" sz="1400" b="1" dirty="0">
                <a:latin typeface="+mn-lt"/>
                <a:ea typeface="ヒラギノ角ゴ ProN W3" charset="0"/>
                <a:cs typeface="ヒラギノ角ゴ ProN W3" charset="0"/>
              </a:rPr>
              <a:t/>
            </a:r>
            <a:br>
              <a:rPr lang="en-US" sz="1400" b="1" dirty="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RAC</a:t>
            </a:r>
            <a:br>
              <a:rPr lang="en-US" sz="1400" b="1" dirty="0" smtClean="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Node</a:t>
            </a:r>
            <a:br>
              <a:rPr lang="en-US" sz="1400" b="1" dirty="0" smtClean="0">
                <a:latin typeface="+mn-lt"/>
                <a:ea typeface="ヒラギノ角ゴ ProN W3" charset="0"/>
                <a:cs typeface="ヒラギノ角ゴ ProN W3" charset="0"/>
              </a:rPr>
            </a:br>
            <a:endParaRPr lang="en-US" sz="1400" b="1"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Oracle</a:t>
            </a:r>
            <a:br>
              <a:rPr lang="en-US" sz="1400" dirty="0" smtClean="0">
                <a:latin typeface="+mn-lt"/>
                <a:ea typeface="ヒラギノ角ゴ ProN W3" charset="0"/>
                <a:cs typeface="ヒラギノ角ゴ ProN W3" charset="0"/>
              </a:rPr>
            </a:br>
            <a:r>
              <a:rPr lang="en-US" sz="1400" dirty="0" smtClean="0">
                <a:latin typeface="+mn-lt"/>
                <a:ea typeface="ヒラギノ角ゴ ProN W3" charset="0"/>
                <a:cs typeface="ヒラギノ角ゴ ProN W3" charset="0"/>
              </a:rPr>
              <a:t>ASM</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lang="en-US" sz="1400" dirty="0" smtClean="0">
              <a:latin typeface="+mn-lt"/>
              <a:ea typeface="ヒラギノ角ゴ ProN W3" charset="0"/>
              <a:cs typeface="ヒラギノ角ゴ ProN W3" charset="0"/>
            </a:endParaRPr>
          </a:p>
        </p:txBody>
      </p:sp>
      <p:sp>
        <p:nvSpPr>
          <p:cNvPr id="18" name="Rectangle 17"/>
          <p:cNvSpPr/>
          <p:nvPr/>
        </p:nvSpPr>
        <p:spPr bwMode="auto">
          <a:xfrm>
            <a:off x="1816776" y="1409096"/>
            <a:ext cx="1166330" cy="3860505"/>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Oracle 10g</a:t>
            </a:r>
            <a:br>
              <a:rPr kumimoji="0" lang="en-US" sz="1400" b="1" i="0" u="none" strike="noStrike" cap="none" normalizeH="0" baseline="0" dirty="0" smtClean="0">
                <a:ln>
                  <a:noFill/>
                </a:ln>
                <a:effectLst/>
                <a:latin typeface="+mn-lt"/>
                <a:ea typeface="ヒラギノ角ゴ ProN W3" charset="0"/>
                <a:cs typeface="ヒラギノ角ゴ ProN W3" charset="0"/>
              </a:rPr>
            </a:br>
            <a:r>
              <a:rPr kumimoji="0" lang="en-US" sz="1400" b="1" i="0" u="none" strike="noStrike" cap="none" normalizeH="0" baseline="0" dirty="0" smtClean="0">
                <a:ln>
                  <a:noFill/>
                </a:ln>
                <a:effectLst/>
                <a:latin typeface="+mn-lt"/>
                <a:ea typeface="ヒラギノ角ゴ ProN W3" charset="0"/>
                <a:cs typeface="ヒラギノ角ゴ ProN W3" charset="0"/>
              </a:rPr>
              <a:t>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9" name="Rectangle 18"/>
          <p:cNvSpPr/>
          <p:nvPr/>
        </p:nvSpPr>
        <p:spPr bwMode="auto">
          <a:xfrm>
            <a:off x="3150830" y="1504950"/>
            <a:ext cx="1228891" cy="3860505"/>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DB2 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smtClean="0">
                <a:ln>
                  <a:noFill/>
                </a:ln>
                <a:effectLst/>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err="1" smtClean="0">
                <a:ln>
                  <a:noFill/>
                </a:ln>
                <a:effectLst/>
                <a:latin typeface="+mn-lt"/>
                <a:ea typeface="ヒラギノ角ゴ ProN W3" charset="0"/>
                <a:cs typeface="ヒラギノ角ゴ ProN W3" charset="0"/>
              </a:rPr>
              <a:t>Veritas</a:t>
            </a:r>
            <a:r>
              <a:rPr kumimoji="0" lang="en-US" sz="1400" i="0" u="none" strike="noStrike" cap="none" normalizeH="0" dirty="0" smtClean="0">
                <a:ln>
                  <a:noFill/>
                </a:ln>
                <a:effectLst/>
                <a:latin typeface="+mn-lt"/>
                <a:ea typeface="ヒラギノ角ゴ ProN W3" charset="0"/>
                <a:cs typeface="ヒラギノ角ゴ ProN W3" charset="0"/>
              </a:rPr>
              <a:t> </a:t>
            </a:r>
            <a:r>
              <a:rPr kumimoji="0" lang="en-US" sz="1400" i="0" u="none" strike="noStrike" cap="none" normalizeH="0" dirty="0" err="1" smtClean="0">
                <a:ln>
                  <a:noFill/>
                </a:ln>
                <a:effectLst/>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0" name="Rectangle 19"/>
          <p:cNvSpPr/>
          <p:nvPr/>
        </p:nvSpPr>
        <p:spPr bwMode="auto">
          <a:xfrm>
            <a:off x="4458632" y="1564860"/>
            <a:ext cx="1404791" cy="3860505"/>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a:ea typeface="ヒラギノ角ゴ ProN W3" charset="0"/>
                <a:cs typeface="ヒラギノ角ゴ ProN W3" charset="0"/>
              </a:rPr>
              <a:t>V</a:t>
            </a:r>
            <a:r>
              <a:rPr kumimoji="0" lang="en-US" sz="1400" b="1" i="0" u="none" strike="noStrike" cap="none" normalizeH="0" baseline="0" dirty="0" smtClean="0">
                <a:ln>
                  <a:noFill/>
                </a:ln>
                <a:effectLst/>
                <a:latin typeface="+mn-lt"/>
                <a:ea typeface="ヒラギノ角ゴ ProN W3" charset="0"/>
                <a:cs typeface="ヒラギノ角ゴ ProN W3" charset="0"/>
              </a:rPr>
              <a:t>irtualization </a:t>
            </a:r>
            <a:r>
              <a:rPr kumimoji="0" lang="en-US" sz="1400" b="1" i="0" u="none" strike="noStrike" cap="none" normalizeH="0" baseline="0" dirty="0" smtClean="0">
                <a:ln>
                  <a:noFill/>
                </a:ln>
                <a:effectLst/>
                <a:latin typeface="+mn-lt"/>
                <a:ea typeface="ヒラギノ角ゴ ProN W3" charset="0"/>
                <a:cs typeface="ヒラギノ角ゴ ProN W3" charset="0"/>
              </a:rPr>
              <a:t>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Virtualization Agent</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1" name="Rectangle 20"/>
          <p:cNvSpPr/>
          <p:nvPr/>
        </p:nvSpPr>
        <p:spPr bwMode="auto">
          <a:xfrm>
            <a:off x="5912440" y="1564860"/>
            <a:ext cx="1493606" cy="3811691"/>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err="1" smtClean="0">
                <a:ln>
                  <a:noFill/>
                </a:ln>
                <a:effectLst/>
                <a:latin typeface="+mn-lt"/>
                <a:ea typeface="ヒラギノ角ゴ ProN W3" charset="0"/>
                <a:cs typeface="ヒラギノ角ゴ ProN W3" charset="0"/>
              </a:rPr>
              <a:t>JavaEE</a:t>
            </a:r>
            <a:r>
              <a:rPr kumimoji="0" lang="en-US" sz="1400" b="1" i="0" u="none" strike="noStrike" cap="none" normalizeH="0" baseline="0" dirty="0" smtClean="0">
                <a:ln>
                  <a:noFill/>
                </a:ln>
                <a:effectLst/>
                <a:latin typeface="+mn-lt"/>
                <a:ea typeface="ヒラギノ角ゴ ProN W3" charset="0"/>
                <a:cs typeface="ヒラギノ角ゴ ProN W3" charset="0"/>
              </a:rPr>
              <a:t> Application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JBoss Enterprise Application </a:t>
            </a:r>
            <a:r>
              <a:rPr kumimoji="0" lang="en-US" sz="1400" i="0" u="none" strike="noStrike" cap="none" normalizeH="0" baseline="0" dirty="0" smtClean="0">
                <a:ln>
                  <a:noFill/>
                </a:ln>
                <a:effectLst/>
                <a:latin typeface="+mn-lt"/>
                <a:ea typeface="ヒラギノ角ゴ ProN W3" charset="0"/>
                <a:cs typeface="ヒラギノ角ゴ ProN W3" charset="0"/>
              </a:rPr>
              <a:t>Platform</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2" name="Rectangle 21"/>
          <p:cNvSpPr/>
          <p:nvPr/>
        </p:nvSpPr>
        <p:spPr bwMode="auto">
          <a:xfrm>
            <a:off x="7435940" y="1504950"/>
            <a:ext cx="1325880" cy="3860505"/>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General Purpose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3" name="Rounded Rectangle 22"/>
          <p:cNvSpPr/>
          <p:nvPr/>
        </p:nvSpPr>
        <p:spPr bwMode="auto">
          <a:xfrm>
            <a:off x="320675" y="5425365"/>
            <a:ext cx="8505826" cy="943685"/>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8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Standard Operating Environment</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000" b="1" dirty="0">
              <a:solidFill>
                <a:schemeClr val="bg1"/>
              </a:solidFill>
              <a:latin typeface="Liberation Sans" pitchFamily="34" charset="0"/>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Systems Management ● Configuration Management ● Identity Management ● Security</a:t>
            </a:r>
            <a:endParaRPr kumimoji="0" lang="en-US" sz="1600" b="1" i="0" u="none" strike="noStrike" cap="none" normalizeH="0" baseline="0" dirty="0">
              <a:ln>
                <a:noFill/>
              </a:ln>
              <a:solidFill>
                <a:schemeClr val="bg1"/>
              </a:solidFill>
              <a:effectLst/>
              <a:latin typeface="Liberation Sans" pitchFamily="34" charset="0"/>
              <a:ea typeface="ヒラギノ角ゴ ProN W3" charset="0"/>
              <a:cs typeface="ヒラギノ角ゴ ProN W3" charset="0"/>
            </a:endParaRPr>
          </a:p>
        </p:txBody>
      </p:sp>
    </p:spTree>
    <p:extLst>
      <p:ext uri="{BB962C8B-B14F-4D97-AF65-F5344CB8AC3E}">
        <p14:creationId xmlns:p14="http://schemas.microsoft.com/office/powerpoint/2010/main" val="29725248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is the Section Header layout. </a:t>
            </a:r>
          </a:p>
          <a:p>
            <a:r>
              <a:rPr lang="en-US" dirty="0" smtClean="0"/>
              <a:t>Us it </a:t>
            </a:r>
            <a:r>
              <a:rPr lang="en-US" dirty="0" smtClean="0"/>
              <a:t>only when changing major topics. </a:t>
            </a:r>
          </a:p>
          <a:p>
            <a:r>
              <a:rPr lang="en-US" dirty="0" smtClean="0"/>
              <a:t>Don’t go overboard. </a:t>
            </a:r>
            <a:endParaRPr lang="en-US" dirty="0"/>
          </a:p>
        </p:txBody>
      </p:sp>
      <p:sp>
        <p:nvSpPr>
          <p:cNvPr id="3" name="Title 2"/>
          <p:cNvSpPr>
            <a:spLocks noGrp="1"/>
          </p:cNvSpPr>
          <p:nvPr>
            <p:ph type="title"/>
          </p:nvPr>
        </p:nvSpPr>
        <p:spPr/>
        <p:txBody>
          <a:bodyPr/>
          <a:lstStyle/>
          <a:p>
            <a:r>
              <a:rPr lang="en-US" dirty="0" smtClean="0"/>
              <a:t>Know the Slide Layouts</a:t>
            </a:r>
            <a:endParaRPr lang="en-US" dirty="0"/>
          </a:p>
        </p:txBody>
      </p:sp>
    </p:spTree>
    <p:extLst>
      <p:ext uri="{BB962C8B-B14F-4D97-AF65-F5344CB8AC3E}">
        <p14:creationId xmlns:p14="http://schemas.microsoft.com/office/powerpoint/2010/main" val="25889043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320675" y="5425365"/>
            <a:ext cx="8505826" cy="943685"/>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8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Standard Operating Environment</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000" b="1" dirty="0">
              <a:solidFill>
                <a:schemeClr val="bg1"/>
              </a:solidFill>
              <a:latin typeface="Liberation Sans" pitchFamily="34" charset="0"/>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Systems Management ● Configuration Management ● Identity Management ● Security</a:t>
            </a:r>
            <a:endParaRPr kumimoji="0" lang="en-US" sz="1600" b="1" i="0" u="none" strike="noStrike" cap="none" normalizeH="0" baseline="0" dirty="0">
              <a:ln>
                <a:noFill/>
              </a:ln>
              <a:solidFill>
                <a:schemeClr val="bg1"/>
              </a:solidFill>
              <a:effectLst/>
              <a:latin typeface="Liberation Sans" pitchFamily="34" charset="0"/>
              <a:ea typeface="ヒラギノ角ゴ ProN W3" charset="0"/>
              <a:cs typeface="ヒラギノ角ゴ ProN W3" charset="0"/>
            </a:endParaRPr>
          </a:p>
        </p:txBody>
      </p:sp>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30</a:t>
            </a:fld>
            <a:endParaRPr lang="en-US"/>
          </a:p>
        </p:txBody>
      </p:sp>
      <p:sp>
        <p:nvSpPr>
          <p:cNvPr id="6" name="Title 5"/>
          <p:cNvSpPr>
            <a:spLocks noGrp="1"/>
          </p:cNvSpPr>
          <p:nvPr>
            <p:ph type="title"/>
          </p:nvPr>
        </p:nvSpPr>
        <p:spPr/>
        <p:txBody>
          <a:bodyPr/>
          <a:lstStyle/>
          <a:p>
            <a:r>
              <a:rPr lang="en-US" dirty="0" smtClean="0"/>
              <a:t>... Use Uniform Sizing ...</a:t>
            </a:r>
            <a:endParaRPr lang="en-US" dirty="0"/>
          </a:p>
        </p:txBody>
      </p:sp>
      <p:sp>
        <p:nvSpPr>
          <p:cNvPr id="16" name="Rectangle 15"/>
          <p:cNvSpPr/>
          <p:nvPr/>
        </p:nvSpPr>
        <p:spPr bwMode="auto">
          <a:xfrm>
            <a:off x="411985" y="1504950"/>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smtClean="0">
                <a:latin typeface="+mn-lt"/>
                <a:ea typeface="ヒラギノ角ゴ ProN W3" charset="0"/>
                <a:cs typeface="ヒラギノ角ゴ ProN W3" charset="0"/>
              </a:rPr>
              <a:t>Oracle 11g</a:t>
            </a:r>
            <a:r>
              <a:rPr lang="en-US" sz="1400" b="1" dirty="0">
                <a:latin typeface="+mn-lt"/>
                <a:ea typeface="ヒラギノ角ゴ ProN W3" charset="0"/>
                <a:cs typeface="ヒラギノ角ゴ ProN W3" charset="0"/>
              </a:rPr>
              <a:t/>
            </a:r>
            <a:br>
              <a:rPr lang="en-US" sz="1400" b="1" dirty="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RAC</a:t>
            </a:r>
            <a:br>
              <a:rPr lang="en-US" sz="1400" b="1" dirty="0" smtClean="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Node</a:t>
            </a:r>
            <a:br>
              <a:rPr lang="en-US" sz="1400" b="1" dirty="0" smtClean="0">
                <a:latin typeface="+mn-lt"/>
                <a:ea typeface="ヒラギノ角ゴ ProN W3" charset="0"/>
                <a:cs typeface="ヒラギノ角ゴ ProN W3" charset="0"/>
              </a:rPr>
            </a:br>
            <a:endParaRPr lang="en-US" sz="1400" b="1"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Oracle</a:t>
            </a:r>
            <a:br>
              <a:rPr lang="en-US" sz="1400" dirty="0" smtClean="0">
                <a:latin typeface="+mn-lt"/>
                <a:ea typeface="ヒラギノ角ゴ ProN W3" charset="0"/>
                <a:cs typeface="ヒラギノ角ゴ ProN W3" charset="0"/>
              </a:rPr>
            </a:br>
            <a:r>
              <a:rPr lang="en-US" sz="1400" dirty="0" smtClean="0">
                <a:latin typeface="+mn-lt"/>
                <a:ea typeface="ヒラギノ角ゴ ProN W3" charset="0"/>
                <a:cs typeface="ヒラギノ角ゴ ProN W3" charset="0"/>
              </a:rPr>
              <a:t>ASM</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lang="en-US" sz="1400" dirty="0" smtClean="0">
              <a:latin typeface="+mn-lt"/>
              <a:ea typeface="ヒラギノ角ゴ ProN W3" charset="0"/>
              <a:cs typeface="ヒラギノ角ゴ ProN W3" charset="0"/>
            </a:endParaRPr>
          </a:p>
        </p:txBody>
      </p:sp>
      <p:sp>
        <p:nvSpPr>
          <p:cNvPr id="18" name="Rectangle 17"/>
          <p:cNvSpPr/>
          <p:nvPr/>
        </p:nvSpPr>
        <p:spPr bwMode="auto">
          <a:xfrm>
            <a:off x="1816776" y="1409096"/>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Oracle 10g</a:t>
            </a:r>
            <a:br>
              <a:rPr kumimoji="0" lang="en-US" sz="1400" b="1" i="0" u="none" strike="noStrike" cap="none" normalizeH="0" baseline="0" dirty="0" smtClean="0">
                <a:ln>
                  <a:noFill/>
                </a:ln>
                <a:effectLst/>
                <a:latin typeface="+mn-lt"/>
                <a:ea typeface="ヒラギノ角ゴ ProN W3" charset="0"/>
                <a:cs typeface="ヒラギノ角ゴ ProN W3" charset="0"/>
              </a:rPr>
            </a:br>
            <a:r>
              <a:rPr kumimoji="0" lang="en-US" sz="1400" b="1" i="0" u="none" strike="noStrike" cap="none" normalizeH="0" baseline="0" dirty="0" smtClean="0">
                <a:ln>
                  <a:noFill/>
                </a:ln>
                <a:effectLst/>
                <a:latin typeface="+mn-lt"/>
                <a:ea typeface="ヒラギノ角ゴ ProN W3" charset="0"/>
                <a:cs typeface="ヒラギノ角ゴ ProN W3" charset="0"/>
              </a:rPr>
              <a:t>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9" name="Rectangle 18"/>
          <p:cNvSpPr/>
          <p:nvPr/>
        </p:nvSpPr>
        <p:spPr bwMode="auto">
          <a:xfrm>
            <a:off x="3150830" y="1504950"/>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DB2 Database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smtClean="0">
                <a:ln>
                  <a:noFill/>
                </a:ln>
                <a:effectLst/>
                <a:latin typeface="+mn-lt"/>
                <a:ea typeface="ヒラギノ角ゴ ProN W3" charset="0"/>
                <a:cs typeface="ヒラギノ角ゴ ProN W3" charset="0"/>
              </a:rPr>
              <a:t>High Availability Add-On</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err="1" smtClean="0">
                <a:ln>
                  <a:noFill/>
                </a:ln>
                <a:effectLst/>
                <a:latin typeface="+mn-lt"/>
                <a:ea typeface="ヒラギノ角ゴ ProN W3" charset="0"/>
                <a:cs typeface="ヒラギノ角ゴ ProN W3" charset="0"/>
              </a:rPr>
              <a:t>Veritas</a:t>
            </a:r>
            <a:r>
              <a:rPr kumimoji="0" lang="en-US" sz="1400" i="0" u="none" strike="noStrike" cap="none" normalizeH="0" dirty="0" smtClean="0">
                <a:ln>
                  <a:noFill/>
                </a:ln>
                <a:effectLst/>
                <a:latin typeface="+mn-lt"/>
                <a:ea typeface="ヒラギノ角ゴ ProN W3" charset="0"/>
                <a:cs typeface="ヒラギノ角ゴ ProN W3" charset="0"/>
              </a:rPr>
              <a:t> </a:t>
            </a:r>
            <a:r>
              <a:rPr kumimoji="0" lang="en-US" sz="1400" i="0" u="none" strike="noStrike" cap="none" normalizeH="0" dirty="0" err="1" smtClean="0">
                <a:ln>
                  <a:noFill/>
                </a:ln>
                <a:effectLst/>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0" name="Rectangle 19"/>
          <p:cNvSpPr/>
          <p:nvPr/>
        </p:nvSpPr>
        <p:spPr bwMode="auto">
          <a:xfrm>
            <a:off x="4458632" y="1564860"/>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a:ea typeface="ヒラギノ角ゴ ProN W3" charset="0"/>
                <a:cs typeface="ヒラギノ角ゴ ProN W3" charset="0"/>
              </a:rPr>
              <a:t>V</a:t>
            </a:r>
            <a:r>
              <a:rPr kumimoji="0" lang="en-US" sz="1400" b="1" i="0" u="none" strike="noStrike" cap="none" normalizeH="0" baseline="0" dirty="0" smtClean="0">
                <a:ln>
                  <a:noFill/>
                </a:ln>
                <a:effectLst/>
                <a:latin typeface="+mn-lt"/>
                <a:ea typeface="ヒラギノ角ゴ ProN W3" charset="0"/>
                <a:cs typeface="ヒラギノ角ゴ ProN W3" charset="0"/>
              </a:rPr>
              <a:t>irtualization </a:t>
            </a:r>
            <a:r>
              <a:rPr kumimoji="0" lang="en-US" sz="1400" b="1" i="0" u="none" strike="noStrike" cap="none" normalizeH="0" baseline="0" dirty="0" smtClean="0">
                <a:ln>
                  <a:noFill/>
                </a:ln>
                <a:effectLst/>
                <a:latin typeface="+mn-lt"/>
                <a:ea typeface="ヒラギノ角ゴ ProN W3" charset="0"/>
                <a:cs typeface="ヒラギノ角ゴ ProN W3" charset="0"/>
              </a:rPr>
              <a:t>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Virtualization Agent</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1" name="Rectangle 20"/>
          <p:cNvSpPr/>
          <p:nvPr/>
        </p:nvSpPr>
        <p:spPr bwMode="auto">
          <a:xfrm>
            <a:off x="5912440" y="1564860"/>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err="1" smtClean="0">
                <a:ln>
                  <a:noFill/>
                </a:ln>
                <a:effectLst/>
                <a:latin typeface="+mn-lt"/>
                <a:ea typeface="ヒラギノ角ゴ ProN W3" charset="0"/>
                <a:cs typeface="ヒラギノ角ゴ ProN W3" charset="0"/>
              </a:rPr>
              <a:t>JavaEE</a:t>
            </a:r>
            <a:r>
              <a:rPr kumimoji="0" lang="en-US" sz="1400" b="1" i="0" u="none" strike="noStrike" cap="none" normalizeH="0" baseline="0" dirty="0" smtClean="0">
                <a:ln>
                  <a:noFill/>
                </a:ln>
                <a:effectLst/>
                <a:latin typeface="+mn-lt"/>
                <a:ea typeface="ヒラギノ角ゴ ProN W3" charset="0"/>
                <a:cs typeface="ヒラギノ角ゴ ProN W3" charset="0"/>
              </a:rPr>
              <a:t> Application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JBoss Enterprise Application </a:t>
            </a:r>
            <a:r>
              <a:rPr kumimoji="0" lang="en-US" sz="1400" i="0" u="none" strike="noStrike" cap="none" normalizeH="0" baseline="0" dirty="0" smtClean="0">
                <a:ln>
                  <a:noFill/>
                </a:ln>
                <a:effectLst/>
                <a:latin typeface="+mn-lt"/>
                <a:ea typeface="ヒラギノ角ゴ ProN W3" charset="0"/>
                <a:cs typeface="ヒラギノ角ゴ ProN W3" charset="0"/>
              </a:rPr>
              <a:t>Platform</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22" name="Rectangle 21"/>
          <p:cNvSpPr/>
          <p:nvPr/>
        </p:nvSpPr>
        <p:spPr bwMode="auto">
          <a:xfrm>
            <a:off x="7435940" y="1504950"/>
            <a:ext cx="1325880" cy="4114800"/>
          </a:xfrm>
          <a:prstGeom prst="rect">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General Purpose Server</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endParaRPr kumimoji="0" lang="en-US" sz="1400" i="0" u="none" strike="noStrike" cap="none" normalizeH="0" baseline="0" dirty="0">
              <a:ln>
                <a:noFill/>
              </a:ln>
              <a:effectLst/>
              <a:latin typeface="+mn-lt"/>
              <a:ea typeface="ヒラギノ角ゴ ProN W3" charset="0"/>
              <a:cs typeface="ヒラギノ角ゴ ProN W3" charset="0"/>
            </a:endParaRPr>
          </a:p>
        </p:txBody>
      </p:sp>
    </p:spTree>
    <p:extLst>
      <p:ext uri="{BB962C8B-B14F-4D97-AF65-F5344CB8AC3E}">
        <p14:creationId xmlns:p14="http://schemas.microsoft.com/office/powerpoint/2010/main" val="16229863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31</a:t>
            </a:fld>
            <a:endParaRPr lang="en-US"/>
          </a:p>
        </p:txBody>
      </p:sp>
      <p:sp>
        <p:nvSpPr>
          <p:cNvPr id="6" name="Title 5"/>
          <p:cNvSpPr>
            <a:spLocks noGrp="1"/>
          </p:cNvSpPr>
          <p:nvPr>
            <p:ph type="title"/>
          </p:nvPr>
        </p:nvSpPr>
        <p:spPr/>
        <p:txBody>
          <a:bodyPr/>
          <a:lstStyle/>
          <a:p>
            <a:r>
              <a:rPr lang="en-US" dirty="0" smtClean="0"/>
              <a:t>Align, Distribute, Center, and Tweak</a:t>
            </a:r>
            <a:endParaRPr lang="en-US" dirty="0"/>
          </a:p>
        </p:txBody>
      </p:sp>
      <p:sp>
        <p:nvSpPr>
          <p:cNvPr id="7" name="Rectangle 6"/>
          <p:cNvSpPr/>
          <p:nvPr/>
        </p:nvSpPr>
        <p:spPr bwMode="auto">
          <a:xfrm>
            <a:off x="411985"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b="1" dirty="0" smtClean="0">
                <a:latin typeface="+mn-lt"/>
                <a:ea typeface="ヒラギノ角ゴ ProN W3" charset="0"/>
                <a:cs typeface="ヒラギノ角ゴ ProN W3" charset="0"/>
              </a:rPr>
              <a:t>Oracle 11g</a:t>
            </a:r>
            <a:r>
              <a:rPr lang="en-US" sz="1400" b="1" dirty="0">
                <a:latin typeface="+mn-lt"/>
                <a:ea typeface="ヒラギノ角ゴ ProN W3" charset="0"/>
                <a:cs typeface="ヒラギノ角ゴ ProN W3" charset="0"/>
              </a:rPr>
              <a:t/>
            </a:r>
            <a:br>
              <a:rPr lang="en-US" sz="1400" b="1" dirty="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RAC</a:t>
            </a:r>
            <a:br>
              <a:rPr lang="en-US" sz="1400" b="1" dirty="0" smtClean="0">
                <a:latin typeface="+mn-lt"/>
                <a:ea typeface="ヒラギノ角ゴ ProN W3" charset="0"/>
                <a:cs typeface="ヒラギノ角ゴ ProN W3" charset="0"/>
              </a:rPr>
            </a:br>
            <a:r>
              <a:rPr lang="en-US" sz="1400" b="1" dirty="0" smtClean="0">
                <a:latin typeface="+mn-lt"/>
                <a:ea typeface="ヒラギノ角ゴ ProN W3" charset="0"/>
                <a:cs typeface="ヒラギノ角ゴ ProN W3" charset="0"/>
              </a:rPr>
              <a:t>Node</a:t>
            </a:r>
            <a:br>
              <a:rPr lang="en-US" sz="1400" b="1" dirty="0" smtClean="0">
                <a:latin typeface="+mn-lt"/>
                <a:ea typeface="ヒラギノ角ゴ ProN W3" charset="0"/>
                <a:cs typeface="ヒラギノ角ゴ ProN W3" charset="0"/>
              </a:rPr>
            </a:br>
            <a:endParaRPr lang="en-US" sz="1400" b="1" dirty="0" smtClean="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Oracle</a:t>
            </a:r>
            <a:br>
              <a:rPr lang="en-US" sz="1400" dirty="0" smtClean="0">
                <a:latin typeface="+mn-lt"/>
                <a:ea typeface="ヒラギノ角ゴ ProN W3" charset="0"/>
                <a:cs typeface="ヒラギノ角ゴ ProN W3" charset="0"/>
              </a:rPr>
            </a:br>
            <a:r>
              <a:rPr lang="en-US" sz="1400" dirty="0" smtClean="0">
                <a:latin typeface="+mn-lt"/>
                <a:ea typeface="ヒラギノ角ゴ ProN W3" charset="0"/>
                <a:cs typeface="ヒラギノ角ゴ ProN W3" charset="0"/>
              </a:rPr>
              <a:t>ASM</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lang="en-US" sz="1400" dirty="0" smtClean="0">
              <a:latin typeface="+mn-lt"/>
              <a:ea typeface="ヒラギノ角ゴ ProN W3" charset="0"/>
              <a:cs typeface="ヒラギノ角ゴ ProN W3" charset="0"/>
            </a:endParaRPr>
          </a:p>
        </p:txBody>
      </p:sp>
      <p:sp>
        <p:nvSpPr>
          <p:cNvPr id="11" name="Rectangle 10"/>
          <p:cNvSpPr/>
          <p:nvPr/>
        </p:nvSpPr>
        <p:spPr bwMode="auto">
          <a:xfrm>
            <a:off x="1816776"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Oracle 10g</a:t>
            </a:r>
            <a:br>
              <a:rPr kumimoji="0" lang="en-US" sz="1400" b="1" i="0" u="none" strike="noStrike" cap="none" normalizeH="0" baseline="0" dirty="0" smtClean="0">
                <a:ln>
                  <a:noFill/>
                </a:ln>
                <a:effectLst/>
                <a:latin typeface="+mn-lt"/>
                <a:ea typeface="ヒラギノ角ゴ ProN W3" charset="0"/>
                <a:cs typeface="ヒラギノ角ゴ ProN W3" charset="0"/>
              </a:rPr>
            </a:br>
            <a:r>
              <a:rPr kumimoji="0" lang="en-US" sz="1400" b="1" i="0" u="none" strike="noStrike" cap="none" normalizeH="0" baseline="0" dirty="0" smtClean="0">
                <a:ln>
                  <a:noFill/>
                </a:ln>
                <a:effectLst/>
                <a:latin typeface="+mn-lt"/>
                <a:ea typeface="ヒラギノ角ゴ ProN W3" charset="0"/>
                <a:cs typeface="ヒラギノ角ゴ ProN W3" charset="0"/>
              </a:rPr>
              <a:t>Database Server</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High Availability Add-On</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err="1" smtClean="0">
                <a:latin typeface="+mn-lt"/>
                <a:ea typeface="ヒラギノ角ゴ ProN W3" charset="0"/>
                <a:cs typeface="ヒラギノ角ゴ ProN W3" charset="0"/>
              </a:rPr>
              <a:t>Veritas</a:t>
            </a:r>
            <a:r>
              <a:rPr lang="en-US" sz="1400" dirty="0" smtClean="0">
                <a:latin typeface="+mn-lt"/>
                <a:ea typeface="ヒラギノ角ゴ ProN W3" charset="0"/>
                <a:cs typeface="ヒラギノ角ゴ ProN W3" charset="0"/>
              </a:rPr>
              <a:t> </a:t>
            </a:r>
            <a:r>
              <a:rPr lang="en-US" sz="1400" dirty="0" err="1" smtClean="0">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2" name="Rectangle 11"/>
          <p:cNvSpPr/>
          <p:nvPr/>
        </p:nvSpPr>
        <p:spPr bwMode="auto">
          <a:xfrm>
            <a:off x="3221567"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DB2 Database Server</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a:t>
            </a:r>
            <a:r>
              <a:rPr kumimoji="0" lang="en-US" sz="1400" i="0" u="none" strike="noStrike" cap="none" normalizeH="0" dirty="0" smtClean="0">
                <a:ln>
                  <a:noFill/>
                </a:ln>
                <a:effectLst/>
                <a:latin typeface="+mn-lt"/>
                <a:ea typeface="ヒラギノ角ゴ ProN W3" charset="0"/>
                <a:cs typeface="ヒラギノ角ゴ ProN W3" charset="0"/>
              </a:rPr>
              <a:t> Enterprise Linux 5</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smtClean="0">
                <a:ln>
                  <a:noFill/>
                </a:ln>
                <a:effectLst/>
                <a:latin typeface="+mn-lt"/>
                <a:ea typeface="ヒラギノ角ゴ ProN W3" charset="0"/>
                <a:cs typeface="ヒラギノ角ゴ ProN W3" charset="0"/>
              </a:rPr>
              <a:t>High Availability Add-On</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aseline="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dirty="0" err="1" smtClean="0">
                <a:ln>
                  <a:noFill/>
                </a:ln>
                <a:effectLst/>
                <a:latin typeface="+mn-lt"/>
                <a:ea typeface="ヒラギノ角ゴ ProN W3" charset="0"/>
                <a:cs typeface="ヒラギノ角ゴ ProN W3" charset="0"/>
              </a:rPr>
              <a:t>Veritas</a:t>
            </a:r>
            <a:r>
              <a:rPr kumimoji="0" lang="en-US" sz="1400" i="0" u="none" strike="noStrike" cap="none" normalizeH="0" dirty="0" smtClean="0">
                <a:ln>
                  <a:noFill/>
                </a:ln>
                <a:effectLst/>
                <a:latin typeface="+mn-lt"/>
                <a:ea typeface="ヒラギノ角ゴ ProN W3" charset="0"/>
                <a:cs typeface="ヒラギノ角ゴ ProN W3" charset="0"/>
              </a:rPr>
              <a:t> </a:t>
            </a:r>
            <a:r>
              <a:rPr kumimoji="0" lang="en-US" sz="1400" i="0" u="none" strike="noStrike" cap="none" normalizeH="0" dirty="0" err="1" smtClean="0">
                <a:ln>
                  <a:noFill/>
                </a:ln>
                <a:effectLst/>
                <a:latin typeface="+mn-lt"/>
                <a:ea typeface="ヒラギノ角ゴ ProN W3" charset="0"/>
                <a:cs typeface="ヒラギノ角ゴ ProN W3" charset="0"/>
              </a:rPr>
              <a:t>NetBackup</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3" name="Rectangle 12"/>
          <p:cNvSpPr/>
          <p:nvPr/>
        </p:nvSpPr>
        <p:spPr bwMode="auto">
          <a:xfrm>
            <a:off x="4626358"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
            </a:r>
            <a:br>
              <a:rPr kumimoji="0" lang="en-US" sz="1400" b="1" i="0" u="none" strike="noStrike" cap="none" normalizeH="0" baseline="0" dirty="0" smtClean="0">
                <a:ln>
                  <a:noFill/>
                </a:ln>
                <a:effectLst/>
                <a:latin typeface="+mn-lt"/>
                <a:ea typeface="ヒラギノ角ゴ ProN W3" charset="0"/>
                <a:cs typeface="ヒラギノ角ゴ ProN W3" charset="0"/>
              </a:rPr>
            </a:br>
            <a:r>
              <a:rPr kumimoji="0" lang="en-US" sz="1400" b="1" i="0" u="none" strike="noStrike" cap="none" normalizeH="0" baseline="0" dirty="0" smtClean="0">
                <a:ln>
                  <a:noFill/>
                </a:ln>
                <a:effectLst/>
                <a:latin typeface="+mn-lt"/>
                <a:ea typeface="ヒラギノ角ゴ ProN W3" charset="0"/>
                <a:cs typeface="ヒラギノ角ゴ ProN W3" charset="0"/>
              </a:rPr>
              <a:t>Virtualization Server</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Linux 5</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lang="en-US" sz="1400" dirty="0" smtClean="0">
                <a:latin typeface="+mn-lt"/>
                <a:ea typeface="ヒラギノ角ゴ ProN W3" charset="0"/>
                <a:cs typeface="ヒラギノ角ゴ ProN W3" charset="0"/>
              </a:rPr>
              <a:t>Red Hat Enterprise Virtualization Agent</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4" name="Rectangle 13"/>
          <p:cNvSpPr/>
          <p:nvPr/>
        </p:nvSpPr>
        <p:spPr bwMode="auto">
          <a:xfrm>
            <a:off x="6031149"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err="1" smtClean="0">
                <a:ln>
                  <a:noFill/>
                </a:ln>
                <a:effectLst/>
                <a:latin typeface="+mn-lt"/>
                <a:ea typeface="ヒラギノ角ゴ ProN W3" charset="0"/>
                <a:cs typeface="ヒラギノ角ゴ ProN W3" charset="0"/>
              </a:rPr>
              <a:t>JavaEE</a:t>
            </a:r>
            <a:r>
              <a:rPr kumimoji="0" lang="en-US" sz="1400" b="1" i="0" u="none" strike="noStrike" cap="none" normalizeH="0" baseline="0" dirty="0" smtClean="0">
                <a:ln>
                  <a:noFill/>
                </a:ln>
                <a:effectLst/>
                <a:latin typeface="+mn-lt"/>
                <a:ea typeface="ヒラギノ角ゴ ProN W3" charset="0"/>
                <a:cs typeface="ヒラギノ角ゴ ProN W3" charset="0"/>
              </a:rPr>
              <a:t> Application Server</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err="1" smtClean="0">
                <a:ln>
                  <a:noFill/>
                </a:ln>
                <a:effectLst/>
                <a:latin typeface="+mn-lt"/>
                <a:ea typeface="ヒラギノ角ゴ ProN W3" charset="0"/>
                <a:cs typeface="ヒラギノ角ゴ ProN W3" charset="0"/>
              </a:rPr>
              <a:t>JBoss</a:t>
            </a:r>
            <a:r>
              <a:rPr kumimoji="0" lang="en-US" sz="1400" i="0" u="none" strike="noStrike" cap="none" normalizeH="0" baseline="0" dirty="0" smtClean="0">
                <a:ln>
                  <a:noFill/>
                </a:ln>
                <a:effectLst/>
                <a:latin typeface="+mn-lt"/>
                <a:ea typeface="ヒラギノ角ゴ ProN W3" charset="0"/>
                <a:cs typeface="ヒラギノ角ゴ ProN W3" charset="0"/>
              </a:rPr>
              <a:t> Enterprise Application Platform</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5" name="Rectangle 14"/>
          <p:cNvSpPr/>
          <p:nvPr/>
        </p:nvSpPr>
        <p:spPr bwMode="auto">
          <a:xfrm>
            <a:off x="7435940"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effectLst/>
                <a:latin typeface="+mn-lt"/>
                <a:ea typeface="ヒラギノ角ゴ ProN W3" charset="0"/>
                <a:cs typeface="ヒラギノ角ゴ ProN W3" charset="0"/>
              </a:rPr>
              <a:t>General Purpose Server</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b="1"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1" u="none" strike="noStrike" cap="none" normalizeH="0" baseline="0" dirty="0" smtClean="0">
                <a:ln>
                  <a:noFill/>
                </a:ln>
                <a:effectLst/>
                <a:latin typeface="+mn-lt"/>
                <a:ea typeface="ヒラギノ角ゴ ProN W3" charset="0"/>
                <a:cs typeface="ヒラギノ角ゴ ProN W3" charset="0"/>
              </a:rPr>
              <a:t>RHEV</a:t>
            </a:r>
            <a:br>
              <a:rPr kumimoji="0" lang="en-US" sz="1400" i="1" u="none" strike="noStrike" cap="none" normalizeH="0" baseline="0" dirty="0" smtClean="0">
                <a:ln>
                  <a:noFill/>
                </a:ln>
                <a:effectLst/>
                <a:latin typeface="+mn-lt"/>
                <a:ea typeface="ヒラギノ角ゴ ProN W3" charset="0"/>
                <a:cs typeface="ヒラギノ角ゴ ProN W3" charset="0"/>
              </a:rPr>
            </a:br>
            <a:r>
              <a:rPr kumimoji="0" lang="en-US" sz="1400" i="1" u="none" strike="noStrike" cap="none" normalizeH="0" baseline="0" dirty="0" smtClean="0">
                <a:ln>
                  <a:noFill/>
                </a:ln>
                <a:effectLst/>
                <a:latin typeface="+mn-lt"/>
                <a:ea typeface="ヒラギノ角ゴ ProN W3" charset="0"/>
                <a:cs typeface="ヒラギノ角ゴ ProN W3" charset="0"/>
              </a:rPr>
              <a:t>Virtual Machine</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a:latin typeface="+mn-lt"/>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i="0" u="none" strike="noStrike" cap="none" normalizeH="0" baseline="0" dirty="0" smtClean="0">
                <a:ln>
                  <a:noFill/>
                </a:ln>
                <a:effectLst/>
                <a:latin typeface="+mn-lt"/>
                <a:ea typeface="ヒラギノ角ゴ ProN W3" charset="0"/>
                <a:cs typeface="ヒラギノ角ゴ ProN W3" charset="0"/>
              </a:rPr>
              <a:t>Red Hat Enterprise Linux 5</a:t>
            </a: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7" name="Rounded Rectangle 16"/>
          <p:cNvSpPr/>
          <p:nvPr/>
        </p:nvSpPr>
        <p:spPr bwMode="auto">
          <a:xfrm>
            <a:off x="320675" y="5425365"/>
            <a:ext cx="8505826" cy="943685"/>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8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Standard Operating Environment</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000" b="1" dirty="0">
              <a:solidFill>
                <a:schemeClr val="bg1"/>
              </a:solidFill>
              <a:latin typeface="Liberation Sans" pitchFamily="34" charset="0"/>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Systems Management ● Configuration Management ● Identity Management ● Security</a:t>
            </a:r>
            <a:endParaRPr kumimoji="0" lang="en-US" sz="1600" b="1" i="0" u="none" strike="noStrike" cap="none" normalizeH="0" baseline="0" dirty="0">
              <a:ln>
                <a:noFill/>
              </a:ln>
              <a:solidFill>
                <a:schemeClr val="bg1"/>
              </a:solidFill>
              <a:effectLst/>
              <a:latin typeface="Liberation Sans" pitchFamily="34" charset="0"/>
              <a:ea typeface="ヒラギノ角ゴ ProN W3" charset="0"/>
              <a:cs typeface="ヒラギノ角ゴ ProN W3" charset="0"/>
            </a:endParaRPr>
          </a:p>
        </p:txBody>
      </p:sp>
    </p:spTree>
    <p:extLst>
      <p:ext uri="{BB962C8B-B14F-4D97-AF65-F5344CB8AC3E}">
        <p14:creationId xmlns:p14="http://schemas.microsoft.com/office/powerpoint/2010/main" val="297252481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EA76E6B-230F-F34B-8E9F-2F6DBAC1B5F3}" type="slidenum">
              <a:rPr lang="en-US" smtClean="0"/>
              <a:pPr>
                <a:defRPr/>
              </a:pPr>
              <a:t>32</a:t>
            </a:fld>
            <a:endParaRPr lang="en-US"/>
          </a:p>
        </p:txBody>
      </p:sp>
      <p:sp>
        <p:nvSpPr>
          <p:cNvPr id="6" name="Title 5"/>
          <p:cNvSpPr>
            <a:spLocks noGrp="1"/>
          </p:cNvSpPr>
          <p:nvPr>
            <p:ph type="title"/>
          </p:nvPr>
        </p:nvSpPr>
        <p:spPr/>
        <p:txBody>
          <a:bodyPr/>
          <a:lstStyle/>
          <a:p>
            <a:r>
              <a:rPr lang="en-US" dirty="0" smtClean="0"/>
              <a:t>Use a Table for Easier Alignment</a:t>
            </a:r>
            <a:endParaRPr lang="en-US" dirty="0"/>
          </a:p>
        </p:txBody>
      </p:sp>
      <p:sp>
        <p:nvSpPr>
          <p:cNvPr id="7" name="Rectangle 6"/>
          <p:cNvSpPr/>
          <p:nvPr/>
        </p:nvSpPr>
        <p:spPr bwMode="auto">
          <a:xfrm>
            <a:off x="411985"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400" dirty="0" smtClean="0">
              <a:latin typeface="+mn-lt"/>
              <a:ea typeface="ヒラギノ角ゴ ProN W3" charset="0"/>
              <a:cs typeface="ヒラギノ角ゴ ProN W3" charset="0"/>
            </a:endParaRPr>
          </a:p>
        </p:txBody>
      </p:sp>
      <p:sp>
        <p:nvSpPr>
          <p:cNvPr id="11" name="Rectangle 10"/>
          <p:cNvSpPr/>
          <p:nvPr/>
        </p:nvSpPr>
        <p:spPr bwMode="auto">
          <a:xfrm>
            <a:off x="1816776"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2" name="Rectangle 11"/>
          <p:cNvSpPr/>
          <p:nvPr/>
        </p:nvSpPr>
        <p:spPr bwMode="auto">
          <a:xfrm>
            <a:off x="3221567"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3" name="Rectangle 12"/>
          <p:cNvSpPr/>
          <p:nvPr/>
        </p:nvSpPr>
        <p:spPr bwMode="auto">
          <a:xfrm>
            <a:off x="4626358"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4" name="Rectangle 13"/>
          <p:cNvSpPr/>
          <p:nvPr/>
        </p:nvSpPr>
        <p:spPr bwMode="auto">
          <a:xfrm>
            <a:off x="6031149"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5" name="Rectangle 14"/>
          <p:cNvSpPr/>
          <p:nvPr/>
        </p:nvSpPr>
        <p:spPr bwMode="auto">
          <a:xfrm>
            <a:off x="7435940" y="1504949"/>
            <a:ext cx="1325880" cy="4114800"/>
          </a:xfrm>
          <a:prstGeom prst="rect">
            <a:avLst/>
          </a:prstGeom>
          <a:gradFill>
            <a:lin ang="5400000" scaled="0"/>
          </a:gradFill>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kumimoji="0" lang="en-US" sz="1400" i="0" u="none" strike="noStrike" cap="none" normalizeH="0" baseline="0" dirty="0">
              <a:ln>
                <a:noFill/>
              </a:ln>
              <a:effectLst/>
              <a:latin typeface="+mn-lt"/>
              <a:ea typeface="ヒラギノ角ゴ ProN W3" charset="0"/>
              <a:cs typeface="ヒラギノ角ゴ ProN W3" charset="0"/>
            </a:endParaRPr>
          </a:p>
        </p:txBody>
      </p:sp>
      <p:sp>
        <p:nvSpPr>
          <p:cNvPr id="17" name="Rounded Rectangle 16"/>
          <p:cNvSpPr/>
          <p:nvPr/>
        </p:nvSpPr>
        <p:spPr bwMode="auto">
          <a:xfrm>
            <a:off x="320675" y="5425365"/>
            <a:ext cx="8505826" cy="943685"/>
          </a:xfrm>
          <a:prstGeom prst="round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8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Standard Operating Environment</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endParaRPr lang="en-US" sz="1000" b="1" dirty="0">
              <a:solidFill>
                <a:schemeClr val="bg1"/>
              </a:solidFill>
              <a:latin typeface="Liberation Sans" pitchFamily="34" charset="0"/>
              <a:ea typeface="ヒラギノ角ゴ ProN W3" charset="0"/>
              <a:cs typeface="ヒラギノ角ゴ ProN W3" charset="0"/>
            </a:endParaRP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charset="0"/>
              <a:buNone/>
              <a:tabLst/>
            </a:pPr>
            <a:r>
              <a:rPr kumimoji="0" lang="en-US" sz="1400" b="1" i="0" u="none" strike="noStrike" cap="none" normalizeH="0" baseline="0" dirty="0" smtClean="0">
                <a:ln>
                  <a:noFill/>
                </a:ln>
                <a:solidFill>
                  <a:schemeClr val="bg1"/>
                </a:solidFill>
                <a:effectLst/>
                <a:latin typeface="Liberation Sans" pitchFamily="34" charset="0"/>
                <a:ea typeface="ヒラギノ角ゴ ProN W3" charset="0"/>
                <a:cs typeface="ヒラギノ角ゴ ProN W3" charset="0"/>
              </a:rPr>
              <a:t>Systems Management ● Configuration Management ● Identity Management ● Security</a:t>
            </a:r>
            <a:endParaRPr kumimoji="0" lang="en-US" sz="1600" b="1" i="0" u="none" strike="noStrike" cap="none" normalizeH="0" baseline="0" dirty="0">
              <a:ln>
                <a:noFill/>
              </a:ln>
              <a:solidFill>
                <a:schemeClr val="bg1"/>
              </a:solidFill>
              <a:effectLst/>
              <a:latin typeface="Liberation Sans" pitchFamily="34" charset="0"/>
              <a:ea typeface="ヒラギノ角ゴ ProN W3" charset="0"/>
              <a:cs typeface="ヒラギノ角ゴ ProN W3"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830906"/>
              </p:ext>
            </p:extLst>
          </p:nvPr>
        </p:nvGraphicFramePr>
        <p:xfrm>
          <a:off x="427351" y="1504950"/>
          <a:ext cx="8349834" cy="3920416"/>
        </p:xfrm>
        <a:graphic>
          <a:graphicData uri="http://schemas.openxmlformats.org/drawingml/2006/table">
            <a:tbl>
              <a:tblPr firstRow="1" bandRow="1">
                <a:tableStyleId>{2D5ABB26-0587-4C30-8999-92F81FD0307C}</a:tableStyleId>
              </a:tblPr>
              <a:tblGrid>
                <a:gridCol w="1391639"/>
                <a:gridCol w="1391639"/>
                <a:gridCol w="1391639"/>
                <a:gridCol w="1391639"/>
                <a:gridCol w="1391639"/>
                <a:gridCol w="1391639"/>
              </a:tblGrid>
              <a:tr h="87276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rgbClr val="FFFFFF"/>
                          </a:solidFill>
                          <a:latin typeface="+mn-lt"/>
                          <a:ea typeface="ヒラギノ角ゴ ProN W3" charset="0"/>
                          <a:cs typeface="ヒラギノ角ゴ ProN W3" charset="0"/>
                        </a:rPr>
                        <a:t>Oracle 11g</a:t>
                      </a:r>
                      <a:br>
                        <a:rPr lang="en-US" sz="1400" b="1" dirty="0" smtClean="0">
                          <a:solidFill>
                            <a:srgbClr val="FFFFFF"/>
                          </a:solidFill>
                          <a:latin typeface="+mn-lt"/>
                          <a:ea typeface="ヒラギノ角ゴ ProN W3" charset="0"/>
                          <a:cs typeface="ヒラギノ角ゴ ProN W3" charset="0"/>
                        </a:rPr>
                      </a:br>
                      <a:r>
                        <a:rPr lang="en-US" sz="1400" b="1" dirty="0" smtClean="0">
                          <a:solidFill>
                            <a:srgbClr val="FFFFFF"/>
                          </a:solidFill>
                          <a:latin typeface="+mn-lt"/>
                          <a:ea typeface="ヒラギノ角ゴ ProN W3" charset="0"/>
                          <a:cs typeface="ヒラギノ角ゴ ProN W3" charset="0"/>
                        </a:rPr>
                        <a:t>RAC</a:t>
                      </a:r>
                      <a:br>
                        <a:rPr lang="en-US" sz="1400" b="1" dirty="0" smtClean="0">
                          <a:solidFill>
                            <a:srgbClr val="FFFFFF"/>
                          </a:solidFill>
                          <a:latin typeface="+mn-lt"/>
                          <a:ea typeface="ヒラギノ角ゴ ProN W3" charset="0"/>
                          <a:cs typeface="ヒラギノ角ゴ ProN W3" charset="0"/>
                        </a:rPr>
                      </a:br>
                      <a:r>
                        <a:rPr lang="en-US" sz="1400" b="1" dirty="0" smtClean="0">
                          <a:solidFill>
                            <a:srgbClr val="FFFFFF"/>
                          </a:solidFill>
                          <a:latin typeface="+mn-lt"/>
                          <a:ea typeface="ヒラギノ角ゴ ProN W3" charset="0"/>
                          <a:cs typeface="ヒラギノ角ゴ ProN W3" charset="0"/>
                        </a:rPr>
                        <a:t>Node</a:t>
                      </a:r>
                    </a:p>
                  </a:txBody>
                  <a:tcPr anchor="b">
                    <a:lnB w="12700" cap="flat" cmpd="sng" algn="ctr">
                      <a:solidFill>
                        <a:prstClr val="white"/>
                      </a:solidFill>
                      <a:prstDash val="solid"/>
                      <a:round/>
                      <a:headEnd type="none" w="med" len="med"/>
                      <a:tailEnd type="none" w="med" len="med"/>
                    </a:lnB>
                  </a:tcPr>
                </a:tc>
                <a:tc>
                  <a:txBody>
                    <a:bodyPr/>
                    <a:lstStyle/>
                    <a:p>
                      <a:pPr algn="ctr"/>
                      <a:r>
                        <a:rPr lang="en-US" sz="1400" b="1" dirty="0" smtClean="0">
                          <a:solidFill>
                            <a:srgbClr val="FFFFFF"/>
                          </a:solidFill>
                        </a:rPr>
                        <a:t>Oracle 10g</a:t>
                      </a:r>
                      <a:br>
                        <a:rPr lang="en-US" sz="1400" b="1" dirty="0" smtClean="0">
                          <a:solidFill>
                            <a:srgbClr val="FFFFFF"/>
                          </a:solidFill>
                        </a:rPr>
                      </a:br>
                      <a:r>
                        <a:rPr lang="en-US" sz="1400" b="1" dirty="0" smtClean="0">
                          <a:solidFill>
                            <a:srgbClr val="FFFFFF"/>
                          </a:solidFill>
                        </a:rPr>
                        <a:t>Database Server</a:t>
                      </a:r>
                    </a:p>
                  </a:txBody>
                  <a:tcPr anchor="b">
                    <a:lnB w="12700" cap="flat" cmpd="sng" algn="ctr">
                      <a:solidFill>
                        <a:prstClr val="white"/>
                      </a:solidFill>
                      <a:prstDash val="solid"/>
                      <a:round/>
                      <a:headEnd type="none" w="med" len="med"/>
                      <a:tailEnd type="none" w="med" len="med"/>
                    </a:lnB>
                  </a:tcPr>
                </a:tc>
                <a:tc>
                  <a:txBody>
                    <a:bodyPr/>
                    <a:lstStyle/>
                    <a:p>
                      <a:pPr algn="ctr"/>
                      <a:r>
                        <a:rPr lang="en-US" sz="1400" b="1" dirty="0" smtClean="0">
                          <a:solidFill>
                            <a:srgbClr val="FFFFFF"/>
                          </a:solidFill>
                        </a:rPr>
                        <a:t>DB2 Database Server</a:t>
                      </a:r>
                      <a:endParaRPr lang="en-US" sz="1400" b="1" dirty="0">
                        <a:solidFill>
                          <a:srgbClr val="FFFFFF"/>
                        </a:solidFill>
                      </a:endParaRPr>
                    </a:p>
                  </a:txBody>
                  <a:tcPr anchor="b">
                    <a:lnB w="12700" cap="flat" cmpd="sng" algn="ctr">
                      <a:solidFill>
                        <a:prstClr val="white"/>
                      </a:solidFill>
                      <a:prstDash val="solid"/>
                      <a:round/>
                      <a:headEnd type="none" w="med" len="med"/>
                      <a:tailEnd type="none" w="med" len="med"/>
                    </a:lnB>
                  </a:tcPr>
                </a:tc>
                <a:tc>
                  <a:txBody>
                    <a:bodyPr/>
                    <a:lstStyle/>
                    <a:p>
                      <a:pPr algn="ctr"/>
                      <a:r>
                        <a:rPr lang="en-US" sz="1400" b="1" dirty="0" smtClean="0">
                          <a:solidFill>
                            <a:srgbClr val="FFFFFF"/>
                          </a:solidFill>
                        </a:rPr>
                        <a:t>Virtualization Server</a:t>
                      </a:r>
                      <a:endParaRPr lang="en-US" sz="1400" b="1" dirty="0">
                        <a:solidFill>
                          <a:srgbClr val="FFFFFF"/>
                        </a:solidFill>
                      </a:endParaRPr>
                    </a:p>
                  </a:txBody>
                  <a:tcPr anchor="b">
                    <a:lnB w="12700" cap="flat" cmpd="sng" algn="ctr">
                      <a:solidFill>
                        <a:prstClr val="white"/>
                      </a:solidFill>
                      <a:prstDash val="solid"/>
                      <a:round/>
                      <a:headEnd type="none" w="med" len="med"/>
                      <a:tailEnd type="none" w="med" len="med"/>
                    </a:lnB>
                  </a:tcPr>
                </a:tc>
                <a:tc>
                  <a:txBody>
                    <a:bodyPr/>
                    <a:lstStyle/>
                    <a:p>
                      <a:pPr algn="ctr"/>
                      <a:r>
                        <a:rPr lang="en-US" sz="1400" b="1" dirty="0" err="1" smtClean="0">
                          <a:solidFill>
                            <a:srgbClr val="FFFFFF"/>
                          </a:solidFill>
                        </a:rPr>
                        <a:t>JavaEE</a:t>
                      </a:r>
                      <a:r>
                        <a:rPr lang="en-US" sz="1400" b="1" dirty="0" smtClean="0">
                          <a:solidFill>
                            <a:srgbClr val="FFFFFF"/>
                          </a:solidFill>
                        </a:rPr>
                        <a:t> Application</a:t>
                      </a:r>
                      <a:r>
                        <a:rPr lang="en-US" sz="1400" b="1" baseline="0" dirty="0" smtClean="0">
                          <a:solidFill>
                            <a:srgbClr val="FFFFFF"/>
                          </a:solidFill>
                        </a:rPr>
                        <a:t> Server</a:t>
                      </a:r>
                      <a:endParaRPr lang="en-US" sz="1400" b="1" dirty="0">
                        <a:solidFill>
                          <a:srgbClr val="FFFFFF"/>
                        </a:solidFill>
                      </a:endParaRPr>
                    </a:p>
                  </a:txBody>
                  <a:tcPr anchor="b">
                    <a:lnB w="12700" cap="flat" cmpd="sng" algn="ctr">
                      <a:solidFill>
                        <a:prstClr val="white"/>
                      </a:solidFill>
                      <a:prstDash val="solid"/>
                      <a:round/>
                      <a:headEnd type="none" w="med" len="med"/>
                      <a:tailEnd type="none" w="med" len="med"/>
                    </a:lnB>
                  </a:tcPr>
                </a:tc>
                <a:tc>
                  <a:txBody>
                    <a:bodyPr/>
                    <a:lstStyle/>
                    <a:p>
                      <a:pPr algn="ctr"/>
                      <a:r>
                        <a:rPr lang="en-US" sz="1400" b="1" dirty="0" smtClean="0">
                          <a:solidFill>
                            <a:srgbClr val="FFFFFF"/>
                          </a:solidFill>
                        </a:rPr>
                        <a:t>General Purpose Server</a:t>
                      </a:r>
                      <a:endParaRPr lang="en-US" sz="1400" b="1" dirty="0">
                        <a:solidFill>
                          <a:srgbClr val="FFFFFF"/>
                        </a:solidFill>
                      </a:endParaRPr>
                    </a:p>
                  </a:txBody>
                  <a:tcPr anchor="b">
                    <a:lnB w="12700" cap="flat" cmpd="sng" algn="ctr">
                      <a:solidFill>
                        <a:prstClr val="white"/>
                      </a:solidFill>
                      <a:prstDash val="solid"/>
                      <a:round/>
                      <a:headEnd type="none" w="med" len="med"/>
                      <a:tailEnd type="none" w="med" len="med"/>
                    </a:lnB>
                  </a:tcPr>
                </a:tc>
              </a:tr>
              <a:tr h="81725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Red Hat Enterprise Linux 5</a:t>
                      </a:r>
                    </a:p>
                  </a:txBody>
                  <a:tcPr anchor="ctr">
                    <a:lnT w="12700" cap="flat" cmpd="sng" algn="ctr">
                      <a:solidFill>
                        <a:prstClr val="white"/>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rPr>
                        <a:t>Red Hat</a:t>
                      </a:r>
                      <a:r>
                        <a:rPr kumimoji="0" lang="en-US" sz="1400" i="0" u="none" strike="noStrike" cap="none" normalizeH="0" dirty="0" smtClean="0">
                          <a:ln>
                            <a:noFill/>
                          </a:ln>
                          <a:solidFill>
                            <a:srgbClr val="FFFFFF"/>
                          </a:solidFill>
                          <a:effectLst/>
                          <a:latin typeface="+mn-lt"/>
                          <a:ea typeface="ヒラギノ角ゴ ProN W3" charset="0"/>
                          <a:cs typeface="ヒラギノ角ゴ ProN W3" charset="0"/>
                        </a:rPr>
                        <a:t> Enterprise Linux 5</a:t>
                      </a:r>
                    </a:p>
                  </a:txBody>
                  <a:tcPr anchor="ctr">
                    <a:lnT w="12700" cap="flat" cmpd="sng" algn="ctr">
                      <a:solidFill>
                        <a:prstClr val="white"/>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rPr>
                        <a:t>Red Hat</a:t>
                      </a:r>
                      <a:r>
                        <a:rPr kumimoji="0" lang="en-US" sz="1400" i="0" u="none" strike="noStrike" cap="none" normalizeH="0" dirty="0" smtClean="0">
                          <a:ln>
                            <a:noFill/>
                          </a:ln>
                          <a:solidFill>
                            <a:srgbClr val="FFFFFF"/>
                          </a:solidFill>
                          <a:effectLst/>
                          <a:latin typeface="+mn-lt"/>
                          <a:ea typeface="ヒラギノ角ゴ ProN W3" charset="0"/>
                          <a:cs typeface="ヒラギノ角ゴ ProN W3" charset="0"/>
                        </a:rPr>
                        <a:t> Enterprise Linux 5</a:t>
                      </a:r>
                    </a:p>
                  </a:txBody>
                  <a:tcPr anchor="ctr">
                    <a:lnT w="12700" cap="flat" cmpd="sng" algn="ctr">
                      <a:solidFill>
                        <a:prstClr val="white"/>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Red Hat Enterprise Linux 5</a:t>
                      </a:r>
                    </a:p>
                  </a:txBody>
                  <a:tcPr anchor="ctr">
                    <a:lnT w="12700" cap="flat" cmpd="sng" algn="ctr">
                      <a:solidFill>
                        <a:prstClr val="white"/>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t>RHEV</a:t>
                      </a:r>
                      <a:b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br>
                      <a: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t>Virtual Machine</a:t>
                      </a:r>
                    </a:p>
                  </a:txBody>
                  <a:tcPr anchor="ctr">
                    <a:lnT w="12700" cap="flat" cmpd="sng" algn="ctr">
                      <a:solidFill>
                        <a:prstClr val="white"/>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t>RHEV</a:t>
                      </a:r>
                      <a:b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br>
                      <a:r>
                        <a:rPr kumimoji="0" lang="en-US" sz="1400" i="1" u="none" strike="noStrike" cap="none" normalizeH="0" baseline="0" dirty="0" smtClean="0">
                          <a:ln>
                            <a:noFill/>
                          </a:ln>
                          <a:solidFill>
                            <a:srgbClr val="FFFFFF"/>
                          </a:solidFill>
                          <a:effectLst/>
                          <a:latin typeface="+mn-lt"/>
                          <a:ea typeface="ヒラギノ角ゴ ProN W3" charset="0"/>
                          <a:cs typeface="ヒラギノ角ゴ ProN W3" charset="0"/>
                        </a:rPr>
                        <a:t>Virtual Machine</a:t>
                      </a:r>
                    </a:p>
                  </a:txBody>
                  <a:tcPr anchor="ctr">
                    <a:lnT w="12700" cap="flat" cmpd="sng" algn="ctr">
                      <a:solidFill>
                        <a:prstClr val="white"/>
                      </a:solidFill>
                      <a:prstDash val="solid"/>
                      <a:round/>
                      <a:headEnd type="none" w="med" len="med"/>
                      <a:tailEnd type="none" w="med" len="med"/>
                    </a:lnT>
                  </a:tcPr>
                </a:tc>
              </a:tr>
              <a:tr h="1002063">
                <a:tc>
                  <a:txBody>
                    <a:bodyPr/>
                    <a:lstStyle/>
                    <a:p>
                      <a:pPr algn="ctr"/>
                      <a:r>
                        <a:rPr lang="en-US" sz="1400" dirty="0" smtClean="0">
                          <a:solidFill>
                            <a:srgbClr val="FFFFFF"/>
                          </a:solidFill>
                        </a:rPr>
                        <a:t>Oracle</a:t>
                      </a:r>
                      <a:r>
                        <a:rPr lang="en-US" sz="1400" baseline="0" dirty="0" smtClean="0">
                          <a:solidFill>
                            <a:srgbClr val="FFFFFF"/>
                          </a:solidFill>
                        </a:rPr>
                        <a:t> </a:t>
                      </a:r>
                      <a:br>
                        <a:rPr lang="en-US" sz="1400" baseline="0" dirty="0" smtClean="0">
                          <a:solidFill>
                            <a:srgbClr val="FFFFFF"/>
                          </a:solidFill>
                        </a:rPr>
                      </a:br>
                      <a:r>
                        <a:rPr lang="en-US" sz="1400" baseline="0" dirty="0" smtClean="0">
                          <a:solidFill>
                            <a:srgbClr val="FFFFFF"/>
                          </a:solidFill>
                        </a:rPr>
                        <a:t>ASM</a:t>
                      </a:r>
                      <a:endParaRPr lang="en-US" sz="1400" dirty="0">
                        <a:solidFill>
                          <a:srgbClr val="FFFFFF"/>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dirty="0" smtClean="0">
                          <a:ln>
                            <a:noFill/>
                          </a:ln>
                          <a:solidFill>
                            <a:srgbClr val="FFFFFF"/>
                          </a:solidFill>
                          <a:effectLst/>
                          <a:latin typeface="+mn-lt"/>
                          <a:ea typeface="ヒラギノ角ゴ ProN W3" charset="0"/>
                          <a:cs typeface="ヒラギノ角ゴ ProN W3" charset="0"/>
                        </a:rPr>
                        <a:t>High Availability Add-On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dirty="0" smtClean="0">
                          <a:ln>
                            <a:noFill/>
                          </a:ln>
                          <a:solidFill>
                            <a:srgbClr val="FFFFFF"/>
                          </a:solidFill>
                          <a:effectLst/>
                          <a:latin typeface="+mn-lt"/>
                          <a:ea typeface="ヒラギノ角ゴ ProN W3" charset="0"/>
                          <a:cs typeface="ヒラギノ角ゴ ProN W3" charset="0"/>
                        </a:rPr>
                        <a:t>High Availability Add-On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Red Hat Enterprise Virtualization Agent</a:t>
                      </a:r>
                      <a:endPar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rPr>
                        <a:t>Red Hat Enterprise Linux 5</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rPr>
                        <a:t>Red Hat Enterprise Linux 5</a:t>
                      </a:r>
                    </a:p>
                  </a:txBody>
                  <a:tcPr anchor="ctr"/>
                </a:tc>
              </a:tr>
              <a:tr h="122833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Veritas </a:t>
                      </a:r>
                      <a:r>
                        <a:rPr lang="en-US" sz="1400" dirty="0" err="1" smtClean="0">
                          <a:solidFill>
                            <a:srgbClr val="FFFFFF"/>
                          </a:solidFill>
                          <a:latin typeface="+mn-lt"/>
                          <a:ea typeface="ヒラギノ角ゴ ProN W3" charset="0"/>
                          <a:cs typeface="ヒラギノ角ゴ ProN W3" charset="0"/>
                        </a:rPr>
                        <a:t>NetBackup</a:t>
                      </a:r>
                      <a:endParaRPr lang="en-US" sz="1400" dirty="0" smtClean="0">
                        <a:solidFill>
                          <a:srgbClr val="FFFFFF"/>
                        </a:solidFill>
                        <a:latin typeface="+mn-lt"/>
                        <a:ea typeface="ヒラギノ角ゴ ProN W3" charset="0"/>
                        <a:cs typeface="ヒラギノ角ゴ ProN W3"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Veritas </a:t>
                      </a:r>
                      <a:r>
                        <a:rPr lang="en-US" sz="1400" dirty="0" err="1" smtClean="0">
                          <a:solidFill>
                            <a:srgbClr val="FFFFFF"/>
                          </a:solidFill>
                          <a:latin typeface="+mn-lt"/>
                          <a:ea typeface="ヒラギノ角ゴ ProN W3" charset="0"/>
                          <a:cs typeface="ヒラギノ角ゴ ProN W3" charset="0"/>
                        </a:rPr>
                        <a:t>NetBackup</a:t>
                      </a:r>
                      <a:endParaRPr lang="en-US" sz="1400" dirty="0" smtClean="0">
                        <a:solidFill>
                          <a:srgbClr val="FFFFFF"/>
                        </a:solidFill>
                        <a:latin typeface="+mn-lt"/>
                        <a:ea typeface="ヒラギノ角ゴ ProN W3" charset="0"/>
                        <a:cs typeface="ヒラギノ角ゴ ProN W3"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FFFFFF"/>
                          </a:solidFill>
                          <a:latin typeface="+mn-lt"/>
                          <a:ea typeface="ヒラギノ角ゴ ProN W3" charset="0"/>
                          <a:cs typeface="ヒラギノ角ゴ ProN W3" charset="0"/>
                        </a:rPr>
                        <a:t>Veritas </a:t>
                      </a:r>
                      <a:r>
                        <a:rPr lang="en-US" sz="1400" dirty="0" err="1" smtClean="0">
                          <a:solidFill>
                            <a:srgbClr val="FFFFFF"/>
                          </a:solidFill>
                          <a:latin typeface="+mn-lt"/>
                          <a:ea typeface="ヒラギノ角ゴ ProN W3" charset="0"/>
                          <a:cs typeface="ヒラギノ角ゴ ProN W3" charset="0"/>
                        </a:rPr>
                        <a:t>NetBackup</a:t>
                      </a:r>
                      <a:endParaRPr lang="en-US" sz="1400" dirty="0" smtClean="0">
                        <a:solidFill>
                          <a:srgbClr val="FFFFFF"/>
                        </a:solidFill>
                        <a:latin typeface="+mn-lt"/>
                        <a:ea typeface="ヒラギノ角ゴ ProN W3" charset="0"/>
                        <a:cs typeface="ヒラギノ角ゴ ProN W3" charset="0"/>
                      </a:endParaRPr>
                    </a:p>
                  </a:txBody>
                  <a:tcPr anchor="ctr"/>
                </a:tc>
                <a:tc>
                  <a:txBody>
                    <a:bodyPr/>
                    <a:lstStyle/>
                    <a:p>
                      <a:pPr algn="ctr"/>
                      <a:endParaRPr lang="en-US" sz="1400">
                        <a:solidFill>
                          <a:srgbClr val="FFFFFF"/>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cap="none" normalizeH="0" baseline="0" dirty="0" smtClean="0">
                          <a:ln>
                            <a:noFill/>
                          </a:ln>
                          <a:solidFill>
                            <a:srgbClr val="FFFFFF"/>
                          </a:solidFill>
                          <a:effectLst/>
                          <a:latin typeface="+mn-lt"/>
                          <a:ea typeface="ヒラギノ角ゴ ProN W3" charset="0"/>
                          <a:cs typeface="ヒラギノ角ゴ ProN W3" charset="0"/>
                        </a:rPr>
                        <a:t>JBoss Enterprise Application Platform</a:t>
                      </a:r>
                    </a:p>
                  </a:txBody>
                  <a:tcPr anchor="ctr"/>
                </a:tc>
                <a:tc>
                  <a:txBody>
                    <a:bodyPr/>
                    <a:lstStyle/>
                    <a:p>
                      <a:pPr algn="ctr"/>
                      <a:endParaRPr lang="en-US" sz="1400" dirty="0">
                        <a:solidFill>
                          <a:srgbClr val="FFFFFF"/>
                        </a:solidFill>
                      </a:endParaRPr>
                    </a:p>
                  </a:txBody>
                  <a:tcPr anchor="ctr"/>
                </a:tc>
              </a:tr>
            </a:tbl>
          </a:graphicData>
        </a:graphic>
      </p:graphicFrame>
    </p:spTree>
    <p:extLst>
      <p:ext uri="{BB962C8B-B14F-4D97-AF65-F5344CB8AC3E}">
        <p14:creationId xmlns:p14="http://schemas.microsoft.com/office/powerpoint/2010/main" val="19822914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Contact your Sales Rep or </a:t>
            </a:r>
          </a:p>
          <a:p>
            <a:r>
              <a:rPr lang="en-US" dirty="0" smtClean="0"/>
              <a:t>email </a:t>
            </a:r>
            <a:r>
              <a:rPr lang="en-US" dirty="0" err="1" smtClean="0"/>
              <a:t>consulting@redhat.com</a:t>
            </a:r>
            <a:endParaRPr lang="en-US" dirty="0"/>
          </a:p>
        </p:txBody>
      </p:sp>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4507780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dirty="0" smtClean="0"/>
              <a:t>This slide layout is best used with a good deal of text</a:t>
            </a:r>
          </a:p>
          <a:p>
            <a:r>
              <a:rPr lang="en-US" dirty="0" smtClean="0"/>
              <a:t>Content area attributes (set in the slide Master):</a:t>
            </a:r>
          </a:p>
          <a:p>
            <a:pPr lvl="1"/>
            <a:r>
              <a:rPr lang="en-US" dirty="0" smtClean="0"/>
              <a:t>Auto-size Text – reduces text sizes to fit the content area</a:t>
            </a:r>
          </a:p>
          <a:p>
            <a:pPr lvl="1"/>
            <a:r>
              <a:rPr lang="en-US" dirty="0" smtClean="0"/>
              <a:t>Font color – Dark Gray (RGB: 64, 64, 64) to reduce contrast on white</a:t>
            </a:r>
          </a:p>
          <a:p>
            <a:pPr lvl="1"/>
            <a:r>
              <a:rPr lang="en-US" dirty="0" smtClean="0"/>
              <a:t>Line spacing – set to .9 lines to tighten text within paragraphs</a:t>
            </a:r>
          </a:p>
          <a:p>
            <a:pPr lvl="1"/>
            <a:r>
              <a:rPr lang="en-US" dirty="0" smtClean="0"/>
              <a:t>Paragraph spacing – 8pt for bullet 1, reduces 1pt for each sub-level</a:t>
            </a:r>
            <a:endParaRPr lang="en-US" dirty="0" smtClean="0"/>
          </a:p>
          <a:p>
            <a:r>
              <a:rPr lang="en-US" dirty="0" smtClean="0"/>
              <a:t>Avoid blank lines as spacers</a:t>
            </a:r>
          </a:p>
          <a:p>
            <a:pPr lvl="1"/>
            <a:r>
              <a:rPr lang="en-US" dirty="0" smtClean="0"/>
              <a:t>Although tempting at times, this approach is non-standard</a:t>
            </a:r>
          </a:p>
          <a:p>
            <a:pPr lvl="1"/>
            <a:r>
              <a:rPr lang="en-US" u="sng" dirty="0" smtClean="0"/>
              <a:t>Consider a two-column layout</a:t>
            </a:r>
            <a:r>
              <a:rPr lang="en-US" dirty="0" smtClean="0"/>
              <a:t> with a filler graphic (see Agenda slide)</a:t>
            </a:r>
          </a:p>
          <a:p>
            <a:r>
              <a:rPr lang="en-US" dirty="0" smtClean="0"/>
              <a:t>Avoid resizing content areas or inserting floating text boxes</a:t>
            </a:r>
          </a:p>
          <a:p>
            <a:pPr lvl="1"/>
            <a:r>
              <a:rPr lang="en-US" dirty="0" smtClean="0"/>
              <a:t>Complicates re-use of slides between masters</a:t>
            </a:r>
          </a:p>
          <a:p>
            <a:pPr lvl="1"/>
            <a:r>
              <a:rPr lang="en-US" dirty="0" smtClean="0"/>
              <a:t>Complicates sharing </a:t>
            </a:r>
            <a:r>
              <a:rPr lang="en-US" dirty="0"/>
              <a:t>between </a:t>
            </a:r>
            <a:r>
              <a:rPr lang="en-US" dirty="0" err="1" smtClean="0"/>
              <a:t>LibreOffice</a:t>
            </a:r>
            <a:r>
              <a:rPr lang="en-US" dirty="0" smtClean="0"/>
              <a:t> / </a:t>
            </a:r>
            <a:r>
              <a:rPr lang="en-US" dirty="0" err="1" smtClean="0"/>
              <a:t>OpenOffice</a:t>
            </a:r>
            <a:r>
              <a:rPr lang="en-US" dirty="0" smtClean="0"/>
              <a:t> / MS Office</a:t>
            </a:r>
            <a:endParaRPr lang="en-US" dirty="0" smtClean="0"/>
          </a:p>
        </p:txBody>
      </p:sp>
      <p:sp>
        <p:nvSpPr>
          <p:cNvPr id="3" name="Slide Number Placeholder 2"/>
          <p:cNvSpPr>
            <a:spLocks noGrp="1"/>
          </p:cNvSpPr>
          <p:nvPr>
            <p:ph type="sldNum" sz="quarter" idx="12"/>
          </p:nvPr>
        </p:nvSpPr>
        <p:spPr/>
        <p:txBody>
          <a:bodyPr/>
          <a:lstStyle/>
          <a:p>
            <a:fld id="{1A40E9E1-C3F8-9248-A7CF-5B8E3CA37E02}" type="slidenum">
              <a:rPr lang="en-US" smtClean="0"/>
              <a:pPr/>
              <a:t>4</a:t>
            </a:fld>
            <a:endParaRPr lang="en-US"/>
          </a:p>
        </p:txBody>
      </p:sp>
      <p:sp>
        <p:nvSpPr>
          <p:cNvPr id="7" name="Title 6"/>
          <p:cNvSpPr>
            <a:spLocks noGrp="1"/>
          </p:cNvSpPr>
          <p:nvPr>
            <p:ph type="title"/>
          </p:nvPr>
        </p:nvSpPr>
        <p:spPr/>
        <p:txBody>
          <a:bodyPr/>
          <a:lstStyle/>
          <a:p>
            <a:r>
              <a:rPr lang="en-US" smtClean="0"/>
              <a:t>Title and Content</a:t>
            </a:r>
            <a:endParaRPr lang="en-US" dirty="0"/>
          </a:p>
        </p:txBody>
      </p:sp>
    </p:spTree>
    <p:extLst>
      <p:ext uri="{BB962C8B-B14F-4D97-AF65-F5344CB8AC3E}">
        <p14:creationId xmlns:p14="http://schemas.microsoft.com/office/powerpoint/2010/main" val="29576483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37272278"/>
              </p:ext>
            </p:extLst>
          </p:nvPr>
        </p:nvGraphicFramePr>
        <p:xfrm>
          <a:off x="317500" y="1506538"/>
          <a:ext cx="8499478" cy="4892678"/>
        </p:xfrm>
        <a:graphic>
          <a:graphicData uri="http://schemas.openxmlformats.org/drawingml/2006/table">
            <a:tbl>
              <a:tblPr firstRow="1" lastRow="1" bandRow="1">
                <a:tableStyleId>{6E25E649-3F16-4E02-A733-19D2CDBF48F0}</a:tableStyleId>
              </a:tblPr>
              <a:tblGrid>
                <a:gridCol w="2499702"/>
                <a:gridCol w="1965578"/>
                <a:gridCol w="1965578"/>
                <a:gridCol w="2068620"/>
              </a:tblGrid>
              <a:tr h="646910">
                <a:tc>
                  <a:txBody>
                    <a:bodyPr/>
                    <a:lstStyle/>
                    <a:p>
                      <a:pPr algn="ctr"/>
                      <a:r>
                        <a:rPr lang="en-US" sz="1600" dirty="0" smtClean="0"/>
                        <a:t>Table Attributes</a:t>
                      </a:r>
                      <a:endParaRPr lang="en-US" sz="1600" dirty="0"/>
                    </a:p>
                  </a:txBody>
                  <a:tcPr marL="94493" marR="94493" anchor="ctr"/>
                </a:tc>
                <a:tc>
                  <a:txBody>
                    <a:bodyPr/>
                    <a:lstStyle/>
                    <a:p>
                      <a:pPr algn="ctr"/>
                      <a:r>
                        <a:rPr lang="en-US" sz="1600" dirty="0" smtClean="0"/>
                        <a:t>Recommended</a:t>
                      </a:r>
                      <a:r>
                        <a:rPr lang="en-US" sz="1600" baseline="0" dirty="0" smtClean="0"/>
                        <a:t> </a:t>
                      </a:r>
                      <a:r>
                        <a:rPr lang="en-US" sz="1600" dirty="0" smtClean="0"/>
                        <a:t>Setting</a:t>
                      </a:r>
                      <a:endParaRPr lang="en-US" sz="1600" dirty="0"/>
                    </a:p>
                  </a:txBody>
                  <a:tcPr marL="94493" marR="94493"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This Table’s Setting</a:t>
                      </a:r>
                    </a:p>
                  </a:txBody>
                  <a:tcPr marL="94493" marR="94493" anchor="ctr"/>
                </a:tc>
                <a:tc>
                  <a:txBody>
                    <a:bodyPr/>
                    <a:lstStyle/>
                    <a:p>
                      <a:pPr algn="ctr"/>
                      <a:r>
                        <a:rPr lang="en-US" sz="1600" dirty="0" smtClean="0"/>
                        <a:t>Illustrative Data</a:t>
                      </a:r>
                      <a:endParaRPr lang="en-US" sz="1600" dirty="0"/>
                    </a:p>
                  </a:txBody>
                  <a:tcPr marL="94493" marR="94493" anchor="ctr"/>
                </a:tc>
              </a:tr>
              <a:tr h="465951">
                <a:tc>
                  <a:txBody>
                    <a:bodyPr/>
                    <a:lstStyle/>
                    <a:p>
                      <a:r>
                        <a:rPr lang="en-US" sz="1600" dirty="0" smtClean="0"/>
                        <a:t>Header Row</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$25,000</a:t>
                      </a:r>
                      <a:endParaRPr lang="en-US" sz="1600" dirty="0"/>
                    </a:p>
                  </a:txBody>
                  <a:tcPr marL="94493" marR="94493" anchor="ctr"/>
                </a:tc>
              </a:tr>
              <a:tr h="465951">
                <a:tc>
                  <a:txBody>
                    <a:bodyPr/>
                    <a:lstStyle/>
                    <a:p>
                      <a:r>
                        <a:rPr lang="en-US" sz="1600" dirty="0" smtClean="0"/>
                        <a:t>Total Row</a:t>
                      </a:r>
                      <a:endParaRPr lang="en-US" sz="1600" dirty="0"/>
                    </a:p>
                  </a:txBody>
                  <a:tcPr marL="94493" marR="94493" anchor="ctr"/>
                </a:tc>
                <a:tc>
                  <a:txBody>
                    <a:bodyPr/>
                    <a:lstStyle/>
                    <a:p>
                      <a:pPr algn="ctr"/>
                      <a:r>
                        <a:rPr lang="en-US" sz="1600" dirty="0" smtClean="0"/>
                        <a:t>As</a:t>
                      </a:r>
                      <a:r>
                        <a:rPr lang="en-US" sz="1600" baseline="0" dirty="0" smtClean="0"/>
                        <a:t> Needed</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$50,000</a:t>
                      </a:r>
                      <a:endParaRPr lang="en-US" sz="1600" dirty="0"/>
                    </a:p>
                  </a:txBody>
                  <a:tcPr marL="94493" marR="94493" anchor="ctr"/>
                </a:tc>
              </a:tr>
              <a:tr h="465951">
                <a:tc>
                  <a:txBody>
                    <a:bodyPr/>
                    <a:lstStyle/>
                    <a:p>
                      <a:r>
                        <a:rPr lang="en-US" sz="1600" dirty="0" smtClean="0"/>
                        <a:t>Banded Rows</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$70,000</a:t>
                      </a:r>
                      <a:endParaRPr lang="en-US" sz="1600" dirty="0"/>
                    </a:p>
                  </a:txBody>
                  <a:tcPr marL="94493" marR="94493" anchor="ctr"/>
                </a:tc>
              </a:tr>
              <a:tr h="465951">
                <a:tc>
                  <a:txBody>
                    <a:bodyPr/>
                    <a:lstStyle/>
                    <a:p>
                      <a:r>
                        <a:rPr lang="en-US" sz="1600" dirty="0" smtClean="0"/>
                        <a:t>First Column</a:t>
                      </a:r>
                      <a:endParaRPr lang="en-US" sz="1600" dirty="0"/>
                    </a:p>
                  </a:txBody>
                  <a:tcPr marL="94493" marR="94493" anchor="ctr"/>
                </a:tc>
                <a:tc>
                  <a:txBody>
                    <a:bodyPr/>
                    <a:lstStyle/>
                    <a:p>
                      <a:pPr algn="ctr"/>
                      <a:r>
                        <a:rPr lang="en-US" sz="1600" dirty="0" smtClean="0"/>
                        <a:t>As Needed</a:t>
                      </a:r>
                      <a:endParaRPr lang="en-US" sz="1600" dirty="0"/>
                    </a:p>
                  </a:txBody>
                  <a:tcPr marL="94493" marR="94493" anchor="ctr"/>
                </a:tc>
                <a:tc>
                  <a:txBody>
                    <a:bodyPr/>
                    <a:lstStyle/>
                    <a:p>
                      <a:pPr algn="ctr"/>
                      <a:r>
                        <a:rPr lang="en-US" sz="1600" dirty="0" smtClean="0"/>
                        <a:t>Disabled</a:t>
                      </a:r>
                      <a:endParaRPr lang="en-US" sz="1600" dirty="0"/>
                    </a:p>
                  </a:txBody>
                  <a:tcPr marL="94493" marR="94493" anchor="ctr"/>
                </a:tc>
                <a:tc>
                  <a:txBody>
                    <a:bodyPr/>
                    <a:lstStyle/>
                    <a:p>
                      <a:pPr algn="ctr"/>
                      <a:r>
                        <a:rPr lang="en-US" sz="1600" dirty="0" smtClean="0"/>
                        <a:t>$10,000</a:t>
                      </a:r>
                      <a:endParaRPr lang="en-US" sz="1600" dirty="0"/>
                    </a:p>
                  </a:txBody>
                  <a:tcPr marL="94493" marR="94493" anchor="ctr"/>
                </a:tc>
              </a:tr>
              <a:tr h="465951">
                <a:tc>
                  <a:txBody>
                    <a:bodyPr/>
                    <a:lstStyle/>
                    <a:p>
                      <a:r>
                        <a:rPr lang="en-US" sz="1600" dirty="0" smtClean="0"/>
                        <a:t>Last Column</a:t>
                      </a:r>
                      <a:endParaRPr lang="en-US" sz="1600" dirty="0"/>
                    </a:p>
                  </a:txBody>
                  <a:tcPr marL="94493" marR="94493"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As</a:t>
                      </a:r>
                      <a:r>
                        <a:rPr lang="en-US" sz="1600" baseline="0" dirty="0" smtClean="0"/>
                        <a:t> Needed</a:t>
                      </a:r>
                      <a:endParaRPr lang="en-US" sz="1600" dirty="0" smtClean="0"/>
                    </a:p>
                  </a:txBody>
                  <a:tcPr marL="94493" marR="94493" anchor="ctr"/>
                </a:tc>
                <a:tc>
                  <a:txBody>
                    <a:bodyPr/>
                    <a:lstStyle/>
                    <a:p>
                      <a:pPr algn="ctr"/>
                      <a:r>
                        <a:rPr lang="en-US" sz="1600" dirty="0" smtClean="0"/>
                        <a:t>Disabled</a:t>
                      </a:r>
                      <a:endParaRPr lang="en-US" sz="1600" dirty="0"/>
                    </a:p>
                  </a:txBody>
                  <a:tcPr marL="94493" marR="94493" anchor="ctr"/>
                </a:tc>
                <a:tc>
                  <a:txBody>
                    <a:bodyPr/>
                    <a:lstStyle/>
                    <a:p>
                      <a:pPr algn="ctr"/>
                      <a:r>
                        <a:rPr lang="en-US" sz="1600" dirty="0" smtClean="0"/>
                        <a:t>$10</a:t>
                      </a:r>
                      <a:r>
                        <a:rPr lang="en-US" sz="1600" baseline="0" dirty="0" smtClean="0"/>
                        <a:t>,000</a:t>
                      </a:r>
                      <a:endParaRPr lang="en-US" sz="1600" dirty="0"/>
                    </a:p>
                  </a:txBody>
                  <a:tcPr marL="94493" marR="94493" anchor="ctr"/>
                </a:tc>
              </a:tr>
              <a:tr h="465951">
                <a:tc>
                  <a:txBody>
                    <a:bodyPr/>
                    <a:lstStyle/>
                    <a:p>
                      <a:r>
                        <a:rPr lang="en-US" sz="1600" dirty="0" smtClean="0"/>
                        <a:t>Banded</a:t>
                      </a:r>
                      <a:r>
                        <a:rPr lang="en-US" sz="1600" baseline="0" dirty="0" smtClean="0"/>
                        <a:t> Columns</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Enabled</a:t>
                      </a:r>
                      <a:endParaRPr lang="en-US" sz="1600" dirty="0"/>
                    </a:p>
                  </a:txBody>
                  <a:tcPr marL="94493" marR="94493" anchor="ctr"/>
                </a:tc>
                <a:tc>
                  <a:txBody>
                    <a:bodyPr/>
                    <a:lstStyle/>
                    <a:p>
                      <a:pPr algn="ctr"/>
                      <a:r>
                        <a:rPr lang="en-US" sz="1600" dirty="0" smtClean="0"/>
                        <a:t>$40,000</a:t>
                      </a:r>
                      <a:endParaRPr lang="en-US" sz="1600" dirty="0"/>
                    </a:p>
                  </a:txBody>
                  <a:tcPr marL="94493" marR="94493" anchor="ctr"/>
                </a:tc>
              </a:tr>
              <a:tr h="465951">
                <a:tc>
                  <a:txBody>
                    <a:bodyPr/>
                    <a:lstStyle/>
                    <a:p>
                      <a:r>
                        <a:rPr lang="en-US" sz="1600" dirty="0" smtClean="0"/>
                        <a:t>Header Row Color</a:t>
                      </a:r>
                      <a:endParaRPr lang="en-US" sz="1600" dirty="0"/>
                    </a:p>
                  </a:txBody>
                  <a:tcPr marL="94493" marR="94493" anchor="ctr"/>
                </a:tc>
                <a:tc>
                  <a:txBody>
                    <a:bodyPr/>
                    <a:lstStyle/>
                    <a:p>
                      <a:pPr algn="ctr"/>
                      <a:r>
                        <a:rPr lang="en-US" sz="1600" dirty="0" smtClean="0"/>
                        <a:t>Red Hat Red</a:t>
                      </a:r>
                      <a:r>
                        <a:rPr lang="en-US" sz="1600" baseline="0" dirty="0" smtClean="0"/>
                        <a:t> </a:t>
                      </a:r>
                      <a:br>
                        <a:rPr lang="en-US" sz="1600" baseline="0" dirty="0" smtClean="0"/>
                      </a:br>
                      <a:r>
                        <a:rPr lang="en-US" sz="1200" baseline="0" dirty="0" smtClean="0"/>
                        <a:t>(Accent 1 in MS Office)</a:t>
                      </a:r>
                      <a:endParaRPr lang="en-US" sz="1200" dirty="0"/>
                    </a:p>
                  </a:txBody>
                  <a:tcPr marL="94493" marR="94493" anchor="ctr"/>
                </a:tc>
                <a:tc>
                  <a:txBody>
                    <a:bodyPr/>
                    <a:lstStyle/>
                    <a:p>
                      <a:pPr algn="ctr"/>
                      <a:r>
                        <a:rPr lang="en-US" sz="1600" dirty="0" smtClean="0"/>
                        <a:t>Red Hat Red</a:t>
                      </a:r>
                      <a:r>
                        <a:rPr lang="en-US" sz="1600" baseline="0" dirty="0" smtClean="0"/>
                        <a:t> </a:t>
                      </a:r>
                      <a:br>
                        <a:rPr lang="en-US" sz="1600" baseline="0" dirty="0" smtClean="0"/>
                      </a:br>
                      <a:r>
                        <a:rPr lang="en-US" sz="1200" baseline="0" dirty="0" smtClean="0"/>
                        <a:t>(Accent 1 in MS Office)</a:t>
                      </a:r>
                      <a:endParaRPr lang="en-US" sz="1200" dirty="0"/>
                    </a:p>
                  </a:txBody>
                  <a:tcPr marL="94493" marR="94493" anchor="ctr"/>
                </a:tc>
                <a:tc>
                  <a:txBody>
                    <a:bodyPr/>
                    <a:lstStyle/>
                    <a:p>
                      <a:pPr algn="ctr"/>
                      <a:r>
                        <a:rPr lang="en-US" sz="1600" dirty="0" smtClean="0"/>
                        <a:t>$25,000</a:t>
                      </a:r>
                      <a:endParaRPr lang="en-US" sz="1600" dirty="0"/>
                    </a:p>
                  </a:txBody>
                  <a:tcPr marL="94493" marR="94493" anchor="ctr"/>
                </a:tc>
              </a:tr>
              <a:tr h="465951">
                <a:tc>
                  <a:txBody>
                    <a:bodyPr/>
                    <a:lstStyle/>
                    <a:p>
                      <a:r>
                        <a:rPr lang="en-US" sz="1600" dirty="0" smtClean="0"/>
                        <a:t>Banded Row Color</a:t>
                      </a:r>
                      <a:endParaRPr lang="en-US" sz="1600" dirty="0"/>
                    </a:p>
                  </a:txBody>
                  <a:tcPr marL="94493" marR="94493" anchor="ctr"/>
                </a:tc>
                <a:tc>
                  <a:txBody>
                    <a:bodyPr/>
                    <a:lstStyle/>
                    <a:p>
                      <a:pPr algn="ctr"/>
                      <a:r>
                        <a:rPr lang="en-US" sz="1600" dirty="0" smtClean="0"/>
                        <a:t>Light Gray</a:t>
                      </a:r>
                      <a:endParaRPr lang="en-US" sz="1600" dirty="0"/>
                    </a:p>
                  </a:txBody>
                  <a:tcPr marL="94493" marR="94493" anchor="ctr"/>
                </a:tc>
                <a:tc>
                  <a:txBody>
                    <a:bodyPr/>
                    <a:lstStyle/>
                    <a:p>
                      <a:pPr algn="ctr"/>
                      <a:r>
                        <a:rPr lang="en-US" sz="1600" dirty="0" smtClean="0"/>
                        <a:t>Light Gray</a:t>
                      </a:r>
                      <a:endParaRPr lang="en-US" sz="1600" dirty="0"/>
                    </a:p>
                  </a:txBody>
                  <a:tcPr marL="94493" marR="94493" anchor="ctr"/>
                </a:tc>
                <a:tc>
                  <a:txBody>
                    <a:bodyPr/>
                    <a:lstStyle/>
                    <a:p>
                      <a:pPr algn="ctr"/>
                      <a:r>
                        <a:rPr lang="en-US" sz="1600" dirty="0" smtClean="0"/>
                        <a:t>$40,000</a:t>
                      </a:r>
                      <a:endParaRPr lang="en-US" sz="1600" dirty="0"/>
                    </a:p>
                  </a:txBody>
                  <a:tcPr marL="94493" marR="94493" anchor="ctr"/>
                </a:tc>
              </a:tr>
              <a:tr h="465951">
                <a:tc>
                  <a:txBody>
                    <a:bodyPr/>
                    <a:lstStyle/>
                    <a:p>
                      <a:r>
                        <a:rPr lang="en-US" sz="1600" dirty="0" smtClean="0"/>
                        <a:t>Total</a:t>
                      </a:r>
                      <a:endParaRPr lang="en-US" sz="1600" b="1" dirty="0"/>
                    </a:p>
                  </a:txBody>
                  <a:tcPr marL="94493" marR="94493" anchor="ctr"/>
                </a:tc>
                <a:tc>
                  <a:txBody>
                    <a:bodyPr/>
                    <a:lstStyle/>
                    <a:p>
                      <a:endParaRPr lang="en-US" sz="1600" b="1" dirty="0"/>
                    </a:p>
                  </a:txBody>
                  <a:tcPr marL="94493" marR="94493" anchor="ctr"/>
                </a:tc>
                <a:tc>
                  <a:txBody>
                    <a:bodyPr/>
                    <a:lstStyle/>
                    <a:p>
                      <a:endParaRPr lang="en-US" sz="1600" b="1" dirty="0"/>
                    </a:p>
                  </a:txBody>
                  <a:tcPr marL="94493" marR="94493" anchor="ctr"/>
                </a:tc>
                <a:tc>
                  <a:txBody>
                    <a:bodyPr/>
                    <a:lstStyle/>
                    <a:p>
                      <a:pPr algn="ctr"/>
                      <a:r>
                        <a:rPr lang="en-US" sz="1600" dirty="0" smtClean="0"/>
                        <a:t>$270,000</a:t>
                      </a:r>
                      <a:endParaRPr lang="en-US" sz="1600" b="1" dirty="0"/>
                    </a:p>
                  </a:txBody>
                  <a:tcPr marL="94493" marR="94493" anchor="ctr"/>
                </a:tc>
              </a:tr>
            </a:tbl>
          </a:graphicData>
        </a:graphic>
      </p:graphicFrame>
      <p:sp>
        <p:nvSpPr>
          <p:cNvPr id="2" name="Slide Number Placeholder 1"/>
          <p:cNvSpPr>
            <a:spLocks noGrp="1"/>
          </p:cNvSpPr>
          <p:nvPr>
            <p:ph type="sldNum" sz="quarter" idx="12"/>
          </p:nvPr>
        </p:nvSpPr>
        <p:spPr/>
        <p:txBody>
          <a:bodyPr/>
          <a:lstStyle/>
          <a:p>
            <a:pPr>
              <a:defRPr/>
            </a:pPr>
            <a:fld id="{00224C77-230C-C54D-A837-FBC84D13D111}" type="slidenum">
              <a:rPr lang="en-US" smtClean="0"/>
              <a:pPr>
                <a:defRPr/>
              </a:pPr>
              <a:t>5</a:t>
            </a:fld>
            <a:endParaRPr lang="en-US"/>
          </a:p>
        </p:txBody>
      </p:sp>
      <p:sp>
        <p:nvSpPr>
          <p:cNvPr id="4" name="Title 3"/>
          <p:cNvSpPr>
            <a:spLocks noGrp="1"/>
          </p:cNvSpPr>
          <p:nvPr>
            <p:ph type="title"/>
          </p:nvPr>
        </p:nvSpPr>
        <p:spPr/>
        <p:txBody>
          <a:bodyPr/>
          <a:lstStyle/>
          <a:p>
            <a:r>
              <a:rPr lang="en-US" dirty="0" smtClean="0"/>
              <a:t>Title and Content </a:t>
            </a:r>
            <a:br>
              <a:rPr lang="en-US" dirty="0" smtClean="0"/>
            </a:br>
            <a:r>
              <a:rPr lang="en-US" dirty="0" smtClean="0"/>
              <a:t>with Standard Table</a:t>
            </a:r>
            <a:endParaRPr lang="en-US" dirty="0"/>
          </a:p>
        </p:txBody>
      </p:sp>
      <p:sp>
        <p:nvSpPr>
          <p:cNvPr id="3" name="Footer Placeholder 2"/>
          <p:cNvSpPr>
            <a:spLocks noGrp="1"/>
          </p:cNvSpPr>
          <p:nvPr>
            <p:ph type="ftr" sz="quarter" idx="3"/>
          </p:nvPr>
        </p:nvSpPr>
        <p:spPr/>
        <p:txBody>
          <a:bodyPr/>
          <a:lstStyle/>
          <a:p>
            <a:r>
              <a:rPr lang="en-US" smtClean="0"/>
              <a:t>Footer area should be reserved for attribution, citing, and footnotes only! </a:t>
            </a:r>
            <a:endParaRPr lang="en-US" dirty="0"/>
          </a:p>
        </p:txBody>
      </p:sp>
    </p:spTree>
    <p:extLst>
      <p:ext uri="{BB962C8B-B14F-4D97-AF65-F5344CB8AC3E}">
        <p14:creationId xmlns:p14="http://schemas.microsoft.com/office/powerpoint/2010/main" val="20626971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863F43D-208A-5A44-8214-7BFF7A6B2324}" type="slidenum">
              <a:rPr lang="en-US" smtClean="0"/>
              <a:pPr>
                <a:defRPr/>
              </a:pPr>
              <a:t>6</a:t>
            </a:fld>
            <a:endParaRPr lang="en-US"/>
          </a:p>
        </p:txBody>
      </p:sp>
      <p:sp>
        <p:nvSpPr>
          <p:cNvPr id="3" name="Title 2"/>
          <p:cNvSpPr>
            <a:spLocks noGrp="1"/>
          </p:cNvSpPr>
          <p:nvPr>
            <p:ph type="title"/>
          </p:nvPr>
        </p:nvSpPr>
        <p:spPr/>
        <p:txBody>
          <a:bodyPr/>
          <a:lstStyle/>
          <a:p>
            <a:r>
              <a:rPr lang="en-US" dirty="0" smtClean="0"/>
              <a:t>Title Only</a:t>
            </a:r>
            <a:br>
              <a:rPr lang="en-US" dirty="0" smtClean="0"/>
            </a:br>
            <a:r>
              <a:rPr lang="en-US" dirty="0" smtClean="0"/>
              <a:t>Need a Big Impact, Use a Big Graphic</a:t>
            </a:r>
            <a:endParaRPr lang="en-US" dirty="0"/>
          </a:p>
        </p:txBody>
      </p:sp>
      <p:grpSp>
        <p:nvGrpSpPr>
          <p:cNvPr id="64" name="Group 63"/>
          <p:cNvGrpSpPr/>
          <p:nvPr/>
        </p:nvGrpSpPr>
        <p:grpSpPr>
          <a:xfrm>
            <a:off x="1629152" y="6368846"/>
            <a:ext cx="5932507" cy="422210"/>
            <a:chOff x="2106612" y="6343715"/>
            <a:chExt cx="5932507" cy="422210"/>
          </a:xfrm>
        </p:grpSpPr>
        <p:sp>
          <p:nvSpPr>
            <p:cNvPr id="4" name="Text Box 5"/>
            <p:cNvSpPr txBox="1">
              <a:spLocks noChangeArrowheads="1"/>
            </p:cNvSpPr>
            <p:nvPr/>
          </p:nvSpPr>
          <p:spPr bwMode="auto">
            <a:xfrm>
              <a:off x="3296980" y="6343715"/>
              <a:ext cx="4742139" cy="4079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5790" rIns="90000" bIns="45000"/>
            <a:lstStyle>
              <a:lvl1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1pPr>
              <a:lvl2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2pPr>
              <a:lvl3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3pPr>
              <a:lvl4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4pPr>
              <a:lvl5pPr>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5pPr>
              <a:lvl6pPr marL="25146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6pPr>
              <a:lvl7pPr marL="29718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7pPr>
              <a:lvl8pPr marL="34290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8pPr>
              <a:lvl9pPr marL="38862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sz="1600" b="1">
                  <a:solidFill>
                    <a:srgbClr val="FFFFFF"/>
                  </a:solidFill>
                  <a:latin typeface="Overpass" charset="0"/>
                  <a:ea typeface="WenQuanYi Zen Hei" charset="0"/>
                  <a:cs typeface="WenQuanYi Zen Hei" charset="0"/>
                </a:defRPr>
              </a:lvl9pPr>
            </a:lstStyle>
            <a:p>
              <a:pPr algn="l"/>
              <a:r>
                <a:rPr lang="en-US" sz="1000" dirty="0" smtClean="0">
                  <a:solidFill>
                    <a:schemeClr val="bg2">
                      <a:lumMod val="50000"/>
                    </a:schemeClr>
                  </a:solidFill>
                  <a:latin typeface="+mn-lt"/>
                </a:rPr>
                <a:t>Worldwide </a:t>
              </a:r>
              <a:r>
                <a:rPr lang="en-US" sz="1000" dirty="0">
                  <a:solidFill>
                    <a:schemeClr val="bg2">
                      <a:lumMod val="50000"/>
                    </a:schemeClr>
                  </a:solidFill>
                  <a:latin typeface="+mn-lt"/>
                </a:rPr>
                <a:t>Client and Server Operating </a:t>
              </a:r>
              <a:r>
                <a:rPr lang="en-US" sz="1000" dirty="0" smtClean="0">
                  <a:solidFill>
                    <a:schemeClr val="bg2">
                      <a:lumMod val="50000"/>
                    </a:schemeClr>
                  </a:solidFill>
                  <a:latin typeface="+mn-lt"/>
                </a:rPr>
                <a:t>Environments</a:t>
              </a:r>
            </a:p>
            <a:p>
              <a:r>
                <a:rPr lang="en-US" sz="1000" dirty="0" smtClean="0">
                  <a:solidFill>
                    <a:schemeClr val="bg2">
                      <a:lumMod val="50000"/>
                    </a:schemeClr>
                  </a:solidFill>
                  <a:latin typeface="+mn-lt"/>
                </a:rPr>
                <a:t>2011-2015 Forecast: The Perfect Storm of </a:t>
              </a:r>
              <a:r>
                <a:rPr lang="en-US" sz="1000" dirty="0" smtClean="0">
                  <a:solidFill>
                    <a:schemeClr val="bg2">
                      <a:lumMod val="50000"/>
                    </a:schemeClr>
                  </a:solidFill>
                  <a:latin typeface="+mn-lt"/>
                </a:rPr>
                <a:t>Disruption  </a:t>
              </a:r>
              <a:r>
                <a:rPr lang="en-US" sz="1000" b="0" dirty="0" smtClean="0">
                  <a:solidFill>
                    <a:schemeClr val="bg2">
                      <a:lumMod val="50000"/>
                    </a:schemeClr>
                  </a:solidFill>
                  <a:latin typeface="+mn-lt"/>
                </a:rPr>
                <a:t>(</a:t>
              </a:r>
              <a:r>
                <a:rPr lang="en-US" sz="1000" b="0" dirty="0">
                  <a:solidFill>
                    <a:schemeClr val="bg2">
                      <a:lumMod val="50000"/>
                    </a:schemeClr>
                  </a:solidFill>
                </a:rPr>
                <a:t>May 2011, #</a:t>
              </a:r>
              <a:r>
                <a:rPr lang="en-US" sz="1000" b="0" dirty="0" smtClean="0">
                  <a:solidFill>
                    <a:schemeClr val="bg2">
                      <a:lumMod val="50000"/>
                    </a:schemeClr>
                  </a:solidFill>
                </a:rPr>
                <a:t>228201</a:t>
              </a:r>
              <a:r>
                <a:rPr lang="en-US" sz="1000" dirty="0">
                  <a:solidFill>
                    <a:schemeClr val="bg2">
                      <a:lumMod val="50000"/>
                    </a:schemeClr>
                  </a:solidFill>
                  <a:latin typeface="+mn-lt"/>
                </a:rPr>
                <a:t>)</a:t>
              </a:r>
              <a:endParaRPr lang="en-US" sz="1000" b="0" dirty="0">
                <a:solidFill>
                  <a:schemeClr val="bg2">
                    <a:lumMod val="50000"/>
                  </a:schemeClr>
                </a:solidFill>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12" y="6343715"/>
              <a:ext cx="990620" cy="4222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63" name="Group 62"/>
          <p:cNvGrpSpPr/>
          <p:nvPr/>
        </p:nvGrpSpPr>
        <p:grpSpPr>
          <a:xfrm>
            <a:off x="612866" y="1388872"/>
            <a:ext cx="7918267" cy="4979974"/>
            <a:chOff x="1058057" y="1600212"/>
            <a:chExt cx="6981825" cy="4391025"/>
          </a:xfrm>
        </p:grpSpPr>
        <p:grpSp>
          <p:nvGrpSpPr>
            <p:cNvPr id="6" name="Group 5"/>
            <p:cNvGrpSpPr>
              <a:grpSpLocks/>
            </p:cNvGrpSpPr>
            <p:nvPr/>
          </p:nvGrpSpPr>
          <p:grpSpPr bwMode="auto">
            <a:xfrm>
              <a:off x="1675594" y="1735150"/>
              <a:ext cx="6169025" cy="3978275"/>
              <a:chOff x="1230" y="805"/>
              <a:chExt cx="3886" cy="2506"/>
            </a:xfrm>
          </p:grpSpPr>
          <p:grpSp>
            <p:nvGrpSpPr>
              <p:cNvPr id="7" name="Group 9"/>
              <p:cNvGrpSpPr>
                <a:grpSpLocks/>
              </p:cNvGrpSpPr>
              <p:nvPr/>
            </p:nvGrpSpPr>
            <p:grpSpPr bwMode="auto">
              <a:xfrm>
                <a:off x="1230" y="805"/>
                <a:ext cx="3886" cy="2506"/>
                <a:chOff x="1230" y="805"/>
                <a:chExt cx="3886" cy="2506"/>
              </a:xfrm>
            </p:grpSpPr>
            <p:sp>
              <p:nvSpPr>
                <p:cNvPr id="8" name="Line 10"/>
                <p:cNvSpPr>
                  <a:spLocks noChangeShapeType="1"/>
                </p:cNvSpPr>
                <p:nvPr/>
              </p:nvSpPr>
              <p:spPr bwMode="auto">
                <a:xfrm>
                  <a:off x="1487"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11"/>
                <p:cNvSpPr>
                  <a:spLocks noChangeShapeType="1"/>
                </p:cNvSpPr>
                <p:nvPr/>
              </p:nvSpPr>
              <p:spPr bwMode="auto">
                <a:xfrm>
                  <a:off x="2000"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12"/>
                <p:cNvSpPr>
                  <a:spLocks noChangeShapeType="1"/>
                </p:cNvSpPr>
                <p:nvPr/>
              </p:nvSpPr>
              <p:spPr bwMode="auto">
                <a:xfrm>
                  <a:off x="2513"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3"/>
                <p:cNvSpPr>
                  <a:spLocks noChangeShapeType="1"/>
                </p:cNvSpPr>
                <p:nvPr/>
              </p:nvSpPr>
              <p:spPr bwMode="auto">
                <a:xfrm>
                  <a:off x="3026"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4"/>
                <p:cNvSpPr>
                  <a:spLocks noChangeShapeType="1"/>
                </p:cNvSpPr>
                <p:nvPr/>
              </p:nvSpPr>
              <p:spPr bwMode="auto">
                <a:xfrm>
                  <a:off x="3539"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Line 15"/>
                <p:cNvSpPr>
                  <a:spLocks noChangeShapeType="1"/>
                </p:cNvSpPr>
                <p:nvPr/>
              </p:nvSpPr>
              <p:spPr bwMode="auto">
                <a:xfrm>
                  <a:off x="4052"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6"/>
                <p:cNvSpPr>
                  <a:spLocks noChangeShapeType="1"/>
                </p:cNvSpPr>
                <p:nvPr/>
              </p:nvSpPr>
              <p:spPr bwMode="auto">
                <a:xfrm>
                  <a:off x="4565"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7"/>
                <p:cNvSpPr>
                  <a:spLocks noChangeShapeType="1"/>
                </p:cNvSpPr>
                <p:nvPr/>
              </p:nvSpPr>
              <p:spPr bwMode="auto">
                <a:xfrm>
                  <a:off x="5078" y="3273"/>
                  <a:ext cx="0" cy="38"/>
                </a:xfrm>
                <a:prstGeom prst="line">
                  <a:avLst/>
                </a:prstGeom>
                <a:noFill/>
                <a:ln w="9360">
                  <a:solidFill>
                    <a:srgbClr val="6060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6" name="Group 18"/>
                <p:cNvGrpSpPr>
                  <a:grpSpLocks/>
                </p:cNvGrpSpPr>
                <p:nvPr/>
              </p:nvGrpSpPr>
              <p:grpSpPr bwMode="auto">
                <a:xfrm>
                  <a:off x="1485" y="813"/>
                  <a:ext cx="3592" cy="2459"/>
                  <a:chOff x="1485" y="813"/>
                  <a:chExt cx="3592" cy="2459"/>
                </a:xfrm>
              </p:grpSpPr>
              <p:sp>
                <p:nvSpPr>
                  <p:cNvPr id="36" name="Freeform 19"/>
                  <p:cNvSpPr>
                    <a:spLocks noChangeArrowheads="1"/>
                  </p:cNvSpPr>
                  <p:nvPr/>
                </p:nvSpPr>
                <p:spPr bwMode="auto">
                  <a:xfrm>
                    <a:off x="1485"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20"/>
                  <p:cNvSpPr>
                    <a:spLocks noChangeArrowheads="1"/>
                  </p:cNvSpPr>
                  <p:nvPr/>
                </p:nvSpPr>
                <p:spPr bwMode="auto">
                  <a:xfrm>
                    <a:off x="2000"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1"/>
                  <p:cNvSpPr>
                    <a:spLocks noChangeArrowheads="1"/>
                  </p:cNvSpPr>
                  <p:nvPr/>
                </p:nvSpPr>
                <p:spPr bwMode="auto">
                  <a:xfrm>
                    <a:off x="2514"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2"/>
                  <p:cNvSpPr>
                    <a:spLocks noChangeArrowheads="1"/>
                  </p:cNvSpPr>
                  <p:nvPr/>
                </p:nvSpPr>
                <p:spPr bwMode="auto">
                  <a:xfrm>
                    <a:off x="3022"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3"/>
                  <p:cNvSpPr>
                    <a:spLocks noChangeArrowheads="1"/>
                  </p:cNvSpPr>
                  <p:nvPr/>
                </p:nvSpPr>
                <p:spPr bwMode="auto">
                  <a:xfrm>
                    <a:off x="3536"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24"/>
                  <p:cNvSpPr>
                    <a:spLocks noChangeArrowheads="1"/>
                  </p:cNvSpPr>
                  <p:nvPr/>
                </p:nvSpPr>
                <p:spPr bwMode="auto">
                  <a:xfrm>
                    <a:off x="4050"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25"/>
                  <p:cNvSpPr>
                    <a:spLocks noChangeArrowheads="1"/>
                  </p:cNvSpPr>
                  <p:nvPr/>
                </p:nvSpPr>
                <p:spPr bwMode="auto">
                  <a:xfrm>
                    <a:off x="4564"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26"/>
                  <p:cNvSpPr>
                    <a:spLocks noChangeArrowheads="1"/>
                  </p:cNvSpPr>
                  <p:nvPr/>
                </p:nvSpPr>
                <p:spPr bwMode="auto">
                  <a:xfrm>
                    <a:off x="5078" y="813"/>
                    <a:ext cx="0" cy="2459"/>
                  </a:xfrm>
                  <a:custGeom>
                    <a:avLst/>
                    <a:gdLst>
                      <a:gd name="T0" fmla="*/ 0 w 1"/>
                      <a:gd name="T1" fmla="*/ 10847 h 10848"/>
                      <a:gd name="T2" fmla="*/ 0 w 1"/>
                      <a:gd name="T3" fmla="*/ 0 h 10848"/>
                      <a:gd name="T4" fmla="*/ 0 w 1"/>
                      <a:gd name="T5" fmla="*/ 10847 h 10848"/>
                    </a:gdLst>
                    <a:ahLst/>
                    <a:cxnLst>
                      <a:cxn ang="0">
                        <a:pos x="T0" y="T1"/>
                      </a:cxn>
                      <a:cxn ang="0">
                        <a:pos x="T2" y="T3"/>
                      </a:cxn>
                      <a:cxn ang="0">
                        <a:pos x="T4" y="T5"/>
                      </a:cxn>
                    </a:cxnLst>
                    <a:rect l="0" t="0" r="r" b="b"/>
                    <a:pathLst>
                      <a:path w="1" h="10848">
                        <a:moveTo>
                          <a:pt x="0" y="10847"/>
                        </a:moveTo>
                        <a:lnTo>
                          <a:pt x="0" y="0"/>
                        </a:lnTo>
                        <a:lnTo>
                          <a:pt x="0" y="10847"/>
                        </a:lnTo>
                      </a:path>
                    </a:pathLst>
                  </a:custGeom>
                  <a:solidFill>
                    <a:srgbClr val="D1D3D4"/>
                  </a:solidFill>
                  <a:ln w="9360">
                    <a:solidFill>
                      <a:srgbClr val="DBDCD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 name="AutoShape 27"/>
                <p:cNvSpPr>
                  <a:spLocks noChangeArrowheads="1"/>
                </p:cNvSpPr>
                <p:nvPr/>
              </p:nvSpPr>
              <p:spPr bwMode="auto">
                <a:xfrm>
                  <a:off x="1273" y="805"/>
                  <a:ext cx="3843" cy="2468"/>
                </a:xfrm>
                <a:prstGeom prst="roundRect">
                  <a:avLst>
                    <a:gd name="adj" fmla="val 37"/>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8" name="Group 28"/>
                <p:cNvGrpSpPr>
                  <a:grpSpLocks/>
                </p:cNvGrpSpPr>
                <p:nvPr/>
              </p:nvGrpSpPr>
              <p:grpSpPr bwMode="auto">
                <a:xfrm>
                  <a:off x="1270" y="1204"/>
                  <a:ext cx="3843" cy="1664"/>
                  <a:chOff x="1270" y="1204"/>
                  <a:chExt cx="3843" cy="1664"/>
                </a:xfrm>
              </p:grpSpPr>
              <p:sp>
                <p:nvSpPr>
                  <p:cNvPr id="31" name="Line 29"/>
                  <p:cNvSpPr>
                    <a:spLocks noChangeShapeType="1"/>
                  </p:cNvSpPr>
                  <p:nvPr/>
                </p:nvSpPr>
                <p:spPr bwMode="auto">
                  <a:xfrm>
                    <a:off x="1270" y="1204"/>
                    <a:ext cx="3843" cy="0"/>
                  </a:xfrm>
                  <a:prstGeom prst="line">
                    <a:avLst/>
                  </a:prstGeom>
                  <a:noFill/>
                  <a:ln w="9360">
                    <a:solidFill>
                      <a:srgbClr val="DBDCDD"/>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Line 30"/>
                  <p:cNvSpPr>
                    <a:spLocks noChangeShapeType="1"/>
                  </p:cNvSpPr>
                  <p:nvPr/>
                </p:nvSpPr>
                <p:spPr bwMode="auto">
                  <a:xfrm>
                    <a:off x="1270" y="1621"/>
                    <a:ext cx="3843" cy="0"/>
                  </a:xfrm>
                  <a:prstGeom prst="line">
                    <a:avLst/>
                  </a:prstGeom>
                  <a:noFill/>
                  <a:ln w="9360">
                    <a:solidFill>
                      <a:srgbClr val="DBDCDD"/>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1"/>
                  <p:cNvSpPr>
                    <a:spLocks noChangeShapeType="1"/>
                  </p:cNvSpPr>
                  <p:nvPr/>
                </p:nvSpPr>
                <p:spPr bwMode="auto">
                  <a:xfrm>
                    <a:off x="1270" y="2033"/>
                    <a:ext cx="3843" cy="0"/>
                  </a:xfrm>
                  <a:prstGeom prst="line">
                    <a:avLst/>
                  </a:prstGeom>
                  <a:noFill/>
                  <a:ln w="9360">
                    <a:solidFill>
                      <a:srgbClr val="DBDCDD"/>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2"/>
                  <p:cNvSpPr>
                    <a:spLocks noChangeShapeType="1"/>
                  </p:cNvSpPr>
                  <p:nvPr/>
                </p:nvSpPr>
                <p:spPr bwMode="auto">
                  <a:xfrm>
                    <a:off x="1270" y="2431"/>
                    <a:ext cx="3843" cy="0"/>
                  </a:xfrm>
                  <a:prstGeom prst="line">
                    <a:avLst/>
                  </a:prstGeom>
                  <a:noFill/>
                  <a:ln w="9360">
                    <a:solidFill>
                      <a:srgbClr val="DBDCDD"/>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3"/>
                  <p:cNvSpPr>
                    <a:spLocks noChangeShapeType="1"/>
                  </p:cNvSpPr>
                  <p:nvPr/>
                </p:nvSpPr>
                <p:spPr bwMode="auto">
                  <a:xfrm>
                    <a:off x="1270" y="2868"/>
                    <a:ext cx="3843" cy="0"/>
                  </a:xfrm>
                  <a:prstGeom prst="line">
                    <a:avLst/>
                  </a:prstGeom>
                  <a:noFill/>
                  <a:ln w="9360">
                    <a:solidFill>
                      <a:srgbClr val="DBDCDD"/>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9" name="Freeform 34"/>
                <p:cNvSpPr>
                  <a:spLocks noChangeArrowheads="1"/>
                </p:cNvSpPr>
                <p:nvPr/>
              </p:nvSpPr>
              <p:spPr bwMode="auto">
                <a:xfrm>
                  <a:off x="1273" y="1148"/>
                  <a:ext cx="3841" cy="2127"/>
                </a:xfrm>
                <a:custGeom>
                  <a:avLst/>
                  <a:gdLst>
                    <a:gd name="T0" fmla="*/ 0 w 16941"/>
                    <a:gd name="T1" fmla="*/ 3388 h 9383"/>
                    <a:gd name="T2" fmla="*/ 0 w 16941"/>
                    <a:gd name="T3" fmla="*/ 9382 h 9383"/>
                    <a:gd name="T4" fmla="*/ 16940 w 16941"/>
                    <a:gd name="T5" fmla="*/ 9382 h 9383"/>
                    <a:gd name="T6" fmla="*/ 16940 w 16941"/>
                    <a:gd name="T7" fmla="*/ 0 h 9383"/>
                    <a:gd name="T8" fmla="*/ 15367 w 16941"/>
                    <a:gd name="T9" fmla="*/ 280 h 9383"/>
                    <a:gd name="T10" fmla="*/ 13426 w 16941"/>
                    <a:gd name="T11" fmla="*/ 782 h 9383"/>
                    <a:gd name="T12" fmla="*/ 10885 w 16941"/>
                    <a:gd name="T13" fmla="*/ 1784 h 9383"/>
                    <a:gd name="T14" fmla="*/ 9625 w 16941"/>
                    <a:gd name="T15" fmla="*/ 701 h 9383"/>
                    <a:gd name="T16" fmla="*/ 8364 w 16941"/>
                    <a:gd name="T17" fmla="*/ 983 h 9383"/>
                    <a:gd name="T18" fmla="*/ 6603 w 16941"/>
                    <a:gd name="T19" fmla="*/ 1804 h 9383"/>
                    <a:gd name="T20" fmla="*/ 5782 w 16941"/>
                    <a:gd name="T21" fmla="*/ 2245 h 9383"/>
                    <a:gd name="T22" fmla="*/ 4382 w 16941"/>
                    <a:gd name="T23" fmla="*/ 2907 h 9383"/>
                    <a:gd name="T24" fmla="*/ 3522 w 16941"/>
                    <a:gd name="T25" fmla="*/ 3247 h 9383"/>
                    <a:gd name="T26" fmla="*/ 2441 w 16941"/>
                    <a:gd name="T27" fmla="*/ 3568 h 9383"/>
                    <a:gd name="T28" fmla="*/ 860 w 16941"/>
                    <a:gd name="T29" fmla="*/ 3488 h 9383"/>
                    <a:gd name="T30" fmla="*/ 0 w 16941"/>
                    <a:gd name="T31" fmla="*/ 3388 h 9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41" h="9383">
                      <a:moveTo>
                        <a:pt x="0" y="3388"/>
                      </a:moveTo>
                      <a:lnTo>
                        <a:pt x="0" y="9382"/>
                      </a:lnTo>
                      <a:lnTo>
                        <a:pt x="16940" y="9382"/>
                      </a:lnTo>
                      <a:lnTo>
                        <a:pt x="16940" y="0"/>
                      </a:lnTo>
                      <a:cubicBezTo>
                        <a:pt x="16940" y="0"/>
                        <a:pt x="15707" y="240"/>
                        <a:pt x="15367" y="280"/>
                      </a:cubicBezTo>
                      <a:cubicBezTo>
                        <a:pt x="15026" y="321"/>
                        <a:pt x="13426" y="782"/>
                        <a:pt x="13426" y="782"/>
                      </a:cubicBezTo>
                      <a:lnTo>
                        <a:pt x="10885" y="1784"/>
                      </a:lnTo>
                      <a:lnTo>
                        <a:pt x="9625" y="701"/>
                      </a:lnTo>
                      <a:cubicBezTo>
                        <a:pt x="9625" y="701"/>
                        <a:pt x="8544" y="922"/>
                        <a:pt x="8364" y="983"/>
                      </a:cubicBezTo>
                      <a:cubicBezTo>
                        <a:pt x="8184" y="1042"/>
                        <a:pt x="6783" y="1684"/>
                        <a:pt x="6603" y="1804"/>
                      </a:cubicBezTo>
                      <a:cubicBezTo>
                        <a:pt x="6423" y="1924"/>
                        <a:pt x="6023" y="2145"/>
                        <a:pt x="5782" y="2245"/>
                      </a:cubicBezTo>
                      <a:cubicBezTo>
                        <a:pt x="5542" y="2345"/>
                        <a:pt x="4482" y="2846"/>
                        <a:pt x="4382" y="2907"/>
                      </a:cubicBezTo>
                      <a:cubicBezTo>
                        <a:pt x="4282" y="2967"/>
                        <a:pt x="3522" y="3247"/>
                        <a:pt x="3522" y="3247"/>
                      </a:cubicBezTo>
                      <a:cubicBezTo>
                        <a:pt x="3522" y="3247"/>
                        <a:pt x="2541" y="3568"/>
                        <a:pt x="2441" y="3568"/>
                      </a:cubicBezTo>
                      <a:cubicBezTo>
                        <a:pt x="2341" y="3568"/>
                        <a:pt x="860" y="3488"/>
                        <a:pt x="860" y="3488"/>
                      </a:cubicBezTo>
                      <a:lnTo>
                        <a:pt x="0" y="3388"/>
                      </a:lnTo>
                    </a:path>
                  </a:pathLst>
                </a:custGeom>
                <a:solidFill>
                  <a:srgbClr val="CC0000"/>
                </a:solidFill>
                <a:ln>
                  <a:noFill/>
                </a:ln>
                <a:effectLst/>
                <a:extLs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Freeform 35"/>
                <p:cNvSpPr>
                  <a:spLocks noChangeArrowheads="1"/>
                </p:cNvSpPr>
                <p:nvPr/>
              </p:nvSpPr>
              <p:spPr bwMode="auto">
                <a:xfrm>
                  <a:off x="1268" y="1880"/>
                  <a:ext cx="3845" cy="1390"/>
                </a:xfrm>
                <a:custGeom>
                  <a:avLst/>
                  <a:gdLst>
                    <a:gd name="T0" fmla="*/ 0 w 16961"/>
                    <a:gd name="T1" fmla="*/ 2065 h 6136"/>
                    <a:gd name="T2" fmla="*/ 0 w 16961"/>
                    <a:gd name="T3" fmla="*/ 6135 h 6136"/>
                    <a:gd name="T4" fmla="*/ 16960 w 16961"/>
                    <a:gd name="T5" fmla="*/ 6135 h 6136"/>
                    <a:gd name="T6" fmla="*/ 16960 w 16961"/>
                    <a:gd name="T7" fmla="*/ 300 h 6136"/>
                    <a:gd name="T8" fmla="*/ 15913 w 16961"/>
                    <a:gd name="T9" fmla="*/ 401 h 6136"/>
                    <a:gd name="T10" fmla="*/ 14571 w 16961"/>
                    <a:gd name="T11" fmla="*/ 542 h 6136"/>
                    <a:gd name="T12" fmla="*/ 13388 w 16961"/>
                    <a:gd name="T13" fmla="*/ 602 h 6136"/>
                    <a:gd name="T14" fmla="*/ 12506 w 16961"/>
                    <a:gd name="T15" fmla="*/ 762 h 6136"/>
                    <a:gd name="T16" fmla="*/ 10903 w 16961"/>
                    <a:gd name="T17" fmla="*/ 1162 h 6136"/>
                    <a:gd name="T18" fmla="*/ 9680 w 16961"/>
                    <a:gd name="T19" fmla="*/ 0 h 6136"/>
                    <a:gd name="T20" fmla="*/ 7977 w 16961"/>
                    <a:gd name="T21" fmla="*/ 280 h 6136"/>
                    <a:gd name="T22" fmla="*/ 6995 w 16961"/>
                    <a:gd name="T23" fmla="*/ 521 h 6136"/>
                    <a:gd name="T24" fmla="*/ 6313 w 16961"/>
                    <a:gd name="T25" fmla="*/ 782 h 6136"/>
                    <a:gd name="T26" fmla="*/ 5391 w 16961"/>
                    <a:gd name="T27" fmla="*/ 1062 h 6136"/>
                    <a:gd name="T28" fmla="*/ 4750 w 16961"/>
                    <a:gd name="T29" fmla="*/ 1243 h 6136"/>
                    <a:gd name="T30" fmla="*/ 3788 w 16961"/>
                    <a:gd name="T31" fmla="*/ 1664 h 6136"/>
                    <a:gd name="T32" fmla="*/ 2625 w 16961"/>
                    <a:gd name="T33" fmla="*/ 1984 h 6136"/>
                    <a:gd name="T34" fmla="*/ 2164 w 16961"/>
                    <a:gd name="T35" fmla="*/ 2065 h 6136"/>
                    <a:gd name="T36" fmla="*/ 1944 w 16961"/>
                    <a:gd name="T37" fmla="*/ 2065 h 6136"/>
                    <a:gd name="T38" fmla="*/ 1283 w 16961"/>
                    <a:gd name="T39" fmla="*/ 2145 h 6136"/>
                    <a:gd name="T40" fmla="*/ 461 w 16961"/>
                    <a:gd name="T41" fmla="*/ 2085 h 6136"/>
                    <a:gd name="T42" fmla="*/ 0 w 16961"/>
                    <a:gd name="T43" fmla="*/ 2065 h 6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61" h="6136">
                      <a:moveTo>
                        <a:pt x="0" y="2065"/>
                      </a:moveTo>
                      <a:lnTo>
                        <a:pt x="0" y="6135"/>
                      </a:lnTo>
                      <a:lnTo>
                        <a:pt x="16960" y="6135"/>
                      </a:lnTo>
                      <a:lnTo>
                        <a:pt x="16960" y="300"/>
                      </a:lnTo>
                      <a:lnTo>
                        <a:pt x="15913" y="401"/>
                      </a:lnTo>
                      <a:cubicBezTo>
                        <a:pt x="15913" y="401"/>
                        <a:pt x="14651" y="542"/>
                        <a:pt x="14571" y="542"/>
                      </a:cubicBezTo>
                      <a:cubicBezTo>
                        <a:pt x="14491" y="542"/>
                        <a:pt x="13388" y="602"/>
                        <a:pt x="13388" y="602"/>
                      </a:cubicBezTo>
                      <a:lnTo>
                        <a:pt x="12506" y="762"/>
                      </a:lnTo>
                      <a:lnTo>
                        <a:pt x="10903" y="1162"/>
                      </a:lnTo>
                      <a:lnTo>
                        <a:pt x="9680" y="0"/>
                      </a:lnTo>
                      <a:lnTo>
                        <a:pt x="7977" y="280"/>
                      </a:lnTo>
                      <a:lnTo>
                        <a:pt x="6995" y="521"/>
                      </a:lnTo>
                      <a:lnTo>
                        <a:pt x="6313" y="782"/>
                      </a:lnTo>
                      <a:lnTo>
                        <a:pt x="5391" y="1062"/>
                      </a:lnTo>
                      <a:cubicBezTo>
                        <a:pt x="5391" y="1062"/>
                        <a:pt x="4910" y="1183"/>
                        <a:pt x="4750" y="1243"/>
                      </a:cubicBezTo>
                      <a:cubicBezTo>
                        <a:pt x="4589" y="1303"/>
                        <a:pt x="3788" y="1664"/>
                        <a:pt x="3788" y="1664"/>
                      </a:cubicBezTo>
                      <a:lnTo>
                        <a:pt x="2625" y="1984"/>
                      </a:lnTo>
                      <a:lnTo>
                        <a:pt x="2164" y="2065"/>
                      </a:lnTo>
                      <a:lnTo>
                        <a:pt x="1944" y="2065"/>
                      </a:lnTo>
                      <a:lnTo>
                        <a:pt x="1283" y="2145"/>
                      </a:lnTo>
                      <a:lnTo>
                        <a:pt x="461" y="2085"/>
                      </a:lnTo>
                      <a:lnTo>
                        <a:pt x="0" y="2065"/>
                      </a:lnTo>
                    </a:path>
                  </a:pathLst>
                </a:custGeom>
                <a:solidFill>
                  <a:srgbClr val="60605B"/>
                </a:solidFill>
                <a:ln>
                  <a:noFill/>
                </a:ln>
                <a:effectLst/>
                <a:extLs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 name="Freeform 36"/>
                <p:cNvSpPr>
                  <a:spLocks noChangeArrowheads="1"/>
                </p:cNvSpPr>
                <p:nvPr/>
              </p:nvSpPr>
              <p:spPr bwMode="auto">
                <a:xfrm>
                  <a:off x="1268" y="2884"/>
                  <a:ext cx="3845" cy="395"/>
                </a:xfrm>
                <a:custGeom>
                  <a:avLst/>
                  <a:gdLst>
                    <a:gd name="T0" fmla="*/ 0 w 16961"/>
                    <a:gd name="T1" fmla="*/ 0 h 1746"/>
                    <a:gd name="T2" fmla="*/ 0 w 16961"/>
                    <a:gd name="T3" fmla="*/ 1745 h 1746"/>
                    <a:gd name="T4" fmla="*/ 16960 w 16961"/>
                    <a:gd name="T5" fmla="*/ 1745 h 1746"/>
                    <a:gd name="T6" fmla="*/ 16960 w 16961"/>
                    <a:gd name="T7" fmla="*/ 1543 h 1746"/>
                    <a:gd name="T8" fmla="*/ 15693 w 16961"/>
                    <a:gd name="T9" fmla="*/ 1543 h 1746"/>
                    <a:gd name="T10" fmla="*/ 14531 w 16961"/>
                    <a:gd name="T11" fmla="*/ 1503 h 1746"/>
                    <a:gd name="T12" fmla="*/ 13388 w 16961"/>
                    <a:gd name="T13" fmla="*/ 1503 h 1746"/>
                    <a:gd name="T14" fmla="*/ 12286 w 16961"/>
                    <a:gd name="T15" fmla="*/ 1483 h 1746"/>
                    <a:gd name="T16" fmla="*/ 11124 w 16961"/>
                    <a:gd name="T17" fmla="*/ 1424 h 1746"/>
                    <a:gd name="T18" fmla="*/ 10001 w 16961"/>
                    <a:gd name="T19" fmla="*/ 1162 h 1746"/>
                    <a:gd name="T20" fmla="*/ 8878 w 16961"/>
                    <a:gd name="T21" fmla="*/ 1023 h 1746"/>
                    <a:gd name="T22" fmla="*/ 7716 w 16961"/>
                    <a:gd name="T23" fmla="*/ 902 h 1746"/>
                    <a:gd name="T24" fmla="*/ 6594 w 16961"/>
                    <a:gd name="T25" fmla="*/ 822 h 1746"/>
                    <a:gd name="T26" fmla="*/ 5472 w 16961"/>
                    <a:gd name="T27" fmla="*/ 741 h 1746"/>
                    <a:gd name="T28" fmla="*/ 4329 w 16961"/>
                    <a:gd name="T29" fmla="*/ 681 h 1746"/>
                    <a:gd name="T30" fmla="*/ 3187 w 16961"/>
                    <a:gd name="T31" fmla="*/ 641 h 1746"/>
                    <a:gd name="T32" fmla="*/ 2065 w 16961"/>
                    <a:gd name="T33" fmla="*/ 542 h 1746"/>
                    <a:gd name="T34" fmla="*/ 902 w 16961"/>
                    <a:gd name="T35" fmla="*/ 280 h 1746"/>
                    <a:gd name="T36" fmla="*/ 0 w 16961"/>
                    <a:gd name="T37" fmla="*/ 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61" h="1746">
                      <a:moveTo>
                        <a:pt x="0" y="0"/>
                      </a:moveTo>
                      <a:lnTo>
                        <a:pt x="0" y="1745"/>
                      </a:lnTo>
                      <a:lnTo>
                        <a:pt x="16960" y="1745"/>
                      </a:lnTo>
                      <a:lnTo>
                        <a:pt x="16960" y="1543"/>
                      </a:lnTo>
                      <a:lnTo>
                        <a:pt x="15693" y="1543"/>
                      </a:lnTo>
                      <a:lnTo>
                        <a:pt x="14531" y="1503"/>
                      </a:lnTo>
                      <a:lnTo>
                        <a:pt x="13388" y="1503"/>
                      </a:lnTo>
                      <a:lnTo>
                        <a:pt x="12286" y="1483"/>
                      </a:lnTo>
                      <a:lnTo>
                        <a:pt x="11124" y="1424"/>
                      </a:lnTo>
                      <a:lnTo>
                        <a:pt x="10001" y="1162"/>
                      </a:lnTo>
                      <a:lnTo>
                        <a:pt x="8878" y="1023"/>
                      </a:lnTo>
                      <a:lnTo>
                        <a:pt x="7716" y="902"/>
                      </a:lnTo>
                      <a:lnTo>
                        <a:pt x="6594" y="822"/>
                      </a:lnTo>
                      <a:lnTo>
                        <a:pt x="5472" y="741"/>
                      </a:lnTo>
                      <a:lnTo>
                        <a:pt x="4329" y="681"/>
                      </a:lnTo>
                      <a:lnTo>
                        <a:pt x="3187" y="641"/>
                      </a:lnTo>
                      <a:lnTo>
                        <a:pt x="2065" y="542"/>
                      </a:lnTo>
                      <a:lnTo>
                        <a:pt x="902" y="280"/>
                      </a:lnTo>
                      <a:lnTo>
                        <a:pt x="0" y="0"/>
                      </a:lnTo>
                    </a:path>
                  </a:pathLst>
                </a:custGeom>
                <a:solidFill>
                  <a:srgbClr val="A7A9AC"/>
                </a:solidFill>
                <a:ln>
                  <a:noFill/>
                </a:ln>
                <a:effectLst/>
                <a:extLs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 name="Freeform 37"/>
                <p:cNvSpPr>
                  <a:spLocks noChangeArrowheads="1"/>
                </p:cNvSpPr>
                <p:nvPr/>
              </p:nvSpPr>
              <p:spPr bwMode="auto">
                <a:xfrm>
                  <a:off x="1268" y="3048"/>
                  <a:ext cx="3317" cy="231"/>
                </a:xfrm>
                <a:custGeom>
                  <a:avLst/>
                  <a:gdLst>
                    <a:gd name="T0" fmla="*/ 0 w 14633"/>
                    <a:gd name="T1" fmla="*/ 0 h 1025"/>
                    <a:gd name="T2" fmla="*/ 0 w 14633"/>
                    <a:gd name="T3" fmla="*/ 1024 h 1025"/>
                    <a:gd name="T4" fmla="*/ 14632 w 14633"/>
                    <a:gd name="T5" fmla="*/ 1024 h 1025"/>
                    <a:gd name="T6" fmla="*/ 10943 w 14633"/>
                    <a:gd name="T7" fmla="*/ 922 h 1025"/>
                    <a:gd name="T8" fmla="*/ 9961 w 14633"/>
                    <a:gd name="T9" fmla="*/ 882 h 1025"/>
                    <a:gd name="T10" fmla="*/ 8858 w 14633"/>
                    <a:gd name="T11" fmla="*/ 842 h 1025"/>
                    <a:gd name="T12" fmla="*/ 7756 w 14633"/>
                    <a:gd name="T13" fmla="*/ 762 h 1025"/>
                    <a:gd name="T14" fmla="*/ 6594 w 14633"/>
                    <a:gd name="T15" fmla="*/ 701 h 1025"/>
                    <a:gd name="T16" fmla="*/ 5472 w 14633"/>
                    <a:gd name="T17" fmla="*/ 621 h 1025"/>
                    <a:gd name="T18" fmla="*/ 4329 w 14633"/>
                    <a:gd name="T19" fmla="*/ 562 h 1025"/>
                    <a:gd name="T20" fmla="*/ 3207 w 14633"/>
                    <a:gd name="T21" fmla="*/ 501 h 1025"/>
                    <a:gd name="T22" fmla="*/ 2085 w 14633"/>
                    <a:gd name="T23" fmla="*/ 361 h 1025"/>
                    <a:gd name="T24" fmla="*/ 922 w 14633"/>
                    <a:gd name="T25" fmla="*/ 181 h 1025"/>
                    <a:gd name="T26" fmla="*/ 0 w 14633"/>
                    <a:gd name="T27"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33" h="1025">
                      <a:moveTo>
                        <a:pt x="0" y="0"/>
                      </a:moveTo>
                      <a:lnTo>
                        <a:pt x="0" y="1024"/>
                      </a:lnTo>
                      <a:lnTo>
                        <a:pt x="14632" y="1024"/>
                      </a:lnTo>
                      <a:lnTo>
                        <a:pt x="10943" y="922"/>
                      </a:lnTo>
                      <a:lnTo>
                        <a:pt x="9961" y="882"/>
                      </a:lnTo>
                      <a:cubicBezTo>
                        <a:pt x="9961" y="882"/>
                        <a:pt x="9039" y="842"/>
                        <a:pt x="8858" y="842"/>
                      </a:cubicBezTo>
                      <a:cubicBezTo>
                        <a:pt x="8678" y="842"/>
                        <a:pt x="7756" y="762"/>
                        <a:pt x="7756" y="762"/>
                      </a:cubicBezTo>
                      <a:lnTo>
                        <a:pt x="6594" y="701"/>
                      </a:lnTo>
                      <a:lnTo>
                        <a:pt x="5472" y="621"/>
                      </a:lnTo>
                      <a:lnTo>
                        <a:pt x="4329" y="562"/>
                      </a:lnTo>
                      <a:lnTo>
                        <a:pt x="3207" y="501"/>
                      </a:lnTo>
                      <a:lnTo>
                        <a:pt x="2085" y="361"/>
                      </a:lnTo>
                      <a:lnTo>
                        <a:pt x="922" y="181"/>
                      </a:lnTo>
                      <a:lnTo>
                        <a:pt x="0" y="0"/>
                      </a:lnTo>
                    </a:path>
                  </a:pathLst>
                </a:custGeom>
                <a:solidFill>
                  <a:srgbClr val="D1D3D4"/>
                </a:solidFill>
                <a:ln>
                  <a:noFill/>
                </a:ln>
                <a:effectLst/>
                <a:extLs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Line 38"/>
                <p:cNvSpPr>
                  <a:spLocks noChangeShapeType="1"/>
                </p:cNvSpPr>
                <p:nvPr/>
              </p:nvSpPr>
              <p:spPr bwMode="auto">
                <a:xfrm flipH="1">
                  <a:off x="1229" y="1204"/>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39"/>
                <p:cNvSpPr>
                  <a:spLocks noChangeShapeType="1"/>
                </p:cNvSpPr>
                <p:nvPr/>
              </p:nvSpPr>
              <p:spPr bwMode="auto">
                <a:xfrm flipH="1">
                  <a:off x="1235" y="811"/>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40"/>
                <p:cNvSpPr>
                  <a:spLocks noChangeShapeType="1"/>
                </p:cNvSpPr>
                <p:nvPr/>
              </p:nvSpPr>
              <p:spPr bwMode="auto">
                <a:xfrm flipH="1">
                  <a:off x="1229" y="1621"/>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41"/>
                <p:cNvSpPr>
                  <a:spLocks noChangeShapeType="1"/>
                </p:cNvSpPr>
                <p:nvPr/>
              </p:nvSpPr>
              <p:spPr bwMode="auto">
                <a:xfrm flipH="1">
                  <a:off x="1229" y="2033"/>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42"/>
                <p:cNvSpPr>
                  <a:spLocks noChangeShapeType="1"/>
                </p:cNvSpPr>
                <p:nvPr/>
              </p:nvSpPr>
              <p:spPr bwMode="auto">
                <a:xfrm flipH="1">
                  <a:off x="1229" y="2431"/>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43"/>
                <p:cNvSpPr>
                  <a:spLocks noChangeShapeType="1"/>
                </p:cNvSpPr>
                <p:nvPr/>
              </p:nvSpPr>
              <p:spPr bwMode="auto">
                <a:xfrm flipH="1">
                  <a:off x="1229" y="2868"/>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44"/>
                <p:cNvSpPr>
                  <a:spLocks noChangeShapeType="1"/>
                </p:cNvSpPr>
                <p:nvPr/>
              </p:nvSpPr>
              <p:spPr bwMode="auto">
                <a:xfrm flipH="1">
                  <a:off x="1229" y="3273"/>
                  <a:ext cx="41" cy="0"/>
                </a:xfrm>
                <a:prstGeom prst="line">
                  <a:avLst/>
                </a:prstGeom>
                <a:noFill/>
                <a:ln w="9360">
                  <a:solidFill>
                    <a:srgbClr val="58595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AutoShape 45"/>
                <p:cNvSpPr>
                  <a:spLocks noChangeArrowheads="1"/>
                </p:cNvSpPr>
                <p:nvPr/>
              </p:nvSpPr>
              <p:spPr bwMode="auto">
                <a:xfrm>
                  <a:off x="1267" y="811"/>
                  <a:ext cx="3849" cy="2467"/>
                </a:xfrm>
                <a:prstGeom prst="roundRect">
                  <a:avLst>
                    <a:gd name="adj" fmla="val 3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42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44" name="Text Box 46"/>
            <p:cNvSpPr txBox="1">
              <a:spLocks noChangeArrowheads="1"/>
            </p:cNvSpPr>
            <p:nvPr/>
          </p:nvSpPr>
          <p:spPr bwMode="auto">
            <a:xfrm>
              <a:off x="1778782" y="5703900"/>
              <a:ext cx="573087"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2000</a:t>
              </a:r>
            </a:p>
          </p:txBody>
        </p:sp>
        <p:sp>
          <p:nvSpPr>
            <p:cNvPr id="45" name="Text Box 47"/>
            <p:cNvSpPr txBox="1">
              <a:spLocks noChangeArrowheads="1"/>
            </p:cNvSpPr>
            <p:nvPr/>
          </p:nvSpPr>
          <p:spPr bwMode="auto">
            <a:xfrm>
              <a:off x="2605869" y="5703900"/>
              <a:ext cx="56832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2002</a:t>
              </a:r>
            </a:p>
          </p:txBody>
        </p:sp>
        <p:sp>
          <p:nvSpPr>
            <p:cNvPr id="46" name="Text Box 48"/>
            <p:cNvSpPr txBox="1">
              <a:spLocks noChangeArrowheads="1"/>
            </p:cNvSpPr>
            <p:nvPr/>
          </p:nvSpPr>
          <p:spPr bwMode="auto">
            <a:xfrm>
              <a:off x="3434544" y="5705487"/>
              <a:ext cx="573088"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2004</a:t>
              </a:r>
            </a:p>
          </p:txBody>
        </p:sp>
        <p:sp>
          <p:nvSpPr>
            <p:cNvPr id="47" name="Text Box 49"/>
            <p:cNvSpPr txBox="1">
              <a:spLocks noChangeArrowheads="1"/>
            </p:cNvSpPr>
            <p:nvPr/>
          </p:nvSpPr>
          <p:spPr bwMode="auto">
            <a:xfrm>
              <a:off x="4226707" y="5705487"/>
              <a:ext cx="5651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2006</a:t>
              </a:r>
            </a:p>
          </p:txBody>
        </p:sp>
        <p:sp>
          <p:nvSpPr>
            <p:cNvPr id="48" name="Text Box 50"/>
            <p:cNvSpPr txBox="1">
              <a:spLocks noChangeArrowheads="1"/>
            </p:cNvSpPr>
            <p:nvPr/>
          </p:nvSpPr>
          <p:spPr bwMode="auto">
            <a:xfrm>
              <a:off x="5055382" y="5705487"/>
              <a:ext cx="568325"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2008</a:t>
              </a:r>
            </a:p>
          </p:txBody>
        </p:sp>
        <p:sp>
          <p:nvSpPr>
            <p:cNvPr id="49" name="Text Box 51"/>
            <p:cNvSpPr txBox="1">
              <a:spLocks noChangeArrowheads="1"/>
            </p:cNvSpPr>
            <p:nvPr/>
          </p:nvSpPr>
          <p:spPr bwMode="auto">
            <a:xfrm>
              <a:off x="5884057" y="5705487"/>
              <a:ext cx="534987"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2010</a:t>
              </a:r>
            </a:p>
          </p:txBody>
        </p:sp>
        <p:sp>
          <p:nvSpPr>
            <p:cNvPr id="50" name="Text Box 52"/>
            <p:cNvSpPr txBox="1">
              <a:spLocks noChangeArrowheads="1"/>
            </p:cNvSpPr>
            <p:nvPr/>
          </p:nvSpPr>
          <p:spPr bwMode="auto">
            <a:xfrm>
              <a:off x="6676219" y="5707075"/>
              <a:ext cx="53022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2012</a:t>
              </a:r>
            </a:p>
          </p:txBody>
        </p:sp>
        <p:sp>
          <p:nvSpPr>
            <p:cNvPr id="51" name="Text Box 53"/>
            <p:cNvSpPr txBox="1">
              <a:spLocks noChangeArrowheads="1"/>
            </p:cNvSpPr>
            <p:nvPr/>
          </p:nvSpPr>
          <p:spPr bwMode="auto">
            <a:xfrm>
              <a:off x="7504894" y="5707075"/>
              <a:ext cx="534988"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l">
                <a:lnSpc>
                  <a:spcPct val="90000"/>
                </a:lnSpc>
              </a:pPr>
              <a:r>
                <a:rPr lang="en-US" sz="1200">
                  <a:solidFill>
                    <a:schemeClr val="bg2">
                      <a:lumMod val="50000"/>
                    </a:schemeClr>
                  </a:solidFill>
                  <a:ea typeface="WenQuanYi Zen Hei" charset="0"/>
                  <a:cs typeface="WenQuanYi Zen Hei" charset="0"/>
                </a:rPr>
                <a:t>2014</a:t>
              </a:r>
            </a:p>
          </p:txBody>
        </p:sp>
        <p:sp>
          <p:nvSpPr>
            <p:cNvPr id="52" name="Text Box 54"/>
            <p:cNvSpPr txBox="1">
              <a:spLocks noChangeArrowheads="1"/>
            </p:cNvSpPr>
            <p:nvPr/>
          </p:nvSpPr>
          <p:spPr bwMode="auto">
            <a:xfrm>
              <a:off x="1131082" y="4876812"/>
              <a:ext cx="43180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a:solidFill>
                    <a:schemeClr val="bg2">
                      <a:lumMod val="50000"/>
                    </a:schemeClr>
                  </a:solidFill>
                  <a:ea typeface="WenQuanYi Zen Hei" charset="0"/>
                  <a:cs typeface="WenQuanYi Zen Hei" charset="0"/>
                </a:rPr>
                <a:t>2 M</a:t>
              </a:r>
            </a:p>
          </p:txBody>
        </p:sp>
        <p:sp>
          <p:nvSpPr>
            <p:cNvPr id="53" name="Text Box 55"/>
            <p:cNvSpPr txBox="1">
              <a:spLocks noChangeArrowheads="1"/>
            </p:cNvSpPr>
            <p:nvPr/>
          </p:nvSpPr>
          <p:spPr bwMode="auto">
            <a:xfrm>
              <a:off x="1131082" y="4192600"/>
              <a:ext cx="436562"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a:solidFill>
                    <a:schemeClr val="bg2">
                      <a:lumMod val="50000"/>
                    </a:schemeClr>
                  </a:solidFill>
                  <a:ea typeface="WenQuanYi Zen Hei" charset="0"/>
                  <a:cs typeface="WenQuanYi Zen Hei" charset="0"/>
                </a:rPr>
                <a:t>4 M</a:t>
              </a:r>
            </a:p>
          </p:txBody>
        </p:sp>
        <p:sp>
          <p:nvSpPr>
            <p:cNvPr id="54" name="Text Box 56"/>
            <p:cNvSpPr txBox="1">
              <a:spLocks noChangeArrowheads="1"/>
            </p:cNvSpPr>
            <p:nvPr/>
          </p:nvSpPr>
          <p:spPr bwMode="auto">
            <a:xfrm>
              <a:off x="1131082" y="3544900"/>
              <a:ext cx="42862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a:solidFill>
                    <a:schemeClr val="bg2">
                      <a:lumMod val="50000"/>
                    </a:schemeClr>
                  </a:solidFill>
                  <a:ea typeface="WenQuanYi Zen Hei" charset="0"/>
                  <a:cs typeface="WenQuanYi Zen Hei" charset="0"/>
                </a:rPr>
                <a:t>6 M</a:t>
              </a:r>
            </a:p>
          </p:txBody>
        </p:sp>
        <p:sp>
          <p:nvSpPr>
            <p:cNvPr id="55" name="Text Box 57"/>
            <p:cNvSpPr txBox="1">
              <a:spLocks noChangeArrowheads="1"/>
            </p:cNvSpPr>
            <p:nvPr/>
          </p:nvSpPr>
          <p:spPr bwMode="auto">
            <a:xfrm>
              <a:off x="1131082" y="2897200"/>
              <a:ext cx="43180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a:solidFill>
                    <a:schemeClr val="bg2">
                      <a:lumMod val="50000"/>
                    </a:schemeClr>
                  </a:solidFill>
                  <a:ea typeface="WenQuanYi Zen Hei" charset="0"/>
                  <a:cs typeface="WenQuanYi Zen Hei" charset="0"/>
                </a:rPr>
                <a:t>8 M</a:t>
              </a:r>
            </a:p>
          </p:txBody>
        </p:sp>
        <p:sp>
          <p:nvSpPr>
            <p:cNvPr id="56" name="Text Box 58"/>
            <p:cNvSpPr txBox="1">
              <a:spLocks noChangeArrowheads="1"/>
            </p:cNvSpPr>
            <p:nvPr/>
          </p:nvSpPr>
          <p:spPr bwMode="auto">
            <a:xfrm>
              <a:off x="1059644" y="2249500"/>
              <a:ext cx="49847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dirty="0">
                  <a:solidFill>
                    <a:schemeClr val="bg2">
                      <a:lumMod val="50000"/>
                    </a:schemeClr>
                  </a:solidFill>
                  <a:ea typeface="WenQuanYi Zen Hei" charset="0"/>
                  <a:cs typeface="WenQuanYi Zen Hei" charset="0"/>
                </a:rPr>
                <a:t>10 M</a:t>
              </a:r>
            </a:p>
          </p:txBody>
        </p:sp>
        <p:sp>
          <p:nvSpPr>
            <p:cNvPr id="57" name="Text Box 59"/>
            <p:cNvSpPr txBox="1">
              <a:spLocks noChangeArrowheads="1"/>
            </p:cNvSpPr>
            <p:nvPr/>
          </p:nvSpPr>
          <p:spPr bwMode="auto">
            <a:xfrm>
              <a:off x="1058057" y="1600212"/>
              <a:ext cx="493712"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120" rIns="90000" bIns="45000"/>
            <a:lstStyle/>
            <a:p>
              <a:pPr algn="r">
                <a:lnSpc>
                  <a:spcPct val="90000"/>
                </a:lnSpc>
              </a:pPr>
              <a:r>
                <a:rPr lang="en-US" sz="1200" dirty="0">
                  <a:solidFill>
                    <a:schemeClr val="bg2">
                      <a:lumMod val="50000"/>
                    </a:schemeClr>
                  </a:solidFill>
                  <a:ea typeface="WenQuanYi Zen Hei" charset="0"/>
                  <a:cs typeface="WenQuanYi Zen Hei" charset="0"/>
                </a:rPr>
                <a:t>12 M</a:t>
              </a:r>
            </a:p>
          </p:txBody>
        </p:sp>
        <p:sp>
          <p:nvSpPr>
            <p:cNvPr id="58" name="Text Box 60"/>
            <p:cNvSpPr txBox="1">
              <a:spLocks noChangeArrowheads="1"/>
            </p:cNvSpPr>
            <p:nvPr/>
          </p:nvSpPr>
          <p:spPr bwMode="auto">
            <a:xfrm rot="16200000">
              <a:off x="4581514" y="-68403"/>
              <a:ext cx="420687" cy="4215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58860" rIns="90000" bIns="45000"/>
            <a:lstStyle>
              <a:lvl1pPr>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1pPr>
              <a:lvl2pPr>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2pPr>
              <a:lvl3pPr>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3pPr>
              <a:lvl4pPr>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4pPr>
              <a:lvl5pPr>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5pPr>
              <a:lvl6pPr marL="25146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6pPr>
              <a:lvl7pPr marL="29718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7pPr>
              <a:lvl8pPr marL="34290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8pPr>
              <a:lvl9pPr marL="38862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sz="1600" b="1">
                  <a:solidFill>
                    <a:srgbClr val="FFFFFF"/>
                  </a:solidFill>
                  <a:latin typeface="Overpass" charset="0"/>
                  <a:ea typeface="WenQuanYi Zen Hei" charset="0"/>
                  <a:cs typeface="WenQuanYi Zen Hei" charset="0"/>
                </a:defRPr>
              </a:lvl9pPr>
            </a:lstStyle>
            <a:p>
              <a:pPr algn="ctr">
                <a:lnSpc>
                  <a:spcPct val="90000"/>
                </a:lnSpc>
              </a:pPr>
              <a:r>
                <a:rPr lang="en-US" sz="1400" dirty="0" smtClean="0">
                  <a:solidFill>
                    <a:schemeClr val="tx1"/>
                  </a:solidFill>
                  <a:latin typeface="+mn-lt"/>
                </a:rPr>
                <a:t>WORLDWIDE PAID &amp; NON-PAID SERVER OS</a:t>
              </a:r>
            </a:p>
            <a:p>
              <a:pPr algn="ctr">
                <a:lnSpc>
                  <a:spcPct val="90000"/>
                </a:lnSpc>
              </a:pPr>
              <a:r>
                <a:rPr lang="en-US" sz="1400" dirty="0" smtClean="0">
                  <a:solidFill>
                    <a:schemeClr val="tx1"/>
                  </a:solidFill>
                  <a:latin typeface="+mn-lt"/>
                </a:rPr>
                <a:t>SHIPMENTS, SUBSCRIPTIONS, DEPLOYMENTS</a:t>
              </a:r>
              <a:endParaRPr lang="en-US" sz="1400" dirty="0">
                <a:solidFill>
                  <a:schemeClr val="tx1"/>
                </a:solidFill>
                <a:latin typeface="+mn-lt"/>
              </a:endParaRPr>
            </a:p>
          </p:txBody>
        </p:sp>
        <p:sp>
          <p:nvSpPr>
            <p:cNvPr id="59" name="Text Box 62"/>
            <p:cNvSpPr txBox="1">
              <a:spLocks noChangeArrowheads="1"/>
            </p:cNvSpPr>
            <p:nvPr/>
          </p:nvSpPr>
          <p:spPr bwMode="auto">
            <a:xfrm>
              <a:off x="1759732" y="3765562"/>
              <a:ext cx="57150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3900" rIns="90000" bIns="45000"/>
            <a:lstStyle/>
            <a:p>
              <a:pPr algn="r"/>
              <a:r>
                <a:rPr lang="en-US" sz="1000" b="1" dirty="0">
                  <a:solidFill>
                    <a:srgbClr val="FFFFFF"/>
                  </a:solidFill>
                  <a:ea typeface="WenQuanYi Zen Hei" charset="0"/>
                  <a:cs typeface="WenQuanYi Zen Hei" charset="0"/>
                </a:rPr>
                <a:t>LINUX</a:t>
              </a:r>
            </a:p>
          </p:txBody>
        </p:sp>
        <p:sp>
          <p:nvSpPr>
            <p:cNvPr id="60" name="Text Box 63"/>
            <p:cNvSpPr txBox="1">
              <a:spLocks noChangeArrowheads="1"/>
            </p:cNvSpPr>
            <p:nvPr/>
          </p:nvSpPr>
          <p:spPr bwMode="auto">
            <a:xfrm>
              <a:off x="1761319" y="4486287"/>
              <a:ext cx="801688"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3900" rIns="90000" bIns="45000"/>
            <a:lstStyle>
              <a:lvl1pPr>
                <a:tabLst>
                  <a:tab pos="723900" algn="l"/>
                </a:tabLst>
                <a:defRPr sz="1600" b="1">
                  <a:solidFill>
                    <a:srgbClr val="FFFFFF"/>
                  </a:solidFill>
                  <a:latin typeface="Overpass" charset="0"/>
                  <a:ea typeface="WenQuanYi Zen Hei" charset="0"/>
                  <a:cs typeface="WenQuanYi Zen Hei" charset="0"/>
                </a:defRPr>
              </a:lvl1pPr>
              <a:lvl2pPr>
                <a:tabLst>
                  <a:tab pos="723900" algn="l"/>
                </a:tabLst>
                <a:defRPr sz="1600" b="1">
                  <a:solidFill>
                    <a:srgbClr val="FFFFFF"/>
                  </a:solidFill>
                  <a:latin typeface="Overpass" charset="0"/>
                  <a:ea typeface="WenQuanYi Zen Hei" charset="0"/>
                  <a:cs typeface="WenQuanYi Zen Hei" charset="0"/>
                </a:defRPr>
              </a:lvl2pPr>
              <a:lvl3pPr>
                <a:tabLst>
                  <a:tab pos="723900" algn="l"/>
                </a:tabLst>
                <a:defRPr sz="1600" b="1">
                  <a:solidFill>
                    <a:srgbClr val="FFFFFF"/>
                  </a:solidFill>
                  <a:latin typeface="Overpass" charset="0"/>
                  <a:ea typeface="WenQuanYi Zen Hei" charset="0"/>
                  <a:cs typeface="WenQuanYi Zen Hei" charset="0"/>
                </a:defRPr>
              </a:lvl3pPr>
              <a:lvl4pPr>
                <a:tabLst>
                  <a:tab pos="723900" algn="l"/>
                </a:tabLst>
                <a:defRPr sz="1600" b="1">
                  <a:solidFill>
                    <a:srgbClr val="FFFFFF"/>
                  </a:solidFill>
                  <a:latin typeface="Overpass" charset="0"/>
                  <a:ea typeface="WenQuanYi Zen Hei" charset="0"/>
                  <a:cs typeface="WenQuanYi Zen Hei" charset="0"/>
                </a:defRPr>
              </a:lvl4pPr>
              <a:lvl5pPr>
                <a:tabLst>
                  <a:tab pos="723900" algn="l"/>
                </a:tabLst>
                <a:defRPr sz="1600" b="1">
                  <a:solidFill>
                    <a:srgbClr val="FFFFFF"/>
                  </a:solidFill>
                  <a:latin typeface="Overpass" charset="0"/>
                  <a:ea typeface="WenQuanYi Zen Hei" charset="0"/>
                  <a:cs typeface="WenQuanYi Zen Hei" charset="0"/>
                </a:defRPr>
              </a:lvl5pPr>
              <a:lvl6pPr marL="25146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Lst>
                <a:defRPr sz="1600" b="1">
                  <a:solidFill>
                    <a:srgbClr val="FFFFFF"/>
                  </a:solidFill>
                  <a:latin typeface="Overpass" charset="0"/>
                  <a:ea typeface="WenQuanYi Zen Hei" charset="0"/>
                  <a:cs typeface="WenQuanYi Zen Hei" charset="0"/>
                </a:defRPr>
              </a:lvl6pPr>
              <a:lvl7pPr marL="29718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Lst>
                <a:defRPr sz="1600" b="1">
                  <a:solidFill>
                    <a:srgbClr val="FFFFFF"/>
                  </a:solidFill>
                  <a:latin typeface="Overpass" charset="0"/>
                  <a:ea typeface="WenQuanYi Zen Hei" charset="0"/>
                  <a:cs typeface="WenQuanYi Zen Hei" charset="0"/>
                </a:defRPr>
              </a:lvl7pPr>
              <a:lvl8pPr marL="34290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Lst>
                <a:defRPr sz="1600" b="1">
                  <a:solidFill>
                    <a:srgbClr val="FFFFFF"/>
                  </a:solidFill>
                  <a:latin typeface="Overpass" charset="0"/>
                  <a:ea typeface="WenQuanYi Zen Hei" charset="0"/>
                  <a:cs typeface="WenQuanYi Zen Hei" charset="0"/>
                </a:defRPr>
              </a:lvl8pPr>
              <a:lvl9pPr marL="3886200" indent="-228600" algn="ctr" defTabSz="457200" fontAlgn="base" hangingPunct="0">
                <a:lnSpc>
                  <a:spcPct val="85000"/>
                </a:lnSpc>
                <a:spcBef>
                  <a:spcPct val="0"/>
                </a:spcBef>
                <a:spcAft>
                  <a:spcPct val="0"/>
                </a:spcAft>
                <a:buClr>
                  <a:srgbClr val="000000"/>
                </a:buClr>
                <a:buSzPct val="100000"/>
                <a:buFont typeface="Times New Roman" pitchFamily="16" charset="0"/>
                <a:tabLst>
                  <a:tab pos="723900" algn="l"/>
                </a:tabLst>
                <a:defRPr sz="1600" b="1">
                  <a:solidFill>
                    <a:srgbClr val="FFFFFF"/>
                  </a:solidFill>
                  <a:latin typeface="Overpass" charset="0"/>
                  <a:ea typeface="WenQuanYi Zen Hei" charset="0"/>
                  <a:cs typeface="WenQuanYi Zen Hei" charset="0"/>
                </a:defRPr>
              </a:lvl9pPr>
            </a:lstStyle>
            <a:p>
              <a:pPr algn="r"/>
              <a:r>
                <a:rPr lang="en-US" sz="1000"/>
                <a:t>WINDOWS</a:t>
              </a:r>
            </a:p>
          </p:txBody>
        </p:sp>
        <p:sp>
          <p:nvSpPr>
            <p:cNvPr id="61" name="Text Box 64"/>
            <p:cNvSpPr txBox="1">
              <a:spLocks noChangeArrowheads="1"/>
            </p:cNvSpPr>
            <p:nvPr/>
          </p:nvSpPr>
          <p:spPr bwMode="auto">
            <a:xfrm>
              <a:off x="1761319" y="5122875"/>
              <a:ext cx="482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3900" rIns="90000" bIns="45000"/>
            <a:lstStyle/>
            <a:p>
              <a:pPr algn="r"/>
              <a:r>
                <a:rPr lang="en-US" sz="1000" b="1">
                  <a:solidFill>
                    <a:srgbClr val="FFFFFF"/>
                  </a:solidFill>
                  <a:ea typeface="WenQuanYi Zen Hei" charset="0"/>
                  <a:cs typeface="WenQuanYi Zen Hei" charset="0"/>
                </a:rPr>
                <a:t>UNIX</a:t>
              </a:r>
            </a:p>
          </p:txBody>
        </p:sp>
        <p:sp>
          <p:nvSpPr>
            <p:cNvPr id="62" name="Text Box 65"/>
            <p:cNvSpPr txBox="1">
              <a:spLocks noChangeArrowheads="1"/>
            </p:cNvSpPr>
            <p:nvPr/>
          </p:nvSpPr>
          <p:spPr bwMode="auto">
            <a:xfrm>
              <a:off x="1761319" y="5410212"/>
              <a:ext cx="59848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3900" rIns="90000" bIns="45000"/>
            <a:lstStyle/>
            <a:p>
              <a:pPr algn="r"/>
              <a:r>
                <a:rPr lang="en-US" sz="1000" b="1">
                  <a:solidFill>
                    <a:srgbClr val="666666"/>
                  </a:solidFill>
                  <a:ea typeface="WenQuanYi Zen Hei" charset="0"/>
                  <a:cs typeface="WenQuanYi Zen Hei" charset="0"/>
                </a:rPr>
                <a:t>OTHER</a:t>
              </a:r>
            </a:p>
          </p:txBody>
        </p:sp>
      </p:grpSp>
    </p:spTree>
    <p:extLst>
      <p:ext uri="{BB962C8B-B14F-4D97-AF65-F5344CB8AC3E}">
        <p14:creationId xmlns:p14="http://schemas.microsoft.com/office/powerpoint/2010/main" val="31216513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63F43D-208A-5A44-8214-7BFF7A6B2324}" type="slidenum">
              <a:rPr lang="en-US" smtClean="0"/>
              <a:pPr/>
              <a:t>7</a:t>
            </a:fld>
            <a:endParaRPr lang="en-US"/>
          </a:p>
        </p:txBody>
      </p:sp>
      <p:sp>
        <p:nvSpPr>
          <p:cNvPr id="8" name="Content Placeholder 7"/>
          <p:cNvSpPr>
            <a:spLocks noGrp="1"/>
          </p:cNvSpPr>
          <p:nvPr>
            <p:ph idx="1"/>
          </p:nvPr>
        </p:nvSpPr>
        <p:spPr/>
        <p:txBody>
          <a:bodyPr>
            <a:normAutofit/>
          </a:bodyPr>
          <a:lstStyle/>
          <a:p>
            <a:r>
              <a:rPr lang="en-US" dirty="0" smtClean="0"/>
              <a:t>Good for limited text plus a graphic to provide impact</a:t>
            </a:r>
          </a:p>
          <a:p>
            <a:pPr lvl="1"/>
            <a:r>
              <a:rPr lang="en-US" dirty="0" smtClean="0"/>
              <a:t>Also works well with table and text mix if table has minimal text</a:t>
            </a:r>
          </a:p>
          <a:p>
            <a:pPr lvl="1"/>
            <a:r>
              <a:rPr lang="en-US" dirty="0" smtClean="0"/>
              <a:t>If a table is more than 70% of the height of the content frame, resize the table to the same height as the text frame</a:t>
            </a:r>
          </a:p>
          <a:p>
            <a:r>
              <a:rPr lang="en-US" dirty="0" smtClean="0"/>
              <a:t>Use this with any two content types</a:t>
            </a:r>
          </a:p>
        </p:txBody>
      </p:sp>
      <p:graphicFrame>
        <p:nvGraphicFramePr>
          <p:cNvPr id="10" name="Content Placeholder 9"/>
          <p:cNvGraphicFramePr>
            <a:graphicFrameLocks noGrp="1"/>
          </p:cNvGraphicFramePr>
          <p:nvPr>
            <p:ph idx="13"/>
            <p:extLst>
              <p:ext uri="{D42A27DB-BD31-4B8C-83A1-F6EECF244321}">
                <p14:modId xmlns:p14="http://schemas.microsoft.com/office/powerpoint/2010/main" val="1956122704"/>
              </p:ext>
            </p:extLst>
          </p:nvPr>
        </p:nvGraphicFramePr>
        <p:xfrm>
          <a:off x="4711700" y="1508125"/>
          <a:ext cx="4114800" cy="4855464"/>
        </p:xfrm>
        <a:graphic>
          <a:graphicData uri="http://schemas.openxmlformats.org/drawingml/2006/table">
            <a:tbl>
              <a:tblPr firstRow="1" bandRow="1">
                <a:tableStyleId>{6E25E649-3F16-4E02-A733-19D2CDBF48F0}</a:tableStyleId>
              </a:tblPr>
              <a:tblGrid>
                <a:gridCol w="881607"/>
                <a:gridCol w="767096"/>
                <a:gridCol w="772437"/>
                <a:gridCol w="1693660"/>
              </a:tblGrid>
              <a:tr h="252327">
                <a:tc>
                  <a:txBody>
                    <a:bodyPr/>
                    <a:lstStyle/>
                    <a:p>
                      <a:r>
                        <a:rPr lang="en-US" sz="900" dirty="0" smtClean="0"/>
                        <a:t>Risk</a:t>
                      </a:r>
                      <a:endParaRPr lang="en-US" sz="900" b="1" dirty="0">
                        <a:solidFill>
                          <a:schemeClr val="bg1"/>
                        </a:solidFill>
                      </a:endParaRPr>
                    </a:p>
                  </a:txBody>
                  <a:tcPr marL="90842" marR="90842" marT="45712" marB="45712"/>
                </a:tc>
                <a:tc>
                  <a:txBody>
                    <a:bodyPr/>
                    <a:lstStyle/>
                    <a:p>
                      <a:pPr algn="ctr"/>
                      <a:r>
                        <a:rPr lang="en-US" sz="900" dirty="0" smtClean="0"/>
                        <a:t>Likelihood</a:t>
                      </a:r>
                      <a:endParaRPr lang="en-US" sz="900" b="1" dirty="0">
                        <a:solidFill>
                          <a:schemeClr val="bg1"/>
                        </a:solidFill>
                      </a:endParaRPr>
                    </a:p>
                  </a:txBody>
                  <a:tcPr marL="90842" marR="90842" marT="45712" marB="45712"/>
                </a:tc>
                <a:tc>
                  <a:txBody>
                    <a:bodyPr/>
                    <a:lstStyle/>
                    <a:p>
                      <a:pPr algn="ctr"/>
                      <a:r>
                        <a:rPr lang="en-US" sz="900" dirty="0" smtClean="0"/>
                        <a:t>Impact</a:t>
                      </a:r>
                      <a:endParaRPr lang="en-US" sz="900" b="1" dirty="0">
                        <a:solidFill>
                          <a:schemeClr val="bg1"/>
                        </a:solidFill>
                      </a:endParaRPr>
                    </a:p>
                  </a:txBody>
                  <a:tcPr marL="90842" marR="90842" marT="45712" marB="45712"/>
                </a:tc>
                <a:tc>
                  <a:txBody>
                    <a:bodyPr/>
                    <a:lstStyle/>
                    <a:p>
                      <a:r>
                        <a:rPr lang="en-US" sz="900" dirty="0" smtClean="0"/>
                        <a:t>Mitigation Strategy</a:t>
                      </a:r>
                      <a:endParaRPr lang="en-US" sz="900" b="1" dirty="0">
                        <a:solidFill>
                          <a:schemeClr val="bg1"/>
                        </a:solidFill>
                      </a:endParaRPr>
                    </a:p>
                  </a:txBody>
                  <a:tcPr marL="90842" marR="90842" marT="45712" marB="45712"/>
                </a:tc>
              </a:tr>
              <a:tr h="556100">
                <a:tc>
                  <a:txBody>
                    <a:bodyPr/>
                    <a:lstStyle/>
                    <a:p>
                      <a:r>
                        <a:rPr lang="en-US" sz="900" dirty="0" smtClean="0"/>
                        <a:t>Training budget low</a:t>
                      </a:r>
                      <a:endParaRPr lang="en-US" sz="900" dirty="0"/>
                    </a:p>
                  </a:txBody>
                  <a:tcPr marL="90842" marR="90842" marT="45712" marB="45712"/>
                </a:tc>
                <a:tc>
                  <a:txBody>
                    <a:bodyPr/>
                    <a:lstStyle/>
                    <a:p>
                      <a:pPr algn="ctr"/>
                      <a:r>
                        <a:rPr lang="en-US" sz="900" dirty="0" smtClean="0"/>
                        <a:t>High</a:t>
                      </a:r>
                      <a:endParaRPr lang="en-US" sz="900" dirty="0"/>
                    </a:p>
                  </a:txBody>
                  <a:tcPr marL="90842" marR="90842" marT="45712" marB="45712"/>
                </a:tc>
                <a:tc>
                  <a:txBody>
                    <a:bodyPr/>
                    <a:lstStyle/>
                    <a:p>
                      <a:pPr algn="ctr"/>
                      <a:r>
                        <a:rPr lang="en-US" sz="900" dirty="0" smtClean="0"/>
                        <a:t>High</a:t>
                      </a:r>
                      <a:endParaRPr lang="en-US" sz="900" dirty="0"/>
                    </a:p>
                  </a:txBody>
                  <a:tcPr marL="90842" marR="90842" marT="45712" marB="45712"/>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Virtual training greatly</a:t>
                      </a:r>
                      <a:r>
                        <a:rPr lang="en-GB" sz="900" baseline="0" dirty="0" smtClean="0"/>
                        <a:t> reduces cost and allows staff to schedule at their own pace</a:t>
                      </a:r>
                      <a:endParaRPr lang="en-GB" sz="900" dirty="0" smtClean="0">
                        <a:solidFill>
                          <a:srgbClr val="000000"/>
                        </a:solidFill>
                        <a:cs typeface="DejaVu Sans" charset="0"/>
                      </a:endParaRPr>
                    </a:p>
                  </a:txBody>
                  <a:tcPr marL="90842" marR="90842" marT="45712" marB="45712"/>
                </a:tc>
              </a:tr>
              <a:tr h="1011759">
                <a:tc>
                  <a:txBody>
                    <a:bodyPr/>
                    <a:lstStyle/>
                    <a:p>
                      <a:r>
                        <a:rPr lang="en-US" sz="900" dirty="0" smtClean="0"/>
                        <a:t>Provisioning Skill Gaps</a:t>
                      </a:r>
                      <a:endParaRPr lang="en-US" sz="900" dirty="0"/>
                    </a:p>
                  </a:txBody>
                  <a:tcPr marL="90842" marR="90842" marT="45712" marB="45712"/>
                </a:tc>
                <a:tc>
                  <a:txBody>
                    <a:bodyPr/>
                    <a:lstStyle/>
                    <a:p>
                      <a:pPr algn="ctr"/>
                      <a:r>
                        <a:rPr lang="en-US" sz="900" dirty="0" smtClean="0"/>
                        <a:t>High</a:t>
                      </a:r>
                      <a:endParaRPr lang="en-US" sz="900" dirty="0"/>
                    </a:p>
                  </a:txBody>
                  <a:tcPr marL="90842" marR="90842" marT="45712" marB="45712"/>
                </a:tc>
                <a:tc>
                  <a:txBody>
                    <a:bodyPr/>
                    <a:lstStyle/>
                    <a:p>
                      <a:pPr algn="ctr"/>
                      <a:r>
                        <a:rPr lang="en-US" sz="900" dirty="0" smtClean="0"/>
                        <a:t>Medium</a:t>
                      </a:r>
                      <a:endParaRPr lang="en-US" sz="900" dirty="0"/>
                    </a:p>
                  </a:txBody>
                  <a:tcPr marL="90842" marR="90842" marT="45712" marB="45712"/>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A consultant works with staff to develop and deploy a Standard Operating Environment (SOE) managed with skills gained via on-site or virtual training</a:t>
                      </a:r>
                      <a:endParaRPr lang="en-GB" sz="900" dirty="0" smtClean="0">
                        <a:solidFill>
                          <a:srgbClr val="000000"/>
                        </a:solidFill>
                        <a:cs typeface="DejaVu Sans" charset="0"/>
                      </a:endParaRPr>
                    </a:p>
                  </a:txBody>
                  <a:tcPr marL="90842" marR="90842" marT="45712" marB="45712"/>
                </a:tc>
              </a:tr>
              <a:tr h="859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Custom application porting difficulty</a:t>
                      </a:r>
                      <a:endParaRPr lang="en-GB" sz="900" dirty="0" smtClean="0">
                        <a:solidFill>
                          <a:srgbClr val="000000"/>
                        </a:solidFill>
                        <a:cs typeface="DejaVu Sans" charset="0"/>
                      </a:endParaRPr>
                    </a:p>
                  </a:txBody>
                  <a:tcPr marL="90842" marR="90842" marT="45712" marB="45712"/>
                </a:tc>
                <a:tc>
                  <a:txBody>
                    <a:bodyPr/>
                    <a:lstStyle/>
                    <a:p>
                      <a:pPr algn="ctr"/>
                      <a:r>
                        <a:rPr lang="en-US" sz="900" dirty="0" smtClean="0"/>
                        <a:t>High</a:t>
                      </a:r>
                      <a:endParaRPr lang="en-US" sz="900" dirty="0"/>
                    </a:p>
                  </a:txBody>
                  <a:tcPr marL="90842" marR="90842" marT="45712" marB="45712"/>
                </a:tc>
                <a:tc>
                  <a:txBody>
                    <a:bodyPr/>
                    <a:lstStyle/>
                    <a:p>
                      <a:pPr algn="ctr"/>
                      <a:r>
                        <a:rPr lang="en-US" sz="900" dirty="0" smtClean="0"/>
                        <a:t>High</a:t>
                      </a:r>
                      <a:endParaRPr lang="en-US" sz="900" dirty="0"/>
                    </a:p>
                  </a:txBody>
                  <a:tcPr marL="90842" marR="90842" marT="45712" marB="45712"/>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Effective use of software porting tools and resources by Red Hat</a:t>
                      </a:r>
                      <a:r>
                        <a:rPr lang="en-GB" sz="900" baseline="0" dirty="0" smtClean="0"/>
                        <a:t> </a:t>
                      </a:r>
                      <a:r>
                        <a:rPr lang="en-GB" sz="900" dirty="0" smtClean="0"/>
                        <a:t>simplifies the process of custom app porting.</a:t>
                      </a:r>
                      <a:endParaRPr lang="en-GB" sz="900" dirty="0" smtClean="0">
                        <a:solidFill>
                          <a:srgbClr val="000000"/>
                        </a:solidFill>
                        <a:cs typeface="DejaVu Sans" charset="0"/>
                      </a:endParaRPr>
                    </a:p>
                  </a:txBody>
                  <a:tcPr marL="90842" marR="90842" marT="45712" marB="45712"/>
                </a:tc>
              </a:tr>
              <a:tr h="10117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IT staff unable to fully support new projects in the near term</a:t>
                      </a:r>
                      <a:endParaRPr lang="en-GB" sz="900" dirty="0" smtClean="0">
                        <a:solidFill>
                          <a:srgbClr val="000000"/>
                        </a:solidFill>
                        <a:cs typeface="DejaVu Sans" charset="0"/>
                      </a:endParaRPr>
                    </a:p>
                  </a:txBody>
                  <a:tcPr marL="90842" marR="90842" marT="45712" marB="45712"/>
                </a:tc>
                <a:tc>
                  <a:txBody>
                    <a:bodyPr/>
                    <a:lstStyle/>
                    <a:p>
                      <a:pPr algn="ctr"/>
                      <a:r>
                        <a:rPr lang="en-US" sz="900" dirty="0" smtClean="0"/>
                        <a:t>Medium</a:t>
                      </a:r>
                      <a:endParaRPr lang="en-US" sz="900" dirty="0"/>
                    </a:p>
                  </a:txBody>
                  <a:tcPr marL="90842" marR="90842" marT="45712" marB="45712"/>
                </a:tc>
                <a:tc>
                  <a:txBody>
                    <a:bodyPr/>
                    <a:lstStyle/>
                    <a:p>
                      <a:pPr algn="ctr"/>
                      <a:r>
                        <a:rPr lang="en-US" sz="900" dirty="0" smtClean="0"/>
                        <a:t>Medium</a:t>
                      </a:r>
                    </a:p>
                  </a:txBody>
                  <a:tcPr marL="90842" marR="90842" marT="45712" marB="45712"/>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Red Hat on-site consultants can provide support and assistance to ensure project goals and timelines are met</a:t>
                      </a:r>
                      <a:endParaRPr lang="en-GB" sz="900" dirty="0" smtClean="0">
                        <a:solidFill>
                          <a:srgbClr val="000000"/>
                        </a:solidFill>
                        <a:cs typeface="DejaVu Sans" charset="0"/>
                      </a:endParaRPr>
                    </a:p>
                  </a:txBody>
                  <a:tcPr marL="90842" marR="90842" marT="45712" marB="45712"/>
                </a:tc>
              </a:tr>
              <a:tr h="11636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Unsupported</a:t>
                      </a:r>
                      <a:r>
                        <a:rPr lang="en-GB" sz="900" baseline="0" dirty="0" smtClean="0"/>
                        <a:t> tools in use</a:t>
                      </a:r>
                      <a:endParaRPr lang="en-GB" sz="900" dirty="0" smtClean="0">
                        <a:solidFill>
                          <a:srgbClr val="000000"/>
                        </a:solidFill>
                        <a:cs typeface="DejaVu Sans" charset="0"/>
                      </a:endParaRPr>
                    </a:p>
                  </a:txBody>
                  <a:tcPr marL="90842" marR="90842" marT="45712" marB="45712"/>
                </a:tc>
                <a:tc>
                  <a:txBody>
                    <a:bodyPr/>
                    <a:lstStyle/>
                    <a:p>
                      <a:pPr algn="ctr"/>
                      <a:r>
                        <a:rPr lang="en-US" sz="900" dirty="0" smtClean="0"/>
                        <a:t>Low</a:t>
                      </a:r>
                      <a:endParaRPr lang="en-US" sz="900" dirty="0"/>
                    </a:p>
                  </a:txBody>
                  <a:tcPr marL="90842" marR="90842" marT="45712" marB="45712"/>
                </a:tc>
                <a:tc>
                  <a:txBody>
                    <a:bodyPr/>
                    <a:lstStyle/>
                    <a:p>
                      <a:pPr algn="ctr"/>
                      <a:r>
                        <a:rPr lang="en-US" sz="900" dirty="0" smtClean="0"/>
                        <a:t>Medium</a:t>
                      </a:r>
                    </a:p>
                  </a:txBody>
                  <a:tcPr marL="90842" marR="90842" marT="45712" marB="45712"/>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900" dirty="0" smtClean="0"/>
                        <a:t>Enterprise</a:t>
                      </a:r>
                      <a:r>
                        <a:rPr lang="en-GB" sz="900" baseline="0" dirty="0" smtClean="0"/>
                        <a:t> Standard Build ensures supported tools are in place across the environment, and RHN Satellite used to deploy additional tools to address need for consistency</a:t>
                      </a:r>
                      <a:endParaRPr lang="en-GB" sz="900" dirty="0" smtClean="0">
                        <a:solidFill>
                          <a:srgbClr val="000000"/>
                        </a:solidFill>
                        <a:cs typeface="DejaVu Sans" charset="0"/>
                      </a:endParaRPr>
                    </a:p>
                  </a:txBody>
                  <a:tcPr marL="90842" marR="90842" marT="45712" marB="45712"/>
                </a:tc>
              </a:tr>
            </a:tbl>
          </a:graphicData>
        </a:graphic>
      </p:graphicFrame>
      <p:sp>
        <p:nvSpPr>
          <p:cNvPr id="3" name="Title 2"/>
          <p:cNvSpPr>
            <a:spLocks noGrp="1"/>
          </p:cNvSpPr>
          <p:nvPr>
            <p:ph type="title"/>
          </p:nvPr>
        </p:nvSpPr>
        <p:spPr/>
        <p:txBody>
          <a:bodyPr/>
          <a:lstStyle/>
          <a:p>
            <a:r>
              <a:rPr lang="en-US" dirty="0" smtClean="0"/>
              <a:t>Two Column 45 / 45</a:t>
            </a:r>
            <a:endParaRPr lang="en-US" dirty="0"/>
          </a:p>
        </p:txBody>
      </p:sp>
    </p:spTree>
    <p:extLst>
      <p:ext uri="{BB962C8B-B14F-4D97-AF65-F5344CB8AC3E}">
        <p14:creationId xmlns:p14="http://schemas.microsoft.com/office/powerpoint/2010/main" val="4253564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en-US" dirty="0" smtClean="0"/>
              <a:t>When you need a little more room for one portion of the slide than the other</a:t>
            </a:r>
          </a:p>
          <a:p>
            <a:r>
              <a:rPr lang="en-US" dirty="0" smtClean="0"/>
              <a:t>Note that either side can be whatever kind of content you need:</a:t>
            </a:r>
            <a:endParaRPr lang="en-US" dirty="0" smtClean="0"/>
          </a:p>
          <a:p>
            <a:pPr lvl="1"/>
            <a:r>
              <a:rPr lang="en-US" dirty="0" smtClean="0"/>
              <a:t>Text and Graphic</a:t>
            </a:r>
          </a:p>
          <a:p>
            <a:pPr lvl="1"/>
            <a:r>
              <a:rPr lang="en-US" dirty="0" smtClean="0"/>
              <a:t>Graphic and Table</a:t>
            </a:r>
          </a:p>
          <a:p>
            <a:pPr lvl="1"/>
            <a:r>
              <a:rPr lang="en-US" dirty="0" smtClean="0"/>
              <a:t>Chart and Text</a:t>
            </a:r>
          </a:p>
          <a:p>
            <a:pPr lvl="1"/>
            <a:r>
              <a:rPr lang="en-US" dirty="0" smtClean="0"/>
              <a:t>Text and Smart Art</a:t>
            </a:r>
          </a:p>
          <a:p>
            <a:pPr lvl="1"/>
            <a:endParaRPr lang="en-US" dirty="0"/>
          </a:p>
        </p:txBody>
      </p:sp>
      <p:sp>
        <p:nvSpPr>
          <p:cNvPr id="2" name="Slide Number Placeholder 1"/>
          <p:cNvSpPr>
            <a:spLocks noGrp="1"/>
          </p:cNvSpPr>
          <p:nvPr>
            <p:ph type="sldNum" sz="quarter" idx="12"/>
          </p:nvPr>
        </p:nvSpPr>
        <p:spPr/>
        <p:txBody>
          <a:bodyPr/>
          <a:lstStyle/>
          <a:p>
            <a:fld id="{6863F43D-208A-5A44-8214-7BFF7A6B2324}" type="slidenum">
              <a:rPr lang="en-US" smtClean="0"/>
              <a:pPr/>
              <a:t>8</a:t>
            </a:fld>
            <a:endParaRPr lang="en-US"/>
          </a:p>
        </p:txBody>
      </p:sp>
      <p:sp>
        <p:nvSpPr>
          <p:cNvPr id="3" name="Title 2"/>
          <p:cNvSpPr>
            <a:spLocks noGrp="1"/>
          </p:cNvSpPr>
          <p:nvPr>
            <p:ph type="title"/>
          </p:nvPr>
        </p:nvSpPr>
        <p:spPr/>
        <p:txBody>
          <a:bodyPr/>
          <a:lstStyle/>
          <a:p>
            <a:r>
              <a:rPr lang="en-US" smtClean="0"/>
              <a:t>Two Column 55 / 35</a:t>
            </a:r>
            <a:endParaRPr lang="en-US" dirty="0"/>
          </a:p>
        </p:txBody>
      </p:sp>
      <p:pic>
        <p:nvPicPr>
          <p:cNvPr id="8" name="Picture 6"/>
          <p:cNvPicPr>
            <a:picLocks noGrp="1" noChangeAspect="1" noChangeArrowheads="1"/>
          </p:cNvPicPr>
          <p:nvPr>
            <p:ph sz="quarter" idx="14"/>
          </p:nvPr>
        </p:nvPicPr>
        <p:blipFill>
          <a:blip r:embed="rId2">
            <a:grayscl/>
            <a:extLst>
              <a:ext uri="{28A0092B-C50C-407E-A947-70E740481C1C}">
                <a14:useLocalDpi xmlns:a14="http://schemas.microsoft.com/office/drawing/2010/main" val="0"/>
              </a:ext>
            </a:extLst>
          </a:blip>
          <a:srcRect l="6129" r="6129"/>
          <a:stretch>
            <a:fillRect/>
          </a:stretch>
        </p:blipFill>
        <p:spPr/>
      </p:pic>
    </p:spTree>
    <p:extLst>
      <p:ext uri="{BB962C8B-B14F-4D97-AF65-F5344CB8AC3E}">
        <p14:creationId xmlns:p14="http://schemas.microsoft.com/office/powerpoint/2010/main" val="32522962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A40E9E1-C3F8-9248-A7CF-5B8E3CA37E02}" type="slidenum">
              <a:rPr lang="en-US" smtClean="0"/>
              <a:pPr>
                <a:defRPr/>
              </a:pPr>
              <a:t>9</a:t>
            </a:fld>
            <a:endParaRPr lang="en-US"/>
          </a:p>
        </p:txBody>
      </p:sp>
      <p:sp>
        <p:nvSpPr>
          <p:cNvPr id="3" name="Content Placeholder 2"/>
          <p:cNvSpPr>
            <a:spLocks noGrp="1"/>
          </p:cNvSpPr>
          <p:nvPr>
            <p:ph idx="1"/>
          </p:nvPr>
        </p:nvSpPr>
        <p:spPr/>
        <p:txBody>
          <a:bodyPr>
            <a:normAutofit/>
          </a:bodyPr>
          <a:lstStyle/>
          <a:p>
            <a:r>
              <a:rPr lang="en-US" dirty="0" smtClean="0"/>
              <a:t>Comparison point 1</a:t>
            </a:r>
          </a:p>
          <a:p>
            <a:r>
              <a:rPr lang="en-US" dirty="0" smtClean="0"/>
              <a:t>Comparison point 2</a:t>
            </a:r>
          </a:p>
          <a:p>
            <a:r>
              <a:rPr lang="en-US" dirty="0" smtClean="0"/>
              <a:t>Comparison </a:t>
            </a:r>
            <a:r>
              <a:rPr lang="en-US" dirty="0"/>
              <a:t>point </a:t>
            </a:r>
            <a:r>
              <a:rPr lang="en-US" dirty="0" smtClean="0"/>
              <a:t>3</a:t>
            </a:r>
          </a:p>
          <a:p>
            <a:r>
              <a:rPr lang="en-US" dirty="0" smtClean="0"/>
              <a:t>Comparison </a:t>
            </a:r>
            <a:r>
              <a:rPr lang="en-US" dirty="0"/>
              <a:t>point </a:t>
            </a:r>
            <a:r>
              <a:rPr lang="en-US" dirty="0" smtClean="0"/>
              <a:t>4</a:t>
            </a:r>
          </a:p>
          <a:p>
            <a:pPr lvl="1"/>
            <a:r>
              <a:rPr lang="en-US" dirty="0" smtClean="0"/>
              <a:t>Comparison </a:t>
            </a:r>
            <a:r>
              <a:rPr lang="en-US" dirty="0"/>
              <a:t>point </a:t>
            </a:r>
            <a:r>
              <a:rPr lang="en-US" dirty="0" smtClean="0"/>
              <a:t>4a</a:t>
            </a:r>
          </a:p>
          <a:p>
            <a:pPr lvl="1"/>
            <a:r>
              <a:rPr lang="en-US" dirty="0" smtClean="0"/>
              <a:t>Comparison </a:t>
            </a:r>
            <a:r>
              <a:rPr lang="en-US" dirty="0"/>
              <a:t>point </a:t>
            </a:r>
            <a:r>
              <a:rPr lang="en-US" dirty="0" smtClean="0"/>
              <a:t>4b</a:t>
            </a:r>
          </a:p>
          <a:p>
            <a:r>
              <a:rPr lang="en-US" dirty="0" smtClean="0"/>
              <a:t>Comparison </a:t>
            </a:r>
            <a:r>
              <a:rPr lang="en-US" dirty="0"/>
              <a:t>point </a:t>
            </a:r>
            <a:r>
              <a:rPr lang="en-US" dirty="0" smtClean="0"/>
              <a:t>5</a:t>
            </a:r>
          </a:p>
        </p:txBody>
      </p:sp>
      <p:sp>
        <p:nvSpPr>
          <p:cNvPr id="4" name="Content Placeholder 3"/>
          <p:cNvSpPr>
            <a:spLocks noGrp="1"/>
          </p:cNvSpPr>
          <p:nvPr>
            <p:ph idx="13"/>
          </p:nvPr>
        </p:nvSpPr>
        <p:spPr/>
        <p:txBody>
          <a:bodyPr>
            <a:normAutofit/>
          </a:bodyPr>
          <a:lstStyle/>
          <a:p>
            <a:r>
              <a:rPr lang="en-US" dirty="0"/>
              <a:t>Comparison point 1</a:t>
            </a:r>
          </a:p>
          <a:p>
            <a:r>
              <a:rPr lang="en-US" dirty="0"/>
              <a:t>Comparison point 2</a:t>
            </a:r>
          </a:p>
          <a:p>
            <a:r>
              <a:rPr lang="en-US" dirty="0"/>
              <a:t>Comparison point 3</a:t>
            </a:r>
          </a:p>
          <a:p>
            <a:r>
              <a:rPr lang="en-US" dirty="0"/>
              <a:t>Comparison point 4</a:t>
            </a:r>
          </a:p>
          <a:p>
            <a:pPr lvl="1"/>
            <a:r>
              <a:rPr lang="en-US" dirty="0"/>
              <a:t>Comparison point 4a</a:t>
            </a:r>
          </a:p>
          <a:p>
            <a:pPr lvl="1"/>
            <a:r>
              <a:rPr lang="en-US" dirty="0"/>
              <a:t>Comparison point 4b</a:t>
            </a:r>
          </a:p>
          <a:p>
            <a:r>
              <a:rPr lang="en-US" dirty="0"/>
              <a:t>Comparison point 5</a:t>
            </a:r>
          </a:p>
          <a:p>
            <a:endParaRPr lang="en-US" dirty="0"/>
          </a:p>
        </p:txBody>
      </p:sp>
      <p:sp>
        <p:nvSpPr>
          <p:cNvPr id="5" name="Title 4"/>
          <p:cNvSpPr>
            <a:spLocks noGrp="1"/>
          </p:cNvSpPr>
          <p:nvPr>
            <p:ph type="title"/>
          </p:nvPr>
        </p:nvSpPr>
        <p:spPr/>
        <p:txBody>
          <a:bodyPr/>
          <a:lstStyle/>
          <a:p>
            <a:r>
              <a:rPr lang="en-US" dirty="0" smtClean="0"/>
              <a:t>Two Column Comparison</a:t>
            </a:r>
            <a:endParaRPr lang="en-US" dirty="0"/>
          </a:p>
        </p:txBody>
      </p:sp>
      <p:sp>
        <p:nvSpPr>
          <p:cNvPr id="6" name="Text Placeholder 5"/>
          <p:cNvSpPr>
            <a:spLocks noGrp="1"/>
          </p:cNvSpPr>
          <p:nvPr>
            <p:ph type="body" sz="quarter" idx="14"/>
          </p:nvPr>
        </p:nvSpPr>
        <p:spPr/>
        <p:txBody>
          <a:bodyPr>
            <a:normAutofit fontScale="92500" lnSpcReduction="10000"/>
          </a:bodyPr>
          <a:lstStyle/>
          <a:p>
            <a:r>
              <a:rPr lang="en-US" dirty="0" smtClean="0"/>
              <a:t>Red Hat Enterprise Linux Version 6</a:t>
            </a:r>
            <a:endParaRPr lang="en-US" dirty="0"/>
          </a:p>
        </p:txBody>
      </p:sp>
      <p:sp>
        <p:nvSpPr>
          <p:cNvPr id="7" name="Text Placeholder 6"/>
          <p:cNvSpPr>
            <a:spLocks noGrp="1"/>
          </p:cNvSpPr>
          <p:nvPr>
            <p:ph type="body" sz="quarter" idx="15"/>
          </p:nvPr>
        </p:nvSpPr>
        <p:spPr/>
        <p:txBody>
          <a:bodyPr/>
          <a:lstStyle/>
          <a:p>
            <a:r>
              <a:rPr lang="en-US" dirty="0" smtClean="0"/>
              <a:t>Competitor Linux 3</a:t>
            </a:r>
            <a:endParaRPr lang="en-US" dirty="0"/>
          </a:p>
        </p:txBody>
      </p:sp>
    </p:spTree>
    <p:extLst>
      <p:ext uri="{BB962C8B-B14F-4D97-AF65-F5344CB8AC3E}">
        <p14:creationId xmlns:p14="http://schemas.microsoft.com/office/powerpoint/2010/main" val="32754586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H Doc Preso v3">
  <a:themeElements>
    <a:clrScheme name="Red Hat Brand Colors">
      <a:dk1>
        <a:sysClr val="windowText" lastClr="000000"/>
      </a:dk1>
      <a:lt1>
        <a:sysClr val="window" lastClr="FFFFFF"/>
      </a:lt1>
      <a:dk2>
        <a:srgbClr val="781F1C"/>
      </a:dk2>
      <a:lt2>
        <a:srgbClr val="BFDCE8"/>
      </a:lt2>
      <a:accent1>
        <a:srgbClr val="CC0000"/>
      </a:accent1>
      <a:accent2>
        <a:srgbClr val="0093D9"/>
      </a:accent2>
      <a:accent3>
        <a:srgbClr val="ABB400"/>
      </a:accent3>
      <a:accent4>
        <a:srgbClr val="FF8D00"/>
      </a:accent4>
      <a:accent5>
        <a:srgbClr val="003D6E"/>
      </a:accent5>
      <a:accent6>
        <a:srgbClr val="4E376B"/>
      </a:accent6>
      <a:hlink>
        <a:srgbClr val="0000FF"/>
      </a:hlink>
      <a:folHlink>
        <a:srgbClr val="800080"/>
      </a:folHlink>
    </a:clrScheme>
    <a:fontScheme name="RH Doc Std">
      <a:majorFont>
        <a:latin typeface="Liberation Sans 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Liberation Sans"/>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1200" b="0" i="0" u="none" strike="noStrike" cap="none" normalizeH="0" baseline="0">
            <a:ln>
              <a:noFill/>
            </a:ln>
            <a:solidFill>
              <a:schemeClr val="bg1"/>
            </a:solidFill>
            <a:effectLst/>
            <a:latin typeface="Lucida Grande" charset="0"/>
            <a:ea typeface="ヒラギノ角ゴ ProN W3" charset="0"/>
            <a:cs typeface="ヒラギノ角ゴ ProN W3"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charset="0"/>
          <a:buNone/>
          <a:tabLst/>
          <a:defRPr kumimoji="0" lang="en-GB" sz="1200" b="0" i="0" u="none" strike="noStrike" cap="none" normalizeH="0" baseline="0">
            <a:ln>
              <a:noFill/>
            </a:ln>
            <a:solidFill>
              <a:schemeClr val="bg1"/>
            </a:solidFill>
            <a:effectLst/>
            <a:latin typeface="Lucida Grande" charset="0"/>
            <a:ea typeface="ヒラギノ角ゴ ProN W3" charset="0"/>
            <a:cs typeface="ヒラギノ角ゴ ProN W3"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RH Doc Preso v3</Template>
  <TotalTime>3539</TotalTime>
  <Words>2824</Words>
  <Application>Microsoft Macintosh PowerPoint</Application>
  <PresentationFormat>On-screen Show (4:3)</PresentationFormat>
  <Paragraphs>714</Paragraphs>
  <Slides>33</Slides>
  <Notes>20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RH Doc Preso v3</vt:lpstr>
      <vt:lpstr>Red Hat Consulting Presentation Guide</vt:lpstr>
      <vt:lpstr>Agenda</vt:lpstr>
      <vt:lpstr>Know the Slide Layouts</vt:lpstr>
      <vt:lpstr>Title and Content</vt:lpstr>
      <vt:lpstr>Title and Content  with Standard Table</vt:lpstr>
      <vt:lpstr>Title Only Need a Big Impact, Use a Big Graphic</vt:lpstr>
      <vt:lpstr>Two Column 45 / 45</vt:lpstr>
      <vt:lpstr>Two Column 55 / 35</vt:lpstr>
      <vt:lpstr>Two Column Comparison</vt:lpstr>
      <vt:lpstr>Small Title and Content Layout</vt:lpstr>
      <vt:lpstr>Small Title Two Column 55 / 35</vt:lpstr>
      <vt:lpstr>Be Brand Compliant</vt:lpstr>
      <vt:lpstr>Use Brand Colors</vt:lpstr>
      <vt:lpstr>Use Brand Presentation Icons</vt:lpstr>
      <vt:lpstr>Fine Tuning</vt:lpstr>
      <vt:lpstr>Manual Text-wrap Around Graphics</vt:lpstr>
      <vt:lpstr>Beware Contiguous White Space</vt:lpstr>
      <vt:lpstr>Break Up White Space - Waterfall Objects from Upper Left</vt:lpstr>
      <vt:lpstr>Smart Art is Helpful,  But Watch for Font Readability</vt:lpstr>
      <vt:lpstr>Recolor Graphics but Avoid Pink</vt:lpstr>
      <vt:lpstr>Recolor Icons</vt:lpstr>
      <vt:lpstr>Avoid Wandering Graphics</vt:lpstr>
      <vt:lpstr>Avoid Animation and Rethink Builds</vt:lpstr>
      <vt:lpstr>Artistic License with Tables</vt:lpstr>
      <vt:lpstr>Artistic License With Tables</vt:lpstr>
      <vt:lpstr>Use Tables for Complex Layouts</vt:lpstr>
      <vt:lpstr>Tables for Complex Layouts Another Example</vt:lpstr>
      <vt:lpstr>Turn Drab ...</vt:lpstr>
      <vt:lpstr>... Into Punch with Quick Styles ...</vt:lpstr>
      <vt:lpstr>... Use Uniform Sizing ...</vt:lpstr>
      <vt:lpstr>Align, Distribute, Center, and Tweak</vt:lpstr>
      <vt:lpstr>Use a Table for Easier Alignment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UNIX-TO-LINUX WORKSHOP</dc:title>
  <dc:creator>Ian Pilcher</dc:creator>
  <cp:lastModifiedBy>Larry Spangler</cp:lastModifiedBy>
  <cp:revision>165</cp:revision>
  <cp:lastPrinted>2012-02-27T21:32:25Z</cp:lastPrinted>
  <dcterms:created xsi:type="dcterms:W3CDTF">2012-02-20T23:01:32Z</dcterms:created>
  <dcterms:modified xsi:type="dcterms:W3CDTF">2012-03-04T21:37:09Z</dcterms:modified>
</cp:coreProperties>
</file>