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0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66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14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57ED761-C7B6-45AF-A4B4-D36B9E28A1F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D988B38-AD0C-451D-99B8-E23626A02F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8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kElEMn4YN8?feature=oembed" TargetMode="External"/><Relationship Id="rId4" Type="http://schemas.openxmlformats.org/officeDocument/2006/relationships/hyperlink" Target="https://processing.org/examples/flock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WyR2S_cVbgk?start=36&amp;feature=oembed" TargetMode="External"/><Relationship Id="rId1" Type="http://schemas.openxmlformats.org/officeDocument/2006/relationships/video" Target="https://www.youtube.com/embed/wucyrz1aZ9c?feature=oembed" TargetMode="External"/><Relationship Id="rId6" Type="http://schemas.openxmlformats.org/officeDocument/2006/relationships/hyperlink" Target="https://www.youtube.com/watch?v=fcdNSZ9IzJM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D3CB-5DD3-48F0-BE1A-90A7A48F3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4" y="2011040"/>
            <a:ext cx="10518369" cy="2029115"/>
          </a:xfrm>
        </p:spPr>
        <p:txBody>
          <a:bodyPr>
            <a:normAutofit/>
          </a:bodyPr>
          <a:lstStyle/>
          <a:p>
            <a:r>
              <a:rPr lang="en-US" sz="6000" i="0" dirty="0"/>
              <a:t>Roundtable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E6AB-B888-4B40-993E-0FEB2B0F1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686977"/>
            <a:ext cx="7034362" cy="706355"/>
          </a:xfrm>
        </p:spPr>
        <p:txBody>
          <a:bodyPr/>
          <a:lstStyle/>
          <a:p>
            <a:r>
              <a:rPr lang="en-US" i="0" dirty="0"/>
              <a:t>Kyle Su</a:t>
            </a:r>
          </a:p>
        </p:txBody>
      </p:sp>
    </p:spTree>
    <p:extLst>
      <p:ext uri="{BB962C8B-B14F-4D97-AF65-F5344CB8AC3E}">
        <p14:creationId xmlns:p14="http://schemas.microsoft.com/office/powerpoint/2010/main" val="177973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C78E-3B9E-4757-B875-B647352D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9640350" cy="4952492"/>
          </a:xfrm>
        </p:spPr>
        <p:txBody>
          <a:bodyPr/>
          <a:lstStyle/>
          <a:p>
            <a:pPr algn="l"/>
            <a:r>
              <a:rPr lang="en-US" sz="4000" i="0" dirty="0"/>
              <a:t>Project Ideas: </a:t>
            </a:r>
            <a:br>
              <a:rPr lang="en-US" sz="3000" i="0" dirty="0"/>
            </a:br>
            <a:br>
              <a:rPr lang="en-US" sz="3000" i="0" dirty="0"/>
            </a:br>
            <a:r>
              <a:rPr lang="en-US" sz="2800" i="0" dirty="0"/>
              <a:t>1. Sea Movement – Interactive Narrative</a:t>
            </a:r>
            <a:br>
              <a:rPr lang="en-US" sz="2800" i="0" dirty="0"/>
            </a:br>
            <a:br>
              <a:rPr lang="en-US" sz="2800" i="0" dirty="0"/>
            </a:br>
            <a:r>
              <a:rPr lang="en-US" sz="2800" i="0" dirty="0"/>
              <a:t>2. Ball Game – High Score </a:t>
            </a:r>
            <a:br>
              <a:rPr lang="en-US" sz="2800" i="0" dirty="0"/>
            </a:br>
            <a:br>
              <a:rPr lang="en-US" sz="2800" i="0" dirty="0"/>
            </a:br>
            <a:r>
              <a:rPr lang="en-US" sz="2800" i="0" dirty="0"/>
              <a:t>3. Cherry Blossom Tree – Choose your own adventure</a:t>
            </a:r>
            <a:br>
              <a:rPr lang="en-US" sz="3000" i="0" dirty="0"/>
            </a:br>
            <a:r>
              <a:rPr lang="en-US" sz="3000" i="0" dirty="0"/>
              <a:t> </a:t>
            </a:r>
            <a:br>
              <a:rPr lang="en-US" sz="3000" i="0" dirty="0"/>
            </a:br>
            <a:r>
              <a:rPr lang="en-US" sz="3000" i="0" dirty="0"/>
              <a:t> </a:t>
            </a:r>
            <a:br>
              <a:rPr lang="en-US" sz="3000" i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2F787-1700-462B-8A67-B045CC70A104}"/>
              </a:ext>
            </a:extLst>
          </p:cNvPr>
          <p:cNvSpPr txBox="1"/>
          <p:nvPr/>
        </p:nvSpPr>
        <p:spPr>
          <a:xfrm>
            <a:off x="378903" y="139959"/>
            <a:ext cx="1143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Sea Movement</a:t>
            </a:r>
          </a:p>
        </p:txBody>
      </p:sp>
      <p:pic>
        <p:nvPicPr>
          <p:cNvPr id="12" name="Online Media 11" title="The Way of the Sea, Lost, Immersed and Reborn - Colors of Life">
            <a:hlinkClick r:id="" action="ppaction://media"/>
            <a:extLst>
              <a:ext uri="{FF2B5EF4-FFF2-40B4-BE49-F238E27FC236}">
                <a16:creationId xmlns:a16="http://schemas.microsoft.com/office/drawing/2014/main" id="{75358E1F-749F-45F0-95C4-E5EAB4A45D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9567" y="917899"/>
            <a:ext cx="7192866" cy="4045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62E8B-770B-41F1-A5C2-FA1610B71B06}"/>
              </a:ext>
            </a:extLst>
          </p:cNvPr>
          <p:cNvSpPr txBox="1"/>
          <p:nvPr/>
        </p:nvSpPr>
        <p:spPr>
          <a:xfrm>
            <a:off x="0" y="5475516"/>
            <a:ext cx="89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 </a:t>
            </a:r>
            <a:r>
              <a:rPr lang="en-US" dirty="0" err="1"/>
              <a:t>Shiffman</a:t>
            </a:r>
            <a:r>
              <a:rPr lang="en-US" dirty="0"/>
              <a:t> – Flocking birds</a:t>
            </a:r>
          </a:p>
          <a:p>
            <a:r>
              <a:rPr lang="en-US" dirty="0">
                <a:hlinkClick r:id="rId4"/>
              </a:rPr>
              <a:t>https://processing.org/examples/flocking.html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18D4C7-3AF6-4262-8B29-B49FD4605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64" r="11870" b="6890"/>
          <a:stretch/>
        </p:blipFill>
        <p:spPr>
          <a:xfrm>
            <a:off x="1377470" y="0"/>
            <a:ext cx="8950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2F787-1700-462B-8A67-B045CC70A104}"/>
              </a:ext>
            </a:extLst>
          </p:cNvPr>
          <p:cNvSpPr txBox="1"/>
          <p:nvPr/>
        </p:nvSpPr>
        <p:spPr>
          <a:xfrm>
            <a:off x="378903" y="139959"/>
            <a:ext cx="1143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Ball Game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EE985F-3FF4-4E1F-A0BD-D854AF8D4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0"/>
          <a:stretch/>
        </p:blipFill>
        <p:spPr>
          <a:xfrm>
            <a:off x="347069" y="847845"/>
            <a:ext cx="11497861" cy="59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2F787-1700-462B-8A67-B045CC70A104}"/>
              </a:ext>
            </a:extLst>
          </p:cNvPr>
          <p:cNvSpPr txBox="1"/>
          <p:nvPr/>
        </p:nvSpPr>
        <p:spPr>
          <a:xfrm>
            <a:off x="378903" y="139959"/>
            <a:ext cx="1143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Cherry Blossom Tree</a:t>
            </a:r>
          </a:p>
        </p:txBody>
      </p:sp>
      <p:pic>
        <p:nvPicPr>
          <p:cNvPr id="5" name="Online Media 4" title="Falling Cherry Blossom Petals HD Animation￣ﾀﾀ￦ﾡﾜ￣ﾁﾮ￨ﾊﾱ￥ﾐﾹ￩ﾛﾪ">
            <a:hlinkClick r:id="" action="ppaction://media"/>
            <a:extLst>
              <a:ext uri="{FF2B5EF4-FFF2-40B4-BE49-F238E27FC236}">
                <a16:creationId xmlns:a16="http://schemas.microsoft.com/office/drawing/2014/main" id="{D8902F34-D811-469C-BDA8-22AD5EB0067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35464" y="1883617"/>
            <a:ext cx="5857552" cy="3294873"/>
          </a:xfrm>
          <a:prstGeom prst="rect">
            <a:avLst/>
          </a:prstGeom>
        </p:spPr>
      </p:pic>
      <p:pic>
        <p:nvPicPr>
          <p:cNvPr id="6" name="Online Media 5" title="SAMSUNG NX1 120P falling cherry blossoms in korea  ￫ﾖﾨ￬ﾖﾴ￬ﾧﾀ￫ﾊﾔ ￫ﾲﾚ￪ﾽﾃ￭ﾒﾍ￪ﾲﾽ">
            <a:hlinkClick r:id="" action="ppaction://media"/>
            <a:extLst>
              <a:ext uri="{FF2B5EF4-FFF2-40B4-BE49-F238E27FC236}">
                <a16:creationId xmlns:a16="http://schemas.microsoft.com/office/drawing/2014/main" id="{F1A8C7DF-A2B0-46D1-A2D0-18A9C03742F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98985" y="1883617"/>
            <a:ext cx="5857552" cy="3294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0D2B6-8559-486A-BE7E-011C24E47E21}"/>
              </a:ext>
            </a:extLst>
          </p:cNvPr>
          <p:cNvSpPr txBox="1"/>
          <p:nvPr/>
        </p:nvSpPr>
        <p:spPr>
          <a:xfrm>
            <a:off x="98986" y="5517652"/>
            <a:ext cx="585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 </a:t>
            </a:r>
            <a:r>
              <a:rPr lang="en-US" dirty="0" err="1"/>
              <a:t>Shiffman</a:t>
            </a:r>
            <a:r>
              <a:rPr lang="en-US" dirty="0"/>
              <a:t> – Fractal Tree</a:t>
            </a:r>
          </a:p>
          <a:p>
            <a:r>
              <a:rPr lang="en-US" dirty="0">
                <a:hlinkClick r:id="rId6"/>
              </a:rPr>
              <a:t>https://www.youtube.com/watch?v=fcdNSZ9IzJM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86BC2-72C6-49D0-AD1D-8A2B4549DF4D}"/>
              </a:ext>
            </a:extLst>
          </p:cNvPr>
          <p:cNvSpPr txBox="1"/>
          <p:nvPr/>
        </p:nvSpPr>
        <p:spPr>
          <a:xfrm>
            <a:off x="6235464" y="5656151"/>
            <a:ext cx="55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Cherry blossom petals fall at a speed of 5 centimeters per second. </a:t>
            </a:r>
          </a:p>
        </p:txBody>
      </p:sp>
    </p:spTree>
    <p:extLst>
      <p:ext uri="{BB962C8B-B14F-4D97-AF65-F5344CB8AC3E}">
        <p14:creationId xmlns:p14="http://schemas.microsoft.com/office/powerpoint/2010/main" val="23935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47B-5380-425F-8D46-C88C7F5B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F263-B690-4E94-ACDE-8038810C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CD1FE5-962C-43DB-BE4D-18292A578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31743" y="289855"/>
            <a:ext cx="12128514" cy="62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6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28</TotalTime>
  <Words>96</Words>
  <Application>Microsoft Office PowerPoint</Application>
  <PresentationFormat>Widescreen</PresentationFormat>
  <Paragraphs>11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Roundtable Presentation</vt:lpstr>
      <vt:lpstr>Project Ideas:   1. Sea Movement – Interactive Narrative  2. Ball Game – High Score   3. Cherry Blossom Tree – Choose your own adventure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Roundtable Presentation</dc:title>
  <dc:creator>Kyle Su</dc:creator>
  <cp:lastModifiedBy>Kyle Su</cp:lastModifiedBy>
  <cp:revision>4</cp:revision>
  <dcterms:created xsi:type="dcterms:W3CDTF">2020-11-08T01:07:10Z</dcterms:created>
  <dcterms:modified xsi:type="dcterms:W3CDTF">2020-11-08T01:35:25Z</dcterms:modified>
</cp:coreProperties>
</file>