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" userId="aa4ea3ca-087e-42f6-a304-ad739abf9479" providerId="ADAL" clId="{E7525396-4B1A-4DE0-9237-D1C4B5B86CD1}"/>
    <pc:docChg chg="undo custSel mod addSld modSld sldOrd">
      <pc:chgData name="Kyle" userId="aa4ea3ca-087e-42f6-a304-ad739abf9479" providerId="ADAL" clId="{E7525396-4B1A-4DE0-9237-D1C4B5B86CD1}" dt="2021-01-19T06:00:05.906" v="134" actId="26606"/>
      <pc:docMkLst>
        <pc:docMk/>
      </pc:docMkLst>
      <pc:sldChg chg="modSp mod">
        <pc:chgData name="Kyle" userId="aa4ea3ca-087e-42f6-a304-ad739abf9479" providerId="ADAL" clId="{E7525396-4B1A-4DE0-9237-D1C4B5B86CD1}" dt="2021-01-19T05:58:15.902" v="44" actId="20577"/>
        <pc:sldMkLst>
          <pc:docMk/>
          <pc:sldMk cId="1548705072" sldId="257"/>
        </pc:sldMkLst>
        <pc:spChg chg="mod">
          <ac:chgData name="Kyle" userId="aa4ea3ca-087e-42f6-a304-ad739abf9479" providerId="ADAL" clId="{E7525396-4B1A-4DE0-9237-D1C4B5B86CD1}" dt="2021-01-19T05:58:15.902" v="44" actId="20577"/>
          <ac:spMkLst>
            <pc:docMk/>
            <pc:sldMk cId="1548705072" sldId="257"/>
            <ac:spMk id="2" creationId="{08E87D41-0E89-4FEB-A548-0781F8C2356B}"/>
          </ac:spMkLst>
        </pc:spChg>
      </pc:sldChg>
      <pc:sldChg chg="addSp delSp modSp new mod ord modMedia setBg delAnim setClrOvrMap">
        <pc:chgData name="Kyle" userId="aa4ea3ca-087e-42f6-a304-ad739abf9479" providerId="ADAL" clId="{E7525396-4B1A-4DE0-9237-D1C4B5B86CD1}" dt="2021-01-19T06:00:05.906" v="134" actId="26606"/>
        <pc:sldMkLst>
          <pc:docMk/>
          <pc:sldMk cId="3471985551" sldId="262"/>
        </pc:sldMkLst>
        <pc:spChg chg="mod">
          <ac:chgData name="Kyle" userId="aa4ea3ca-087e-42f6-a304-ad739abf9479" providerId="ADAL" clId="{E7525396-4B1A-4DE0-9237-D1C4B5B86CD1}" dt="2021-01-19T06:00:05.906" v="134" actId="26606"/>
          <ac:spMkLst>
            <pc:docMk/>
            <pc:sldMk cId="3471985551" sldId="262"/>
            <ac:spMk id="2" creationId="{ADF35213-D89E-4E18-86AA-8B826B629BF9}"/>
          </ac:spMkLst>
        </pc:spChg>
        <pc:spChg chg="mod">
          <ac:chgData name="Kyle" userId="aa4ea3ca-087e-42f6-a304-ad739abf9479" providerId="ADAL" clId="{E7525396-4B1A-4DE0-9237-D1C4B5B86CD1}" dt="2021-01-19T06:00:05.906" v="134" actId="26606"/>
          <ac:spMkLst>
            <pc:docMk/>
            <pc:sldMk cId="3471985551" sldId="262"/>
            <ac:spMk id="3" creationId="{C8B6AF2C-AECD-42C3-98F5-CD0456953B31}"/>
          </ac:spMkLst>
        </pc:spChg>
        <pc:spChg chg="add del">
          <ac:chgData name="Kyle" userId="aa4ea3ca-087e-42f6-a304-ad739abf9479" providerId="ADAL" clId="{E7525396-4B1A-4DE0-9237-D1C4B5B86CD1}" dt="2021-01-19T05:59:53.567" v="121" actId="26606"/>
          <ac:spMkLst>
            <pc:docMk/>
            <pc:sldMk cId="3471985551" sldId="262"/>
            <ac:spMk id="6" creationId="{5A59F003-E00A-43F9-91DC-CC54E3B87466}"/>
          </ac:spMkLst>
        </pc:spChg>
        <pc:spChg chg="add del">
          <ac:chgData name="Kyle" userId="aa4ea3ca-087e-42f6-a304-ad739abf9479" providerId="ADAL" clId="{E7525396-4B1A-4DE0-9237-D1C4B5B86CD1}" dt="2021-01-19T05:59:53.567" v="121" actId="26606"/>
          <ac:spMkLst>
            <pc:docMk/>
            <pc:sldMk cId="3471985551" sldId="262"/>
            <ac:spMk id="8" creationId="{D74A4382-E3AD-430A-9A1F-DFA3E0E77A7D}"/>
          </ac:spMkLst>
        </pc:spChg>
        <pc:spChg chg="add del">
          <ac:chgData name="Kyle" userId="aa4ea3ca-087e-42f6-a304-ad739abf9479" providerId="ADAL" clId="{E7525396-4B1A-4DE0-9237-D1C4B5B86CD1}" dt="2021-01-19T05:59:32.810" v="115" actId="26606"/>
          <ac:spMkLst>
            <pc:docMk/>
            <pc:sldMk cId="3471985551" sldId="262"/>
            <ac:spMk id="9" creationId="{C1DD1A8A-57D5-4A81-AD04-532B043C5611}"/>
          </ac:spMkLst>
        </pc:spChg>
        <pc:spChg chg="add del">
          <ac:chgData name="Kyle" userId="aa4ea3ca-087e-42f6-a304-ad739abf9479" providerId="ADAL" clId="{E7525396-4B1A-4DE0-9237-D1C4B5B86CD1}" dt="2021-01-19T05:59:53.567" v="121" actId="26606"/>
          <ac:spMkLst>
            <pc:docMk/>
            <pc:sldMk cId="3471985551" sldId="262"/>
            <ac:spMk id="10" creationId="{79F40191-0F44-4FD1-82CC-ACB507C14BE6}"/>
          </ac:spMkLst>
        </pc:spChg>
        <pc:spChg chg="add del">
          <ac:chgData name="Kyle" userId="aa4ea3ca-087e-42f6-a304-ad739abf9479" providerId="ADAL" clId="{E7525396-4B1A-4DE0-9237-D1C4B5B86CD1}" dt="2021-01-19T05:59:32.810" v="115" actId="26606"/>
          <ac:spMkLst>
            <pc:docMk/>
            <pc:sldMk cId="3471985551" sldId="262"/>
            <ac:spMk id="11" creationId="{007891EC-4501-44ED-A8C8-B11B6DB767AB}"/>
          </ac:spMkLst>
        </pc:spChg>
        <pc:spChg chg="add del">
          <ac:chgData name="Kyle" userId="aa4ea3ca-087e-42f6-a304-ad739abf9479" providerId="ADAL" clId="{E7525396-4B1A-4DE0-9237-D1C4B5B86CD1}" dt="2021-01-19T05:59:33.607" v="117" actId="26606"/>
          <ac:spMkLst>
            <pc:docMk/>
            <pc:sldMk cId="3471985551" sldId="262"/>
            <ac:spMk id="13" creationId="{E49CC64F-7275-4E33-961B-0C5CDC439875}"/>
          </ac:spMkLst>
        </pc:spChg>
        <pc:spChg chg="add del">
          <ac:chgData name="Kyle" userId="aa4ea3ca-087e-42f6-a304-ad739abf9479" providerId="ADAL" clId="{E7525396-4B1A-4DE0-9237-D1C4B5B86CD1}" dt="2021-01-19T05:59:42.629" v="119" actId="26606"/>
          <ac:spMkLst>
            <pc:docMk/>
            <pc:sldMk cId="3471985551" sldId="262"/>
            <ac:spMk id="15" creationId="{08C9B587-E65E-4B52-B37C-ABEBB6E87928}"/>
          </ac:spMkLst>
        </pc:spChg>
        <pc:spChg chg="add del">
          <ac:chgData name="Kyle" userId="aa4ea3ca-087e-42f6-a304-ad739abf9479" providerId="ADAL" clId="{E7525396-4B1A-4DE0-9237-D1C4B5B86CD1}" dt="2021-01-19T05:59:42.629" v="119" actId="26606"/>
          <ac:spMkLst>
            <pc:docMk/>
            <pc:sldMk cId="3471985551" sldId="262"/>
            <ac:spMk id="16" creationId="{0671A8AE-40A1-4631-A6B8-581AFF065482}"/>
          </ac:spMkLst>
        </pc:spChg>
        <pc:spChg chg="add del">
          <ac:chgData name="Kyle" userId="aa4ea3ca-087e-42f6-a304-ad739abf9479" providerId="ADAL" clId="{E7525396-4B1A-4DE0-9237-D1C4B5B86CD1}" dt="2021-01-19T05:59:42.629" v="119" actId="26606"/>
          <ac:spMkLst>
            <pc:docMk/>
            <pc:sldMk cId="3471985551" sldId="262"/>
            <ac:spMk id="18" creationId="{AB58EF07-17C2-48CF-ABB0-EEF1F17CB8F0}"/>
          </ac:spMkLst>
        </pc:spChg>
        <pc:spChg chg="add del">
          <ac:chgData name="Kyle" userId="aa4ea3ca-087e-42f6-a304-ad739abf9479" providerId="ADAL" clId="{E7525396-4B1A-4DE0-9237-D1C4B5B86CD1}" dt="2021-01-19T05:59:42.629" v="119" actId="26606"/>
          <ac:spMkLst>
            <pc:docMk/>
            <pc:sldMk cId="3471985551" sldId="262"/>
            <ac:spMk id="19" creationId="{AF2F604E-43BE-4DC3-B983-E071523364F8}"/>
          </ac:spMkLst>
        </pc:spChg>
        <pc:spChg chg="add del">
          <ac:chgData name="Kyle" userId="aa4ea3ca-087e-42f6-a304-ad739abf9479" providerId="ADAL" clId="{E7525396-4B1A-4DE0-9237-D1C4B5B86CD1}" dt="2021-01-19T05:59:56.864" v="123" actId="26606"/>
          <ac:spMkLst>
            <pc:docMk/>
            <pc:sldMk cId="3471985551" sldId="262"/>
            <ac:spMk id="20" creationId="{FB5B0058-AF13-4859-B429-4EDDE2A26F7F}"/>
          </ac:spMkLst>
        </pc:spChg>
        <pc:spChg chg="add del">
          <ac:chgData name="Kyle" userId="aa4ea3ca-087e-42f6-a304-ad739abf9479" providerId="ADAL" clId="{E7525396-4B1A-4DE0-9237-D1C4B5B86CD1}" dt="2021-01-19T05:59:56.864" v="123" actId="26606"/>
          <ac:spMkLst>
            <pc:docMk/>
            <pc:sldMk cId="3471985551" sldId="262"/>
            <ac:spMk id="21" creationId="{81BD432D-FAB3-4B5D-BF27-4DA7C75B3238}"/>
          </ac:spMkLst>
        </pc:spChg>
        <pc:spChg chg="add del">
          <ac:chgData name="Kyle" userId="aa4ea3ca-087e-42f6-a304-ad739abf9479" providerId="ADAL" clId="{E7525396-4B1A-4DE0-9237-D1C4B5B86CD1}" dt="2021-01-19T05:59:59.383" v="125" actId="26606"/>
          <ac:spMkLst>
            <pc:docMk/>
            <pc:sldMk cId="3471985551" sldId="262"/>
            <ac:spMk id="24" creationId="{0671A8AE-40A1-4631-A6B8-581AFF065482}"/>
          </ac:spMkLst>
        </pc:spChg>
        <pc:spChg chg="add del">
          <ac:chgData name="Kyle" userId="aa4ea3ca-087e-42f6-a304-ad739abf9479" providerId="ADAL" clId="{E7525396-4B1A-4DE0-9237-D1C4B5B86CD1}" dt="2021-01-19T05:59:59.383" v="125" actId="26606"/>
          <ac:spMkLst>
            <pc:docMk/>
            <pc:sldMk cId="3471985551" sldId="262"/>
            <ac:spMk id="26" creationId="{AB58EF07-17C2-48CF-ABB0-EEF1F17CB8F0}"/>
          </ac:spMkLst>
        </pc:spChg>
        <pc:spChg chg="add del">
          <ac:chgData name="Kyle" userId="aa4ea3ca-087e-42f6-a304-ad739abf9479" providerId="ADAL" clId="{E7525396-4B1A-4DE0-9237-D1C4B5B86CD1}" dt="2021-01-19T05:59:59.383" v="125" actId="26606"/>
          <ac:spMkLst>
            <pc:docMk/>
            <pc:sldMk cId="3471985551" sldId="262"/>
            <ac:spMk id="27" creationId="{AF2F604E-43BE-4DC3-B983-E071523364F8}"/>
          </ac:spMkLst>
        </pc:spChg>
        <pc:spChg chg="add del">
          <ac:chgData name="Kyle" userId="aa4ea3ca-087e-42f6-a304-ad739abf9479" providerId="ADAL" clId="{E7525396-4B1A-4DE0-9237-D1C4B5B86CD1}" dt="2021-01-19T05:59:59.383" v="125" actId="26606"/>
          <ac:spMkLst>
            <pc:docMk/>
            <pc:sldMk cId="3471985551" sldId="262"/>
            <ac:spMk id="28" creationId="{08C9B587-E65E-4B52-B37C-ABEBB6E87928}"/>
          </ac:spMkLst>
        </pc:spChg>
        <pc:spChg chg="add del">
          <ac:chgData name="Kyle" userId="aa4ea3ca-087e-42f6-a304-ad739abf9479" providerId="ADAL" clId="{E7525396-4B1A-4DE0-9237-D1C4B5B86CD1}" dt="2021-01-19T06:00:00.448" v="127" actId="26606"/>
          <ac:spMkLst>
            <pc:docMk/>
            <pc:sldMk cId="3471985551" sldId="262"/>
            <ac:spMk id="30" creationId="{5A59F003-E00A-43F9-91DC-CC54E3B87466}"/>
          </ac:spMkLst>
        </pc:spChg>
        <pc:spChg chg="add del">
          <ac:chgData name="Kyle" userId="aa4ea3ca-087e-42f6-a304-ad739abf9479" providerId="ADAL" clId="{E7525396-4B1A-4DE0-9237-D1C4B5B86CD1}" dt="2021-01-19T06:00:00.448" v="127" actId="26606"/>
          <ac:spMkLst>
            <pc:docMk/>
            <pc:sldMk cId="3471985551" sldId="262"/>
            <ac:spMk id="32" creationId="{D74A4382-E3AD-430A-9A1F-DFA3E0E77A7D}"/>
          </ac:spMkLst>
        </pc:spChg>
        <pc:spChg chg="add del">
          <ac:chgData name="Kyle" userId="aa4ea3ca-087e-42f6-a304-ad739abf9479" providerId="ADAL" clId="{E7525396-4B1A-4DE0-9237-D1C4B5B86CD1}" dt="2021-01-19T06:00:00.448" v="127" actId="26606"/>
          <ac:spMkLst>
            <pc:docMk/>
            <pc:sldMk cId="3471985551" sldId="262"/>
            <ac:spMk id="33" creationId="{79F40191-0F44-4FD1-82CC-ACB507C14BE6}"/>
          </ac:spMkLst>
        </pc:spChg>
        <pc:spChg chg="add del">
          <ac:chgData name="Kyle" userId="aa4ea3ca-087e-42f6-a304-ad739abf9479" providerId="ADAL" clId="{E7525396-4B1A-4DE0-9237-D1C4B5B86CD1}" dt="2021-01-19T06:00:01.295" v="129" actId="26606"/>
          <ac:spMkLst>
            <pc:docMk/>
            <pc:sldMk cId="3471985551" sldId="262"/>
            <ac:spMk id="35" creationId="{0671A8AE-40A1-4631-A6B8-581AFF065482}"/>
          </ac:spMkLst>
        </pc:spChg>
        <pc:spChg chg="add del">
          <ac:chgData name="Kyle" userId="aa4ea3ca-087e-42f6-a304-ad739abf9479" providerId="ADAL" clId="{E7525396-4B1A-4DE0-9237-D1C4B5B86CD1}" dt="2021-01-19T06:00:01.295" v="129" actId="26606"/>
          <ac:spMkLst>
            <pc:docMk/>
            <pc:sldMk cId="3471985551" sldId="262"/>
            <ac:spMk id="37" creationId="{AB58EF07-17C2-48CF-ABB0-EEF1F17CB8F0}"/>
          </ac:spMkLst>
        </pc:spChg>
        <pc:spChg chg="add del">
          <ac:chgData name="Kyle" userId="aa4ea3ca-087e-42f6-a304-ad739abf9479" providerId="ADAL" clId="{E7525396-4B1A-4DE0-9237-D1C4B5B86CD1}" dt="2021-01-19T06:00:01.295" v="129" actId="26606"/>
          <ac:spMkLst>
            <pc:docMk/>
            <pc:sldMk cId="3471985551" sldId="262"/>
            <ac:spMk id="38" creationId="{AF2F604E-43BE-4DC3-B983-E071523364F8}"/>
          </ac:spMkLst>
        </pc:spChg>
        <pc:spChg chg="add del">
          <ac:chgData name="Kyle" userId="aa4ea3ca-087e-42f6-a304-ad739abf9479" providerId="ADAL" clId="{E7525396-4B1A-4DE0-9237-D1C4B5B86CD1}" dt="2021-01-19T06:00:01.295" v="129" actId="26606"/>
          <ac:spMkLst>
            <pc:docMk/>
            <pc:sldMk cId="3471985551" sldId="262"/>
            <ac:spMk id="39" creationId="{08C9B587-E65E-4B52-B37C-ABEBB6E87928}"/>
          </ac:spMkLst>
        </pc:spChg>
        <pc:spChg chg="add del">
          <ac:chgData name="Kyle" userId="aa4ea3ca-087e-42f6-a304-ad739abf9479" providerId="ADAL" clId="{E7525396-4B1A-4DE0-9237-D1C4B5B86CD1}" dt="2021-01-19T06:00:04.055" v="131" actId="26606"/>
          <ac:spMkLst>
            <pc:docMk/>
            <pc:sldMk cId="3471985551" sldId="262"/>
            <ac:spMk id="41" creationId="{5A59F003-E00A-43F9-91DC-CC54E3B87466}"/>
          </ac:spMkLst>
        </pc:spChg>
        <pc:spChg chg="add del">
          <ac:chgData name="Kyle" userId="aa4ea3ca-087e-42f6-a304-ad739abf9479" providerId="ADAL" clId="{E7525396-4B1A-4DE0-9237-D1C4B5B86CD1}" dt="2021-01-19T06:00:04.055" v="131" actId="26606"/>
          <ac:spMkLst>
            <pc:docMk/>
            <pc:sldMk cId="3471985551" sldId="262"/>
            <ac:spMk id="43" creationId="{D74A4382-E3AD-430A-9A1F-DFA3E0E77A7D}"/>
          </ac:spMkLst>
        </pc:spChg>
        <pc:spChg chg="add del">
          <ac:chgData name="Kyle" userId="aa4ea3ca-087e-42f6-a304-ad739abf9479" providerId="ADAL" clId="{E7525396-4B1A-4DE0-9237-D1C4B5B86CD1}" dt="2021-01-19T06:00:04.055" v="131" actId="26606"/>
          <ac:spMkLst>
            <pc:docMk/>
            <pc:sldMk cId="3471985551" sldId="262"/>
            <ac:spMk id="44" creationId="{79F40191-0F44-4FD1-82CC-ACB507C14BE6}"/>
          </ac:spMkLst>
        </pc:spChg>
        <pc:spChg chg="add del">
          <ac:chgData name="Kyle" userId="aa4ea3ca-087e-42f6-a304-ad739abf9479" providerId="ADAL" clId="{E7525396-4B1A-4DE0-9237-D1C4B5B86CD1}" dt="2021-01-19T06:00:05.887" v="133" actId="26606"/>
          <ac:spMkLst>
            <pc:docMk/>
            <pc:sldMk cId="3471985551" sldId="262"/>
            <ac:spMk id="46" creationId="{0671A8AE-40A1-4631-A6B8-581AFF065482}"/>
          </ac:spMkLst>
        </pc:spChg>
        <pc:spChg chg="add del">
          <ac:chgData name="Kyle" userId="aa4ea3ca-087e-42f6-a304-ad739abf9479" providerId="ADAL" clId="{E7525396-4B1A-4DE0-9237-D1C4B5B86CD1}" dt="2021-01-19T06:00:05.887" v="133" actId="26606"/>
          <ac:spMkLst>
            <pc:docMk/>
            <pc:sldMk cId="3471985551" sldId="262"/>
            <ac:spMk id="48" creationId="{AB58EF07-17C2-48CF-ABB0-EEF1F17CB8F0}"/>
          </ac:spMkLst>
        </pc:spChg>
        <pc:spChg chg="add del">
          <ac:chgData name="Kyle" userId="aa4ea3ca-087e-42f6-a304-ad739abf9479" providerId="ADAL" clId="{E7525396-4B1A-4DE0-9237-D1C4B5B86CD1}" dt="2021-01-19T06:00:05.887" v="133" actId="26606"/>
          <ac:spMkLst>
            <pc:docMk/>
            <pc:sldMk cId="3471985551" sldId="262"/>
            <ac:spMk id="49" creationId="{AF2F604E-43BE-4DC3-B983-E071523364F8}"/>
          </ac:spMkLst>
        </pc:spChg>
        <pc:spChg chg="add del">
          <ac:chgData name="Kyle" userId="aa4ea3ca-087e-42f6-a304-ad739abf9479" providerId="ADAL" clId="{E7525396-4B1A-4DE0-9237-D1C4B5B86CD1}" dt="2021-01-19T06:00:05.887" v="133" actId="26606"/>
          <ac:spMkLst>
            <pc:docMk/>
            <pc:sldMk cId="3471985551" sldId="262"/>
            <ac:spMk id="50" creationId="{08C9B587-E65E-4B52-B37C-ABEBB6E87928}"/>
          </ac:spMkLst>
        </pc:spChg>
        <pc:spChg chg="add">
          <ac:chgData name="Kyle" userId="aa4ea3ca-087e-42f6-a304-ad739abf9479" providerId="ADAL" clId="{E7525396-4B1A-4DE0-9237-D1C4B5B86CD1}" dt="2021-01-19T06:00:05.906" v="134" actId="26606"/>
          <ac:spMkLst>
            <pc:docMk/>
            <pc:sldMk cId="3471985551" sldId="262"/>
            <ac:spMk id="52" creationId="{5A59F003-E00A-43F9-91DC-CC54E3B87466}"/>
          </ac:spMkLst>
        </pc:spChg>
        <pc:spChg chg="add">
          <ac:chgData name="Kyle" userId="aa4ea3ca-087e-42f6-a304-ad739abf9479" providerId="ADAL" clId="{E7525396-4B1A-4DE0-9237-D1C4B5B86CD1}" dt="2021-01-19T06:00:05.906" v="134" actId="26606"/>
          <ac:spMkLst>
            <pc:docMk/>
            <pc:sldMk cId="3471985551" sldId="262"/>
            <ac:spMk id="54" creationId="{D74A4382-E3AD-430A-9A1F-DFA3E0E77A7D}"/>
          </ac:spMkLst>
        </pc:spChg>
        <pc:spChg chg="add">
          <ac:chgData name="Kyle" userId="aa4ea3ca-087e-42f6-a304-ad739abf9479" providerId="ADAL" clId="{E7525396-4B1A-4DE0-9237-D1C4B5B86CD1}" dt="2021-01-19T06:00:05.906" v="134" actId="26606"/>
          <ac:spMkLst>
            <pc:docMk/>
            <pc:sldMk cId="3471985551" sldId="262"/>
            <ac:spMk id="55" creationId="{79F40191-0F44-4FD1-82CC-ACB507C14BE6}"/>
          </ac:spMkLst>
        </pc:spChg>
        <pc:picChg chg="add del mod">
          <ac:chgData name="Kyle" userId="aa4ea3ca-087e-42f6-a304-ad739abf9479" providerId="ADAL" clId="{E7525396-4B1A-4DE0-9237-D1C4B5B86CD1}" dt="2021-01-19T05:59:32.810" v="115" actId="26606"/>
          <ac:picMkLst>
            <pc:docMk/>
            <pc:sldMk cId="3471985551" sldId="262"/>
            <ac:picMk id="5" creationId="{8F6726EC-8260-42B6-8622-6DE622445FF5}"/>
          </ac:picMkLst>
        </pc:picChg>
        <pc:picChg chg="add del">
          <ac:chgData name="Kyle" userId="aa4ea3ca-087e-42f6-a304-ad739abf9479" providerId="ADAL" clId="{E7525396-4B1A-4DE0-9237-D1C4B5B86CD1}" dt="2021-01-19T05:59:53.567" v="121" actId="26606"/>
          <ac:picMkLst>
            <pc:docMk/>
            <pc:sldMk cId="3471985551" sldId="262"/>
            <ac:picMk id="7" creationId="{41851E87-D55F-4DCB-B8D2-48D69F6C3D92}"/>
          </ac:picMkLst>
        </pc:picChg>
        <pc:picChg chg="add del">
          <ac:chgData name="Kyle" userId="aa4ea3ca-087e-42f6-a304-ad739abf9479" providerId="ADAL" clId="{E7525396-4B1A-4DE0-9237-D1C4B5B86CD1}" dt="2021-01-19T05:59:33.607" v="117" actId="26606"/>
          <ac:picMkLst>
            <pc:docMk/>
            <pc:sldMk cId="3471985551" sldId="262"/>
            <ac:picMk id="14" creationId="{2C7CA093-8CAB-44D9-BB19-972CEEBA213A}"/>
          </ac:picMkLst>
        </pc:picChg>
        <pc:picChg chg="add del">
          <ac:chgData name="Kyle" userId="aa4ea3ca-087e-42f6-a304-ad739abf9479" providerId="ADAL" clId="{E7525396-4B1A-4DE0-9237-D1C4B5B86CD1}" dt="2021-01-19T05:59:42.629" v="119" actId="26606"/>
          <ac:picMkLst>
            <pc:docMk/>
            <pc:sldMk cId="3471985551" sldId="262"/>
            <ac:picMk id="17" creationId="{EC76EC26-D838-4736-9D78-A8067E644D52}"/>
          </ac:picMkLst>
        </pc:picChg>
        <pc:picChg chg="add del">
          <ac:chgData name="Kyle" userId="aa4ea3ca-087e-42f6-a304-ad739abf9479" providerId="ADAL" clId="{E7525396-4B1A-4DE0-9237-D1C4B5B86CD1}" dt="2021-01-19T05:59:59.383" v="125" actId="26606"/>
          <ac:picMkLst>
            <pc:docMk/>
            <pc:sldMk cId="3471985551" sldId="262"/>
            <ac:picMk id="25" creationId="{4982F76C-BCCE-4C53-8365-7E1C54D0BC61}"/>
          </ac:picMkLst>
        </pc:picChg>
        <pc:picChg chg="add del">
          <ac:chgData name="Kyle" userId="aa4ea3ca-087e-42f6-a304-ad739abf9479" providerId="ADAL" clId="{E7525396-4B1A-4DE0-9237-D1C4B5B86CD1}" dt="2021-01-19T06:00:00.448" v="127" actId="26606"/>
          <ac:picMkLst>
            <pc:docMk/>
            <pc:sldMk cId="3471985551" sldId="262"/>
            <ac:picMk id="31" creationId="{41851E87-D55F-4DCB-B8D2-48D69F6C3D92}"/>
          </ac:picMkLst>
        </pc:picChg>
        <pc:picChg chg="add del">
          <ac:chgData name="Kyle" userId="aa4ea3ca-087e-42f6-a304-ad739abf9479" providerId="ADAL" clId="{E7525396-4B1A-4DE0-9237-D1C4B5B86CD1}" dt="2021-01-19T06:00:01.295" v="129" actId="26606"/>
          <ac:picMkLst>
            <pc:docMk/>
            <pc:sldMk cId="3471985551" sldId="262"/>
            <ac:picMk id="36" creationId="{4982F76C-BCCE-4C53-8365-7E1C54D0BC61}"/>
          </ac:picMkLst>
        </pc:picChg>
        <pc:picChg chg="add del">
          <ac:chgData name="Kyle" userId="aa4ea3ca-087e-42f6-a304-ad739abf9479" providerId="ADAL" clId="{E7525396-4B1A-4DE0-9237-D1C4B5B86CD1}" dt="2021-01-19T06:00:04.055" v="131" actId="26606"/>
          <ac:picMkLst>
            <pc:docMk/>
            <pc:sldMk cId="3471985551" sldId="262"/>
            <ac:picMk id="42" creationId="{41851E87-D55F-4DCB-B8D2-48D69F6C3D92}"/>
          </ac:picMkLst>
        </pc:picChg>
        <pc:picChg chg="add del">
          <ac:chgData name="Kyle" userId="aa4ea3ca-087e-42f6-a304-ad739abf9479" providerId="ADAL" clId="{E7525396-4B1A-4DE0-9237-D1C4B5B86CD1}" dt="2021-01-19T06:00:05.887" v="133" actId="26606"/>
          <ac:picMkLst>
            <pc:docMk/>
            <pc:sldMk cId="3471985551" sldId="262"/>
            <ac:picMk id="47" creationId="{4982F76C-BCCE-4C53-8365-7E1C54D0BC61}"/>
          </ac:picMkLst>
        </pc:picChg>
        <pc:picChg chg="add">
          <ac:chgData name="Kyle" userId="aa4ea3ca-087e-42f6-a304-ad739abf9479" providerId="ADAL" clId="{E7525396-4B1A-4DE0-9237-D1C4B5B86CD1}" dt="2021-01-19T06:00:05.906" v="134" actId="26606"/>
          <ac:picMkLst>
            <pc:docMk/>
            <pc:sldMk cId="3471985551" sldId="262"/>
            <ac:picMk id="53" creationId="{41851E87-D55F-4DCB-B8D2-48D69F6C3D92}"/>
          </ac:picMkLst>
        </pc:picChg>
        <pc:cxnChg chg="add del">
          <ac:chgData name="Kyle" userId="aa4ea3ca-087e-42f6-a304-ad739abf9479" providerId="ADAL" clId="{E7525396-4B1A-4DE0-9237-D1C4B5B86CD1}" dt="2021-01-19T05:59:56.864" v="123" actId="26606"/>
          <ac:cxnSpMkLst>
            <pc:docMk/>
            <pc:sldMk cId="3471985551" sldId="262"/>
            <ac:cxnSpMk id="12" creationId="{E6D6B450-4278-45B8-88C7-C061710E3C7E}"/>
          </ac:cxnSpMkLst>
        </pc:cxnChg>
        <pc:cxnChg chg="add del">
          <ac:chgData name="Kyle" userId="aa4ea3ca-087e-42f6-a304-ad739abf9479" providerId="ADAL" clId="{E7525396-4B1A-4DE0-9237-D1C4B5B86CD1}" dt="2021-01-19T05:59:56.864" v="123" actId="26606"/>
          <ac:cxnSpMkLst>
            <pc:docMk/>
            <pc:sldMk cId="3471985551" sldId="262"/>
            <ac:cxnSpMk id="22" creationId="{74234A4C-A256-4139-A5F4-27078F0D679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6437-92FA-4576-958E-0022EF9CF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95C49-1A5B-4848-AF09-B5DEE6752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89606-3E47-4AE8-AD91-D027BF89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3F6-0080-4E35-B991-59D964DD6A1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86F03-B08D-4F96-B72B-8584AFC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60A9B-2060-4ED7-BCA9-B5EF7FAF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2B3F-9945-431D-B388-4BD1ACBC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7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7F44-2765-4641-9BD2-1D122090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C4DDF-A9EB-4405-9DAA-0468C6952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9335-372E-4F91-B79D-AE217ACC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3F6-0080-4E35-B991-59D964DD6A1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5F5D8-E032-44BC-BD89-D8FA5CF4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37302-FBFE-478B-BEE7-115BB49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2B3F-9945-431D-B388-4BD1ACBC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7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6E6FD-C53C-4BD0-A0C1-9D704D791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FA288-9D8F-4DD9-8C51-205654E14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3063A-DD4B-41C4-90B5-F1676C90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3F6-0080-4E35-B991-59D964DD6A1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D750E-2616-4B38-9586-6920B11F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0D177-F19F-493C-A09D-26351AD8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2B3F-9945-431D-B388-4BD1ACBC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2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65DF-A665-46A7-90C3-2A34C8BD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9720-26F4-4409-9B61-5E7AEC3EF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56301-B854-4E0E-B54E-5193A022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3F6-0080-4E35-B991-59D964DD6A1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DB48-28FF-4099-8A24-44072E92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65A08-7A8C-4AFE-A09F-F112DDA4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2B3F-9945-431D-B388-4BD1ACBC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D599-AE04-4B20-9C11-EEB01217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9B214-3B24-4041-BFDE-E7DB75C4D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AAEB-AA13-4B96-8462-4A2F8FDF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3F6-0080-4E35-B991-59D964DD6A1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5F439-A434-46B1-90C0-8D3B3061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F8818-57CA-4800-8281-0286C68F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2B3F-9945-431D-B388-4BD1ACBC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8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BDB2-11F8-44DD-86D8-5CB70B35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20C23-85B4-4CE2-8B73-E85AD0646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D3F38-98C8-475B-A722-4EC0E86D4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06675-6634-4FDF-AF07-942E6D13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3F6-0080-4E35-B991-59D964DD6A1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DC3DD-FB4C-4C47-9AD8-07508001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EA565-8C49-4218-8F38-17223900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2B3F-9945-431D-B388-4BD1ACBC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359A-6FEB-45C9-ACF8-146C2CFD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956B1-6659-4F70-A7D3-F85408ED7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97689-36BF-4F7E-AA64-C684E6323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CDC8A-6472-4169-B1C4-7CAB855CD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EFFD5-4363-4BFD-BEA2-F08B9C37F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06C76-E211-4A0E-BA3D-14CD19BD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3F6-0080-4E35-B991-59D964DD6A1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83844-06E4-46ED-AB1C-4A93256D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FD840-8B5F-4505-A130-62BE370B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2B3F-9945-431D-B388-4BD1ACBC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5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1E09-CC44-4196-8772-DD0A8F5A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4DECF-7982-40F7-89D3-5BBED90F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3F6-0080-4E35-B991-59D964DD6A1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2071C-86CD-4E2B-9C5B-C05CC6C8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F9C93-522B-4650-B0DE-1144B3D4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2B3F-9945-431D-B388-4BD1ACBC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27D2E-46C9-4461-9C53-A70CF6AF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3F6-0080-4E35-B991-59D964DD6A1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980F3-CBFA-4544-BD16-51435DDB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22C7D-E258-4BCD-AA1B-80069C45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2B3F-9945-431D-B388-4BD1ACBC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2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A284-271F-4C70-9905-AB439E99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D8B76-7DF6-4591-BD7A-DA52D02A9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E2841-BE00-4258-A3CD-1773A2438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CBD1F-8AAA-4D71-BD8A-876C5582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3F6-0080-4E35-B991-59D964DD6A1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8B6C4-1EF4-42C8-8CC3-A8B988A9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569D1-442B-4834-93BB-6692A182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2B3F-9945-431D-B388-4BD1ACBC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4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7322-CA89-48C3-A7C3-BD5E9D2E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70919-2AF9-49DB-88BB-234E74B5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2251D-8634-41DC-8606-ED9DFB37A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0DB86-DB62-460B-88DE-D382E88D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3F6-0080-4E35-B991-59D964DD6A1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41858-97AD-4DDA-8704-8EDA6C62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98D41-6852-4A64-A292-0BD4FB55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2B3F-9945-431D-B388-4BD1ACBC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0BADD-BA10-4F39-9DA2-619F0B51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B9C5D-74AE-4C3C-AA14-1DAC87D9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73B8E-7859-4B5E-9746-F653B4762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F53F6-0080-4E35-B991-59D964DD6A1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1F607-E61E-4C31-B330-6DCA21A10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9074-068B-4EF4-81CE-68C53A9A5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2B3F-9945-431D-B388-4BD1ACBC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41851E87-D55F-4DCB-B8D2-48D69F6C3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39" b="526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54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35213-D89E-4E18-86AA-8B826B629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100"/>
              <a:t>WTA Neural Network &amp; Reconfigurable Tile Designs</a:t>
            </a:r>
          </a:p>
        </p:txBody>
      </p:sp>
      <p:sp>
        <p:nvSpPr>
          <p:cNvPr id="55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6AF2C-AECD-42C3-98F5-CD0456953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Kyle McGraw</a:t>
            </a:r>
          </a:p>
        </p:txBody>
      </p:sp>
    </p:spTree>
    <p:extLst>
      <p:ext uri="{BB962C8B-B14F-4D97-AF65-F5344CB8AC3E}">
        <p14:creationId xmlns:p14="http://schemas.microsoft.com/office/powerpoint/2010/main" val="3471985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A59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50342C80-1984-48C8-91A6-31B270417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t="-1" r="-4" b="388"/>
          <a:stretch/>
        </p:blipFill>
        <p:spPr>
          <a:xfrm>
            <a:off x="6137275" y="639763"/>
            <a:ext cx="2644775" cy="1928813"/>
          </a:xfrm>
          <a:prstGeom prst="rect">
            <a:avLst/>
          </a:prstGeom>
        </p:spPr>
      </p:pic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D479205B-8A9E-452F-B925-FDD1F401F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313" y="639763"/>
            <a:ext cx="2663825" cy="1928813"/>
          </a:xfrm>
          <a:prstGeom prst="rect">
            <a:avLst/>
          </a:prstGeom>
        </p:spPr>
      </p:pic>
      <p:pic>
        <p:nvPicPr>
          <p:cNvPr id="15" name="Picture 1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0B40635-CC2A-46D3-9C40-1DF7846CD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75" y="2636838"/>
            <a:ext cx="5376863" cy="3581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E87D41-0E89-4FEB-A548-0781F8C2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</a:t>
            </a:r>
            <a:r>
              <a:rPr lang="en-US" sz="5400" b="0" i="0" u="none" strike="noStrik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inner-take-all 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5400" b="0" i="0" u="none" strike="noStrik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eural 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5400" b="0" i="0" u="none" strike="noStrik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etwork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870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87D41-0E89-4FEB-A548-0781F8C2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Reconfigurable Tile Array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B961F-2C91-49ED-B4B6-C77A7839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252" y="604677"/>
            <a:ext cx="3530672" cy="35306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3A53A2-3358-4D1A-BCF4-CC9207A28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258761"/>
            <a:ext cx="3433324" cy="815414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7FDF153-71B7-48F1-8CCB-6E143CFC2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728" y="2653228"/>
            <a:ext cx="3433311" cy="7266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B234691-6BFE-40F3-A435-B79BA7BE3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12" y="582811"/>
            <a:ext cx="3423916" cy="344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1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8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376A885-1E03-44B5-BAE3-6DBEFF6C9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9" y="2143202"/>
            <a:ext cx="1550988" cy="7985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E38A0E-7335-4798-A636-571914B42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577" y="2143202"/>
            <a:ext cx="1583436" cy="723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3A890-3DCF-4F5D-BA9A-A3CE566A4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909" y="620968"/>
            <a:ext cx="3893104" cy="7231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87E9B1-26D9-41BC-9BC7-4969665AB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976" y="3913324"/>
            <a:ext cx="3442978" cy="23045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616408-C7D2-4A24-9625-097252E579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6577" y="3665436"/>
            <a:ext cx="2755900" cy="2800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E87D41-0E89-4FEB-A548-0781F8C2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Invader Tiles</a:t>
            </a:r>
          </a:p>
        </p:txBody>
      </p:sp>
    </p:spTree>
    <p:extLst>
      <p:ext uri="{BB962C8B-B14F-4D97-AF65-F5344CB8AC3E}">
        <p14:creationId xmlns:p14="http://schemas.microsoft.com/office/powerpoint/2010/main" val="89013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WTA Neural Network &amp; Reconfigurable Tile Designs</vt:lpstr>
      <vt:lpstr>Winner-take-all Neural Network</vt:lpstr>
      <vt:lpstr>Reconfigurable Tile Array</vt:lpstr>
      <vt:lpstr>Invader Tiles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WTA Neural Network &amp; Reconfigurable Tile Designs</dc:title>
  <dc:creator>Kyle McGraw</dc:creator>
  <cp:lastModifiedBy>Kyle McGraw</cp:lastModifiedBy>
  <cp:revision>1</cp:revision>
  <dcterms:created xsi:type="dcterms:W3CDTF">2021-01-19T06:00:05Z</dcterms:created>
  <dcterms:modified xsi:type="dcterms:W3CDTF">2021-01-19T06:00:31Z</dcterms:modified>
</cp:coreProperties>
</file>