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94" r:id="rId6"/>
    <p:sldId id="283" r:id="rId7"/>
    <p:sldId id="295" r:id="rId8"/>
    <p:sldId id="296" r:id="rId9"/>
    <p:sldId id="297" r:id="rId10"/>
    <p:sldId id="298" r:id="rId11"/>
    <p:sldId id="301" r:id="rId12"/>
    <p:sldId id="299" r:id="rId13"/>
    <p:sldId id="300" r:id="rId14"/>
    <p:sldId id="302" r:id="rId15"/>
    <p:sldId id="282" r:id="rId16"/>
    <p:sldId id="30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B91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29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718" y="963315"/>
            <a:ext cx="6744085" cy="21882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Intro" panose="02000000000000000000" pitchFamily="50" charset="0"/>
              </a:rPr>
              <a:t>EVALUASI BULANAN </a:t>
            </a:r>
            <a:r>
              <a:rPr lang="en-US" sz="2400" dirty="0">
                <a:latin typeface="Intro" panose="02000000000000000000" pitchFamily="50" charset="0"/>
              </a:rPr>
              <a:t>KYLO COFFEE AND EATERY</a:t>
            </a:r>
            <a:endParaRPr lang="en-US" dirty="0">
              <a:latin typeface="Intro" panose="020000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143336"/>
            <a:ext cx="3493008" cy="878908"/>
          </a:xfrm>
        </p:spPr>
        <p:txBody>
          <a:bodyPr/>
          <a:lstStyle/>
          <a:p>
            <a:r>
              <a:rPr lang="en-US" sz="2000" dirty="0">
                <a:latin typeface="Intro Inline" panose="02000000000000000000" pitchFamily="50" charset="0"/>
              </a:rPr>
              <a:t>PERIODE 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7A543-F755-BC84-131B-5161B6F6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" y="0"/>
            <a:ext cx="12152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87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23" y="3251446"/>
            <a:ext cx="6578353" cy="78123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LAPORAN KEUANGAN</a:t>
            </a:r>
          </a:p>
        </p:txBody>
      </p:sp>
    </p:spTree>
    <p:extLst>
      <p:ext uri="{BB962C8B-B14F-4D97-AF65-F5344CB8AC3E}">
        <p14:creationId xmlns:p14="http://schemas.microsoft.com/office/powerpoint/2010/main" val="2157076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210312"/>
            <a:ext cx="8165592" cy="768096"/>
          </a:xfrm>
        </p:spPr>
        <p:txBody>
          <a:bodyPr/>
          <a:lstStyle/>
          <a:p>
            <a:r>
              <a:rPr lang="en-US" sz="3200" dirty="0"/>
              <a:t>LAPORAN KEUANGAN PERIODE II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D70078-682E-3EE4-5E9F-7E54DA2F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51" y="978408"/>
            <a:ext cx="823074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89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210312"/>
            <a:ext cx="8165592" cy="768096"/>
          </a:xfrm>
        </p:spPr>
        <p:txBody>
          <a:bodyPr/>
          <a:lstStyle/>
          <a:p>
            <a:r>
              <a:rPr lang="en-US" sz="3200" dirty="0"/>
              <a:t>LAPORAN KEUANGAN PERIODE III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36B75-46D3-478F-36AE-969842CF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24" y="731520"/>
            <a:ext cx="7954485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03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23" y="3251446"/>
            <a:ext cx="6578353" cy="78123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OPERASIONAL</a:t>
            </a:r>
          </a:p>
        </p:txBody>
      </p:sp>
    </p:spTree>
    <p:extLst>
      <p:ext uri="{BB962C8B-B14F-4D97-AF65-F5344CB8AC3E}">
        <p14:creationId xmlns:p14="http://schemas.microsoft.com/office/powerpoint/2010/main" val="12058085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E6C6F-3116-31C0-9B3B-95135381B334}"/>
              </a:ext>
            </a:extLst>
          </p:cNvPr>
          <p:cNvSpPr txBox="1"/>
          <p:nvPr/>
        </p:nvSpPr>
        <p:spPr>
          <a:xfrm flipH="1">
            <a:off x="5765797" y="1605280"/>
            <a:ext cx="57251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KENDALA OPERASIONAL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PERSAINGAN DAN KONSUMEN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BRANDING DAN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SURVEI KEPUASAN PELANGGAN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PERIODE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Intro Inline" panose="020000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Intro Inline" panose="02000000000000000000" pitchFamily="50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83" y="2470211"/>
            <a:ext cx="6578353" cy="78123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TERIMAKASIH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SELAMAT MENUNAIKAN IBADAH PUASA :)</a:t>
            </a:r>
          </a:p>
        </p:txBody>
      </p:sp>
    </p:spTree>
    <p:extLst>
      <p:ext uri="{BB962C8B-B14F-4D97-AF65-F5344CB8AC3E}">
        <p14:creationId xmlns:p14="http://schemas.microsoft.com/office/powerpoint/2010/main" val="16834754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Pembukaan</a:t>
            </a:r>
            <a:r>
              <a:rPr lang="en-US" dirty="0"/>
              <a:t>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Produk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Operasional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​Kesimpulan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590297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23" y="3251446"/>
            <a:ext cx="6578353" cy="78123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PENJUALAN DAN PRODUK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5 PRODUK TERBAIK KYLO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PERIODE II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55F00-2106-DAAF-2B18-8C4D173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414301"/>
            <a:ext cx="10599938" cy="29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51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5 PRODUK TERBAIK KYLO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PERIODE III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81852-5F38-5631-3E3D-0955374D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2" y="2137112"/>
            <a:ext cx="10671048" cy="41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280" y="238963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PENJUALAN PERIODE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86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8B857-80D4-F182-BC37-EF8FB64F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1"/>
            <a:ext cx="12192000" cy="68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62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280" y="238963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PENJUALAN PERIODE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84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{1DA6F217-BA66-41A4-A64D-8F06AFEAECB3}tf78438558_win32</Template>
  <TotalTime>61</TotalTime>
  <Words>101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Intro</vt:lpstr>
      <vt:lpstr>Intro Inline</vt:lpstr>
      <vt:lpstr>Sabon Next LT</vt:lpstr>
      <vt:lpstr>Office Theme</vt:lpstr>
      <vt:lpstr>EVALUASI BULANAN KYLO COFFEE AND EATERY</vt:lpstr>
      <vt:lpstr>AGENDA</vt:lpstr>
      <vt:lpstr>EVALUASI </vt:lpstr>
      <vt:lpstr>PENJUALAN DAN PRODUK</vt:lpstr>
      <vt:lpstr>5 PRODUK TERBAIK KYLO PERIODE II</vt:lpstr>
      <vt:lpstr>5 PRODUK TERBAIK KYLO PERIODE III</vt:lpstr>
      <vt:lpstr>PENJUALAN PERIODE II</vt:lpstr>
      <vt:lpstr>PowerPoint Presentation</vt:lpstr>
      <vt:lpstr>PENJUALAN PERIODE III</vt:lpstr>
      <vt:lpstr>PowerPoint Presentation</vt:lpstr>
      <vt:lpstr>LAPORAN KEUANGAN</vt:lpstr>
      <vt:lpstr>LAPORAN KEUANGAN PERIODE II</vt:lpstr>
      <vt:lpstr>LAPORAN KEUANGAN PERIODE III</vt:lpstr>
      <vt:lpstr>OPERASIONAL</vt:lpstr>
      <vt:lpstr>PowerPoint Presentation</vt:lpstr>
      <vt:lpstr>TERIMAKASIH SELAMAT MENUNAIKAN IBADAH PUASA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BULANAN KYLO COFFEE AND EATERY</dc:title>
  <dc:subject/>
  <dc:creator>LENOVO Ideapad Slim 3</dc:creator>
  <cp:lastModifiedBy>LENOVO Ideapad Slim 3</cp:lastModifiedBy>
  <cp:revision>2</cp:revision>
  <dcterms:created xsi:type="dcterms:W3CDTF">2023-03-22T22:24:01Z</dcterms:created>
  <dcterms:modified xsi:type="dcterms:W3CDTF">2023-03-22T23:25:52Z</dcterms:modified>
</cp:coreProperties>
</file>