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104" y="-2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8866-F673-2A45-8FF4-4510F7120C14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6C6D9-A35B-B045-8E10-7E217324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1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8866-F673-2A45-8FF4-4510F7120C14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6C6D9-A35B-B045-8E10-7E217324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27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8866-F673-2A45-8FF4-4510F7120C14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6C6D9-A35B-B045-8E10-7E217324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3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8866-F673-2A45-8FF4-4510F7120C14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6C6D9-A35B-B045-8E10-7E217324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4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8866-F673-2A45-8FF4-4510F7120C14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6C6D9-A35B-B045-8E10-7E217324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4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8866-F673-2A45-8FF4-4510F7120C14}" type="datetimeFigureOut">
              <a:rPr lang="en-US" smtClean="0"/>
              <a:t>5/15/15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6C6D9-A35B-B045-8E10-7E217324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3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8866-F673-2A45-8FF4-4510F7120C14}" type="datetimeFigureOut">
              <a:rPr lang="en-US" smtClean="0"/>
              <a:t>5/15/15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6C6D9-A35B-B045-8E10-7E217324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3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8866-F673-2A45-8FF4-4510F7120C14}" type="datetimeFigureOut">
              <a:rPr lang="en-US" smtClean="0"/>
              <a:t>5/15/15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6C6D9-A35B-B045-8E10-7E217324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6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8866-F673-2A45-8FF4-4510F7120C14}" type="datetimeFigureOut">
              <a:rPr lang="en-US" smtClean="0"/>
              <a:t>5/15/15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6C6D9-A35B-B045-8E10-7E217324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1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8866-F673-2A45-8FF4-4510F7120C14}" type="datetimeFigureOut">
              <a:rPr lang="en-US" smtClean="0"/>
              <a:t>5/15/15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6C6D9-A35B-B045-8E10-7E217324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7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8866-F673-2A45-8FF4-4510F7120C14}" type="datetimeFigureOut">
              <a:rPr lang="en-US" smtClean="0"/>
              <a:t>5/15/15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6C6D9-A35B-B045-8E10-7E217324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7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88866-F673-2A45-8FF4-4510F7120C14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6C6D9-A35B-B045-8E10-7E217324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xplosion 2 51"/>
          <p:cNvSpPr/>
          <p:nvPr/>
        </p:nvSpPr>
        <p:spPr>
          <a:xfrm>
            <a:off x="2850769" y="1608092"/>
            <a:ext cx="1687371" cy="1171877"/>
          </a:xfrm>
          <a:prstGeom prst="irregularSeal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85062" y="2779970"/>
            <a:ext cx="994662" cy="345113"/>
          </a:xfrm>
          <a:prstGeom prst="ellipse">
            <a:avLst/>
          </a:prstGeom>
          <a:pattFill prst="pct20">
            <a:fgClr>
              <a:schemeClr val="accent2"/>
            </a:fgClr>
            <a:bgClr>
              <a:prstClr val="white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Acquire Write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785062" y="1154469"/>
            <a:ext cx="994662" cy="320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Acquire Read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785062" y="347409"/>
            <a:ext cx="994662" cy="320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Start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785062" y="3612085"/>
            <a:ext cx="994662" cy="345113"/>
          </a:xfrm>
          <a:prstGeom prst="ellipse">
            <a:avLst/>
          </a:prstGeom>
          <a:pattFill prst="pct20">
            <a:fgClr>
              <a:schemeClr val="accent2"/>
            </a:fgClr>
            <a:bgClr>
              <a:prstClr val="white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Exit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26" idx="0"/>
          </p:cNvCxnSpPr>
          <p:nvPr/>
        </p:nvCxnSpPr>
        <p:spPr>
          <a:xfrm>
            <a:off x="2282393" y="667467"/>
            <a:ext cx="0" cy="487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785062" y="1972910"/>
            <a:ext cx="994662" cy="320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Block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785062" y="4455940"/>
            <a:ext cx="994662" cy="320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Exit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282393" y="1485908"/>
            <a:ext cx="0" cy="487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282393" y="2292968"/>
            <a:ext cx="0" cy="487002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282393" y="3125083"/>
            <a:ext cx="0" cy="487002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282393" y="3957198"/>
            <a:ext cx="0" cy="487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Diamond 41"/>
          <p:cNvSpPr/>
          <p:nvPr/>
        </p:nvSpPr>
        <p:spPr>
          <a:xfrm>
            <a:off x="2229107" y="799248"/>
            <a:ext cx="106571" cy="10514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536397" y="685959"/>
            <a:ext cx="754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 smtClean="0"/>
              <a:t>async</a:t>
            </a:r>
            <a:endParaRPr lang="en-US" sz="1200" dirty="0"/>
          </a:p>
        </p:txBody>
      </p:sp>
      <p:sp>
        <p:nvSpPr>
          <p:cNvPr id="44" name="Diamond 43"/>
          <p:cNvSpPr/>
          <p:nvPr/>
        </p:nvSpPr>
        <p:spPr>
          <a:xfrm>
            <a:off x="2229107" y="1643617"/>
            <a:ext cx="106571" cy="10514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531956" y="1531760"/>
            <a:ext cx="754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release</a:t>
            </a:r>
            <a:endParaRPr lang="en-US" sz="1200" dirty="0"/>
          </a:p>
        </p:txBody>
      </p:sp>
      <p:sp>
        <p:nvSpPr>
          <p:cNvPr id="46" name="Diamond 45"/>
          <p:cNvSpPr/>
          <p:nvPr/>
        </p:nvSpPr>
        <p:spPr>
          <a:xfrm>
            <a:off x="2229106" y="3279067"/>
            <a:ext cx="106571" cy="105140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531955" y="3165778"/>
            <a:ext cx="754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release</a:t>
            </a:r>
            <a:endParaRPr lang="en-US" sz="1200" dirty="0"/>
          </a:p>
        </p:txBody>
      </p:sp>
      <p:sp>
        <p:nvSpPr>
          <p:cNvPr id="48" name="Oval 47"/>
          <p:cNvSpPr/>
          <p:nvPr/>
        </p:nvSpPr>
        <p:spPr>
          <a:xfrm>
            <a:off x="3154146" y="1972910"/>
            <a:ext cx="994662" cy="345113"/>
          </a:xfrm>
          <a:prstGeom prst="ellipse">
            <a:avLst/>
          </a:prstGeom>
          <a:pattFill prst="pct20">
            <a:fgClr>
              <a:schemeClr val="accent2"/>
            </a:fgClr>
            <a:bgClr>
              <a:prstClr val="white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Acquire Write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26" idx="4"/>
            <a:endCxn id="48" idx="1"/>
          </p:cNvCxnSpPr>
          <p:nvPr/>
        </p:nvCxnSpPr>
        <p:spPr>
          <a:xfrm>
            <a:off x="2282393" y="1474527"/>
            <a:ext cx="1017418" cy="548924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074221" y="2284087"/>
            <a:ext cx="1145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Violation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871751" y="1138134"/>
            <a:ext cx="728233" cy="3349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Private Read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871753" y="354183"/>
            <a:ext cx="728233" cy="3349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Null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871753" y="1531760"/>
            <a:ext cx="728233" cy="3349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Null</a:t>
            </a:r>
            <a:endParaRPr lang="en-US" sz="1200" dirty="0"/>
          </a:p>
        </p:txBody>
      </p:sp>
      <p:sp>
        <p:nvSpPr>
          <p:cNvPr id="59" name="Rounded Rectangle 58"/>
          <p:cNvSpPr/>
          <p:nvPr/>
        </p:nvSpPr>
        <p:spPr>
          <a:xfrm>
            <a:off x="871753" y="2779969"/>
            <a:ext cx="728233" cy="3349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Private Write</a:t>
            </a:r>
            <a:endParaRPr lang="en-US" sz="1200" dirty="0"/>
          </a:p>
        </p:txBody>
      </p:sp>
      <p:sp>
        <p:nvSpPr>
          <p:cNvPr id="60" name="Rounded Rectangle 59"/>
          <p:cNvSpPr/>
          <p:nvPr/>
        </p:nvSpPr>
        <p:spPr>
          <a:xfrm>
            <a:off x="871751" y="3165778"/>
            <a:ext cx="728233" cy="3349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Null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4990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21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Mercer</dc:creator>
  <cp:lastModifiedBy>Eric Mercer</cp:lastModifiedBy>
  <cp:revision>4</cp:revision>
  <dcterms:created xsi:type="dcterms:W3CDTF">2015-05-15T14:51:08Z</dcterms:created>
  <dcterms:modified xsi:type="dcterms:W3CDTF">2015-05-15T16:02:58Z</dcterms:modified>
</cp:coreProperties>
</file>