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9"/>
  </p:normalViewPr>
  <p:slideViewPr>
    <p:cSldViewPr snapToGrid="0" snapToObjects="1">
      <p:cViewPr varScale="1">
        <p:scale>
          <a:sx n="102" d="100"/>
          <a:sy n="102" d="100"/>
        </p:scale>
        <p:origin x="176" y="3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427F-A5ED-9C4F-A7B0-4C0CD25F32F9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B7F6-BF53-2641-9BB9-E2E4550D8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427F-A5ED-9C4F-A7B0-4C0CD25F32F9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B7F6-BF53-2641-9BB9-E2E4550D8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427F-A5ED-9C4F-A7B0-4C0CD25F32F9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B7F6-BF53-2641-9BB9-E2E4550D8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427F-A5ED-9C4F-A7B0-4C0CD25F32F9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B7F6-BF53-2641-9BB9-E2E4550D8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427F-A5ED-9C4F-A7B0-4C0CD25F32F9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B7F6-BF53-2641-9BB9-E2E4550D8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427F-A5ED-9C4F-A7B0-4C0CD25F32F9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B7F6-BF53-2641-9BB9-E2E4550D8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427F-A5ED-9C4F-A7B0-4C0CD25F32F9}" type="datetimeFigureOut">
              <a:rPr lang="en-US" smtClean="0"/>
              <a:t>8/23/17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B7F6-BF53-2641-9BB9-E2E4550D8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427F-A5ED-9C4F-A7B0-4C0CD25F32F9}" type="datetimeFigureOut">
              <a:rPr lang="en-US" smtClean="0"/>
              <a:t>8/23/17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B7F6-BF53-2641-9BB9-E2E4550D8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427F-A5ED-9C4F-A7B0-4C0CD25F32F9}" type="datetimeFigureOut">
              <a:rPr lang="en-US" smtClean="0"/>
              <a:t>8/23/17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B7F6-BF53-2641-9BB9-E2E4550D8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427F-A5ED-9C4F-A7B0-4C0CD25F32F9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B7F6-BF53-2641-9BB9-E2E4550D8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427F-A5ED-9C4F-A7B0-4C0CD25F32F9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B7F6-BF53-2641-9BB9-E2E4550D8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B427F-A5ED-9C4F-A7B0-4C0CD25F32F9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DB7F6-BF53-2641-9BB9-E2E4550D8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1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/>
              <p:cNvSpPr/>
              <p:nvPr/>
            </p:nvSpPr>
            <p:spPr>
              <a:xfrm>
                <a:off x="1120589" y="555812"/>
                <a:ext cx="582706" cy="3585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r>
                        <a:rPr lang="en-US" sz="1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589" y="555812"/>
                <a:ext cx="582706" cy="358588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1120587" y="1344707"/>
            <a:ext cx="582706" cy="3585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/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2214282" y="1344707"/>
            <a:ext cx="582706" cy="3585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/>
              <p:cNvSpPr/>
              <p:nvPr/>
            </p:nvSpPr>
            <p:spPr>
              <a:xfrm>
                <a:off x="1129553" y="2133605"/>
                <a:ext cx="582706" cy="358588"/>
              </a:xfrm>
              <a:prstGeom prst="round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r>
                        <a:rPr lang="en-US" sz="1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53" y="2133605"/>
                <a:ext cx="582706" cy="358588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2214282" y="2133605"/>
            <a:ext cx="582706" cy="358588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29553" y="2922506"/>
            <a:ext cx="582706" cy="3585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/>
              <p:cNvSpPr/>
              <p:nvPr/>
            </p:nvSpPr>
            <p:spPr>
              <a:xfrm>
                <a:off x="2214281" y="2922506"/>
                <a:ext cx="582706" cy="3585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r>
                        <a:rPr lang="en-US" sz="1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281" y="2922506"/>
                <a:ext cx="582706" cy="358588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/>
          <p:cNvSpPr/>
          <p:nvPr/>
        </p:nvSpPr>
        <p:spPr>
          <a:xfrm>
            <a:off x="1138516" y="3711398"/>
            <a:ext cx="582706" cy="3585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 flipH="1">
            <a:off x="1411940" y="914400"/>
            <a:ext cx="2" cy="430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6" idx="0"/>
          </p:cNvCxnSpPr>
          <p:nvPr/>
        </p:nvCxnSpPr>
        <p:spPr>
          <a:xfrm>
            <a:off x="1411942" y="914400"/>
            <a:ext cx="1093693" cy="430307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7" idx="0"/>
          </p:cNvCxnSpPr>
          <p:nvPr/>
        </p:nvCxnSpPr>
        <p:spPr>
          <a:xfrm>
            <a:off x="1411940" y="1703295"/>
            <a:ext cx="8966" cy="430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2505635" y="1703295"/>
            <a:ext cx="0" cy="430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8" idx="1"/>
          </p:cNvCxnSpPr>
          <p:nvPr/>
        </p:nvCxnSpPr>
        <p:spPr>
          <a:xfrm>
            <a:off x="1712259" y="2312899"/>
            <a:ext cx="502023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9" idx="0"/>
          </p:cNvCxnSpPr>
          <p:nvPr/>
        </p:nvCxnSpPr>
        <p:spPr>
          <a:xfrm>
            <a:off x="1420906" y="2492193"/>
            <a:ext cx="0" cy="430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10" idx="0"/>
          </p:cNvCxnSpPr>
          <p:nvPr/>
        </p:nvCxnSpPr>
        <p:spPr>
          <a:xfrm flipH="1">
            <a:off x="2505634" y="2492193"/>
            <a:ext cx="1" cy="430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2"/>
            <a:endCxn id="11" idx="0"/>
          </p:cNvCxnSpPr>
          <p:nvPr/>
        </p:nvCxnSpPr>
        <p:spPr>
          <a:xfrm>
            <a:off x="1420906" y="3281094"/>
            <a:ext cx="8963" cy="43030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11" idx="0"/>
          </p:cNvCxnSpPr>
          <p:nvPr/>
        </p:nvCxnSpPr>
        <p:spPr>
          <a:xfrm flipH="1">
            <a:off x="1429869" y="3281094"/>
            <a:ext cx="1075765" cy="43030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4" idx="0"/>
          </p:cNvCxnSpPr>
          <p:nvPr/>
        </p:nvCxnSpPr>
        <p:spPr>
          <a:xfrm>
            <a:off x="1411940" y="282385"/>
            <a:ext cx="2" cy="27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11938" y="17751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877488" y="805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3126837" y="557900"/>
                <a:ext cx="582706" cy="3585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r>
                        <a:rPr lang="en-US" sz="1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837" y="557900"/>
                <a:ext cx="582706" cy="358588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ounded Rectangle 36"/>
          <p:cNvSpPr/>
          <p:nvPr/>
        </p:nvSpPr>
        <p:spPr>
          <a:xfrm>
            <a:off x="3126835" y="1346795"/>
            <a:ext cx="582706" cy="3585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/>
            <a:endParaRPr lang="en-US" sz="1400" dirty="0"/>
          </a:p>
        </p:txBody>
      </p:sp>
      <p:sp>
        <p:nvSpPr>
          <p:cNvPr id="38" name="Rounded Rectangle 37"/>
          <p:cNvSpPr/>
          <p:nvPr/>
        </p:nvSpPr>
        <p:spPr>
          <a:xfrm>
            <a:off x="4220530" y="1346795"/>
            <a:ext cx="582706" cy="3585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ounded Rectangle 38"/>
              <p:cNvSpPr/>
              <p:nvPr/>
            </p:nvSpPr>
            <p:spPr>
              <a:xfrm>
                <a:off x="3135801" y="2135693"/>
                <a:ext cx="582706" cy="358588"/>
              </a:xfrm>
              <a:prstGeom prst="roundRect">
                <a:avLst/>
              </a:prstGeom>
              <a:solidFill>
                <a:schemeClr val="bg2"/>
              </a:solidFill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r>
                        <a:rPr lang="en-US" sz="1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801" y="2135693"/>
                <a:ext cx="582706" cy="358588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ounded Rectangle 39"/>
          <p:cNvSpPr/>
          <p:nvPr/>
        </p:nvSpPr>
        <p:spPr>
          <a:xfrm>
            <a:off x="4220530" y="2135693"/>
            <a:ext cx="582706" cy="358588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3135801" y="2924594"/>
            <a:ext cx="582706" cy="3585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ounded Rectangle 41"/>
              <p:cNvSpPr/>
              <p:nvPr/>
            </p:nvSpPr>
            <p:spPr>
              <a:xfrm>
                <a:off x="4220529" y="2924594"/>
                <a:ext cx="582706" cy="358588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r>
                        <a:rPr lang="en-US" sz="1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529" y="2924594"/>
                <a:ext cx="582706" cy="358588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/>
          <p:cNvSpPr/>
          <p:nvPr/>
        </p:nvSpPr>
        <p:spPr>
          <a:xfrm>
            <a:off x="3144764" y="3713486"/>
            <a:ext cx="582706" cy="3585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38" idx="2"/>
            <a:endCxn id="39" idx="0"/>
          </p:cNvCxnSpPr>
          <p:nvPr/>
        </p:nvCxnSpPr>
        <p:spPr>
          <a:xfrm flipH="1">
            <a:off x="3418188" y="916488"/>
            <a:ext cx="2" cy="430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40" idx="0"/>
          </p:cNvCxnSpPr>
          <p:nvPr/>
        </p:nvCxnSpPr>
        <p:spPr>
          <a:xfrm>
            <a:off x="3418190" y="916488"/>
            <a:ext cx="1093693" cy="430307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2"/>
            <a:endCxn id="41" idx="0"/>
          </p:cNvCxnSpPr>
          <p:nvPr/>
        </p:nvCxnSpPr>
        <p:spPr>
          <a:xfrm>
            <a:off x="3418188" y="1705383"/>
            <a:ext cx="8966" cy="430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2"/>
            <a:endCxn id="42" idx="0"/>
          </p:cNvCxnSpPr>
          <p:nvPr/>
        </p:nvCxnSpPr>
        <p:spPr>
          <a:xfrm>
            <a:off x="4511883" y="1705383"/>
            <a:ext cx="0" cy="430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1" idx="3"/>
            <a:endCxn id="42" idx="1"/>
          </p:cNvCxnSpPr>
          <p:nvPr/>
        </p:nvCxnSpPr>
        <p:spPr>
          <a:xfrm>
            <a:off x="3718507" y="2314987"/>
            <a:ext cx="502023" cy="0"/>
          </a:xfrm>
          <a:prstGeom prst="straightConnector1">
            <a:avLst/>
          </a:prstGeom>
          <a:ln w="127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2"/>
            <a:endCxn id="43" idx="0"/>
          </p:cNvCxnSpPr>
          <p:nvPr/>
        </p:nvCxnSpPr>
        <p:spPr>
          <a:xfrm>
            <a:off x="3427154" y="2494281"/>
            <a:ext cx="0" cy="430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2"/>
            <a:endCxn id="44" idx="0"/>
          </p:cNvCxnSpPr>
          <p:nvPr/>
        </p:nvCxnSpPr>
        <p:spPr>
          <a:xfrm flipH="1">
            <a:off x="4511882" y="2494281"/>
            <a:ext cx="1" cy="430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3" idx="2"/>
            <a:endCxn id="45" idx="0"/>
          </p:cNvCxnSpPr>
          <p:nvPr/>
        </p:nvCxnSpPr>
        <p:spPr>
          <a:xfrm>
            <a:off x="3427154" y="3283182"/>
            <a:ext cx="8963" cy="43030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4" idx="2"/>
            <a:endCxn id="45" idx="0"/>
          </p:cNvCxnSpPr>
          <p:nvPr/>
        </p:nvCxnSpPr>
        <p:spPr>
          <a:xfrm flipH="1">
            <a:off x="3436117" y="3283182"/>
            <a:ext cx="1075765" cy="43030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8" idx="0"/>
          </p:cNvCxnSpPr>
          <p:nvPr/>
        </p:nvCxnSpPr>
        <p:spPr>
          <a:xfrm>
            <a:off x="3418188" y="284473"/>
            <a:ext cx="2" cy="27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418186" y="1796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883736" y="8079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806119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28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Mercer</dc:creator>
  <cp:lastModifiedBy>Eric Mercer</cp:lastModifiedBy>
  <cp:revision>3</cp:revision>
  <dcterms:created xsi:type="dcterms:W3CDTF">2017-08-23T15:24:18Z</dcterms:created>
  <dcterms:modified xsi:type="dcterms:W3CDTF">2017-08-23T15:51:45Z</dcterms:modified>
</cp:coreProperties>
</file>