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8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C3AADF-AE5A-40E7-BB53-F881A4316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820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0" y="1208542"/>
            <a:ext cx="6607243" cy="858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4000" b="1" dirty="0">
                <a:latin typeface="+mj-lt"/>
                <a:ea typeface="+mj-ea"/>
                <a:cs typeface="+mj-cs"/>
              </a:rPr>
              <a:t>BTS  </a:t>
            </a:r>
            <a:r>
              <a:rPr lang="ko-KR" altLang="en-US" sz="4000" b="1" dirty="0">
                <a:latin typeface="+mj-lt"/>
                <a:ea typeface="+mj-ea"/>
                <a:cs typeface="+mj-cs"/>
              </a:rPr>
              <a:t>중국에서의 논란</a:t>
            </a:r>
            <a:endParaRPr lang="en-US" altLang="ko-KR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-88283" y="4651935"/>
            <a:ext cx="2739293" cy="11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u="sng" dirty="0">
                <a:solidFill>
                  <a:srgbClr val="C5A48D"/>
                </a:solidFill>
              </a:rPr>
              <a:t>중국언어문화 전공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u="sng" dirty="0">
                <a:solidFill>
                  <a:srgbClr val="C5A48D"/>
                </a:solidFill>
              </a:rPr>
              <a:t>201400582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u="sng" dirty="0">
                <a:solidFill>
                  <a:srgbClr val="C5A48D"/>
                </a:solidFill>
              </a:rPr>
              <a:t>김영민</a:t>
            </a:r>
            <a:endParaRPr lang="en-US" altLang="ko-KR" sz="1400" b="1" u="sng" dirty="0">
              <a:solidFill>
                <a:srgbClr val="C5A4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 descr="사람, 서있는, 가장, 실내이(가) 표시된 사진&#10;&#10;자동 생성된 설명">
            <a:extLst>
              <a:ext uri="{FF2B5EF4-FFF2-40B4-BE49-F238E27FC236}">
                <a16:creationId xmlns:a16="http://schemas.microsoft.com/office/drawing/2014/main" id="{F09B9E6E-3144-457C-8491-8E0762B50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/>
          <a:stretch/>
        </p:blipFill>
        <p:spPr>
          <a:xfrm>
            <a:off x="400949" y="2073554"/>
            <a:ext cx="3425957" cy="2710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99E918-3402-4456-91D5-78EAF94F56ED}"/>
              </a:ext>
            </a:extLst>
          </p:cNvPr>
          <p:cNvSpPr txBox="1"/>
          <p:nvPr/>
        </p:nvSpPr>
        <p:spPr>
          <a:xfrm>
            <a:off x="4318662" y="1036778"/>
            <a:ext cx="7472389" cy="27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지난 </a:t>
            </a:r>
            <a:r>
              <a:rPr lang="en-US" altLang="ko-KR" sz="2000" dirty="0"/>
              <a:t>7</a:t>
            </a:r>
            <a:r>
              <a:rPr lang="ko-KR" altLang="en-US" sz="2000" dirty="0"/>
              <a:t>일 </a:t>
            </a:r>
            <a:r>
              <a:rPr lang="en-US" altLang="ko-KR" sz="2000" dirty="0"/>
              <a:t>BTS</a:t>
            </a:r>
            <a:r>
              <a:rPr lang="ko-KR" altLang="en-US" sz="2000" dirty="0"/>
              <a:t>는 미국 비영리 단체 </a:t>
            </a:r>
            <a:r>
              <a:rPr lang="ko-KR" altLang="en-US" sz="2000" dirty="0" err="1"/>
              <a:t>코리아소사이어티에서</a:t>
            </a:r>
            <a:r>
              <a:rPr lang="en-US" altLang="ko-KR" sz="2000" dirty="0"/>
              <a:t> ‘</a:t>
            </a:r>
            <a:r>
              <a:rPr lang="ko-KR" altLang="en-US" sz="2000" dirty="0" err="1"/>
              <a:t>밴플리트상＇을</a:t>
            </a:r>
            <a:r>
              <a:rPr lang="en-US" altLang="ko-KR" sz="2000" dirty="0"/>
              <a:t> </a:t>
            </a:r>
            <a:r>
              <a:rPr lang="ko-KR" altLang="en-US" sz="2000" dirty="0"/>
              <a:t>받은 후 수상 소감에서 </a:t>
            </a:r>
            <a:r>
              <a:rPr lang="en-US" altLang="ko-KR" sz="2000" dirty="0"/>
              <a:t>“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6.25 </a:t>
            </a:r>
            <a:r>
              <a:rPr lang="ko-KR" alt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전쟁</a:t>
            </a:r>
            <a:r>
              <a:rPr lang="ko-KR" altLang="en-US" sz="2000" dirty="0" err="1"/>
              <a:t>”을</a:t>
            </a:r>
            <a:r>
              <a:rPr lang="en-US" altLang="ko-KR" sz="2000" dirty="0"/>
              <a:t> </a:t>
            </a:r>
            <a:r>
              <a:rPr lang="ko-KR" altLang="en-US" sz="2000" dirty="0"/>
              <a:t>언급한 후 이 소식이 일부 중국 누리꾼들로부터 곡해되면서 </a:t>
            </a:r>
            <a:r>
              <a:rPr lang="en-US" altLang="ko-KR" sz="2000" dirty="0"/>
              <a:t>“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전쟁 당시 중국의 희생을 </a:t>
            </a:r>
            <a:r>
              <a:rPr lang="ko-KR" alt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무시했다</a:t>
            </a:r>
            <a:r>
              <a:rPr lang="ko-KR" altLang="en-US" sz="2000" dirty="0" err="1"/>
              <a:t>＂라는</a:t>
            </a:r>
            <a:r>
              <a:rPr lang="en-US" altLang="ko-KR" sz="2000" dirty="0"/>
              <a:t> </a:t>
            </a:r>
            <a:r>
              <a:rPr lang="ko-KR" altLang="en-US" sz="2000" dirty="0"/>
              <a:t>반발이 존재하였다</a:t>
            </a:r>
            <a:r>
              <a:rPr lang="en-US" altLang="ko-KR" sz="2000" dirty="0"/>
              <a:t>. </a:t>
            </a: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BTS</a:t>
            </a:r>
            <a:r>
              <a:rPr lang="ko-KR" altLang="en-US" sz="2000" dirty="0"/>
              <a:t>의 리더 </a:t>
            </a:r>
            <a:r>
              <a:rPr lang="en-US" altLang="ko-KR" sz="2000" dirty="0"/>
              <a:t>RM(</a:t>
            </a:r>
            <a:r>
              <a:rPr lang="ko-KR" altLang="en-US" sz="2000" dirty="0"/>
              <a:t>본명 </a:t>
            </a:r>
            <a:r>
              <a:rPr lang="ko-KR" altLang="en-US" sz="2000" dirty="0" err="1"/>
              <a:t>김남준</a:t>
            </a:r>
            <a:r>
              <a:rPr lang="en-US" altLang="ko-KR" sz="2000" dirty="0"/>
              <a:t>)</a:t>
            </a:r>
            <a:r>
              <a:rPr lang="ko-KR" altLang="en-US" sz="2000" dirty="0"/>
              <a:t>의 수상 소감이었는데</a:t>
            </a:r>
            <a:r>
              <a:rPr lang="en-US" altLang="ko-KR" sz="2000" dirty="0"/>
              <a:t>, </a:t>
            </a:r>
            <a:r>
              <a:rPr lang="ko-KR" altLang="en-US" sz="2000" dirty="0"/>
              <a:t>그는 </a:t>
            </a:r>
            <a:r>
              <a:rPr lang="en-US" altLang="ko-KR" sz="2000" dirty="0"/>
              <a:t>“</a:t>
            </a:r>
            <a:r>
              <a:rPr lang="ko-KR" altLang="en-US" sz="2000" dirty="0"/>
              <a:t>올해는 한국전쟁 </a:t>
            </a:r>
            <a:r>
              <a:rPr lang="en-US" altLang="ko-KR" sz="2000" dirty="0"/>
              <a:t>70</a:t>
            </a:r>
            <a:r>
              <a:rPr lang="ko-KR" altLang="en-US" sz="2000" dirty="0"/>
              <a:t>주년으로 양국</a:t>
            </a:r>
            <a:r>
              <a:rPr lang="en-US" altLang="ko-KR" sz="2000" dirty="0"/>
              <a:t>(</a:t>
            </a:r>
            <a:r>
              <a:rPr lang="ko-KR" altLang="en-US" sz="2000" dirty="0"/>
              <a:t>한미</a:t>
            </a:r>
            <a:r>
              <a:rPr lang="en-US" altLang="ko-KR" sz="2000" dirty="0"/>
              <a:t>)</a:t>
            </a:r>
            <a:r>
              <a:rPr lang="ko-KR" altLang="en-US" sz="2000" dirty="0"/>
              <a:t>이 함께 겪었던 고난의 역사</a:t>
            </a:r>
            <a:r>
              <a:rPr lang="en-US" altLang="ko-KR" sz="2000" dirty="0"/>
              <a:t>, </a:t>
            </a:r>
            <a:r>
              <a:rPr lang="ko-KR" altLang="en-US" sz="2000" dirty="0"/>
              <a:t>많은 남성과 여성의 희생을 영원히 </a:t>
            </a:r>
            <a:r>
              <a:rPr lang="ko-KR" altLang="en-US" sz="2000" dirty="0" err="1"/>
              <a:t>기억해야한다＂고</a:t>
            </a:r>
            <a:r>
              <a:rPr lang="ko-KR" altLang="en-US" sz="2000" dirty="0"/>
              <a:t> 밝혔으나</a:t>
            </a:r>
            <a:r>
              <a:rPr lang="en-US" altLang="ko-KR" sz="2000" dirty="0"/>
              <a:t>, </a:t>
            </a:r>
            <a:r>
              <a:rPr lang="ko-KR" altLang="en-US" sz="2000" dirty="0"/>
              <a:t>이는 </a:t>
            </a:r>
            <a:r>
              <a:rPr lang="ko-KR" altLang="en-US" sz="2000" dirty="0" err="1"/>
              <a:t>웨이보등</a:t>
            </a:r>
            <a:r>
              <a:rPr lang="ko-KR" altLang="en-US" sz="2000" dirty="0"/>
              <a:t> 중국 소셜 미디어에 </a:t>
            </a:r>
            <a:r>
              <a:rPr lang="ko-KR" alt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비난성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게시물</a:t>
            </a:r>
            <a:r>
              <a:rPr lang="ko-KR" altLang="en-US" sz="2000" dirty="0"/>
              <a:t>과 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댓글</a:t>
            </a:r>
            <a:r>
              <a:rPr lang="ko-KR" altLang="en-US" sz="2000" dirty="0"/>
              <a:t>이 존재하였다</a:t>
            </a:r>
            <a:r>
              <a:rPr lang="en-US" altLang="ko-KR" sz="2000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B5F9A-D81D-4E14-836A-8EC1FDC5F719}"/>
              </a:ext>
            </a:extLst>
          </p:cNvPr>
          <p:cNvSpPr txBox="1"/>
          <p:nvPr/>
        </p:nvSpPr>
        <p:spPr>
          <a:xfrm>
            <a:off x="150876" y="113448"/>
            <a:ext cx="161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배경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5C486D-91C7-4A70-82A3-66FA5C7C6B55}"/>
              </a:ext>
            </a:extLst>
          </p:cNvPr>
          <p:cNvSpPr txBox="1"/>
          <p:nvPr/>
        </p:nvSpPr>
        <p:spPr>
          <a:xfrm>
            <a:off x="4318662" y="3716851"/>
            <a:ext cx="7675483" cy="227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또한 이는 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환구시보 등 중국 관영 매체</a:t>
            </a:r>
            <a:r>
              <a:rPr lang="ko-KR" altLang="en-US" sz="2000" b="1" dirty="0"/>
              <a:t>들이 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SNS 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게시물</a:t>
            </a:r>
            <a:r>
              <a:rPr lang="ko-KR" altLang="en-US" sz="2000" dirty="0"/>
              <a:t>을 올리며 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여론몰이</a:t>
            </a:r>
            <a:r>
              <a:rPr lang="ko-KR" altLang="en-US" sz="2000" dirty="0"/>
              <a:t>를 한 영향도 </a:t>
            </a:r>
            <a:r>
              <a:rPr lang="ko-KR" altLang="en-US" sz="2000" dirty="0" err="1"/>
              <a:t>컸다고</a:t>
            </a:r>
            <a:r>
              <a:rPr lang="ko-KR" altLang="en-US" sz="2000" dirty="0"/>
              <a:t> 한다</a:t>
            </a:r>
            <a:r>
              <a:rPr lang="en-US" altLang="ko-KR" sz="2000" dirty="0"/>
              <a:t>. </a:t>
            </a: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삼성전자 등 한국 대기업들이 </a:t>
            </a:r>
            <a:r>
              <a:rPr lang="en-US" altLang="ko-KR" sz="2000" dirty="0"/>
              <a:t>BTS</a:t>
            </a:r>
            <a:r>
              <a:rPr lang="ko-KR" altLang="en-US" sz="2000" dirty="0"/>
              <a:t>의 중국 내 광고를 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내리겠다</a:t>
            </a:r>
            <a:r>
              <a:rPr lang="ko-KR" altLang="en-US" sz="2000" dirty="0"/>
              <a:t>는 보도도 존재하였는데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게시물에는 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만 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4000</a:t>
            </a:r>
            <a:r>
              <a:rPr lang="ko-KR" altLang="en-US" sz="2000" dirty="0"/>
              <a:t>여명이 </a:t>
            </a:r>
            <a:r>
              <a:rPr lang="en-US" altLang="ko-KR" sz="2000" dirty="0"/>
              <a:t>‘</a:t>
            </a:r>
            <a:r>
              <a:rPr lang="ko-KR" alt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좋아요</a:t>
            </a:r>
            <a:r>
              <a:rPr lang="ko-KR" altLang="en-US" sz="2000" dirty="0" err="1"/>
              <a:t>＇를</a:t>
            </a:r>
            <a:r>
              <a:rPr lang="ko-KR" altLang="en-US" sz="2000" dirty="0"/>
              <a:t> 눌렀고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3880</a:t>
            </a:r>
            <a:r>
              <a:rPr lang="ko-KR" altLang="en-US" sz="2000" dirty="0"/>
              <a:t>개의 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댓글</a:t>
            </a:r>
            <a:r>
              <a:rPr lang="ko-KR" altLang="en-US" sz="2000" dirty="0"/>
              <a:t>이 달렸다고 한다</a:t>
            </a:r>
            <a:r>
              <a:rPr lang="en-US" altLang="ko-KR" sz="2000" dirty="0"/>
              <a:t>.</a:t>
            </a: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최근들어</a:t>
            </a:r>
            <a:r>
              <a:rPr lang="ko-KR" altLang="en-US" sz="2000" dirty="0"/>
              <a:t> 중국 커뮤니티사이트에서는 </a:t>
            </a:r>
            <a:r>
              <a:rPr lang="en-US" altLang="ko-KR" sz="2000" dirty="0"/>
              <a:t>BTS </a:t>
            </a:r>
            <a:r>
              <a:rPr lang="ko-KR" altLang="en-US" sz="2000" dirty="0"/>
              <a:t>팬 탈퇴를 선언하는 게시글도 존재한다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7711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5DBB119C-961F-4125-8E02-22E9C10E2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3" r="3173"/>
          <a:stretch/>
        </p:blipFill>
        <p:spPr>
          <a:xfrm>
            <a:off x="4808765" y="10"/>
            <a:ext cx="7383236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EA23B6-4B44-4D76-87BA-D81CE35ED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EAE0B-25B7-437B-B834-B70A93541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603AF4-AC60-44C5-8B01-E092E85E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3" y="241300"/>
            <a:ext cx="3874405" cy="6365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목적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4FBE4F-950E-4856-94B9-E8C12CFB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23" y="1119666"/>
            <a:ext cx="5603577" cy="1934802"/>
          </a:xfrm>
        </p:spPr>
        <p:txBody>
          <a:bodyPr>
            <a:normAutofit/>
          </a:bodyPr>
          <a:lstStyle/>
          <a:p>
            <a:r>
              <a:rPr lang="en-US" sz="2000" dirty="0"/>
              <a:t>BTS</a:t>
            </a:r>
            <a:r>
              <a:rPr lang="ko-KR" altLang="en-US" sz="2000" dirty="0"/>
              <a:t>에 대한 중국 국민의 댓글</a:t>
            </a:r>
            <a:r>
              <a:rPr lang="en-US" altLang="ko-KR" sz="2000" dirty="0"/>
              <a:t> </a:t>
            </a:r>
            <a:r>
              <a:rPr lang="ko-KR" altLang="en-US" sz="2000" dirty="0"/>
              <a:t>및 게시물을 분석하고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통해 현재 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BTS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중국내의 사회적 인식</a:t>
            </a:r>
            <a:r>
              <a:rPr lang="ko-KR" altLang="en-US" sz="2000" dirty="0"/>
              <a:t>을 알아본다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그리고 이것이 과연 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역사적 인식</a:t>
            </a:r>
            <a:r>
              <a:rPr lang="ko-KR" altLang="en-US" sz="2000" dirty="0"/>
              <a:t>으로 인해 </a:t>
            </a:r>
            <a:r>
              <a:rPr lang="en-US" altLang="ko-KR" sz="2000" dirty="0"/>
              <a:t>BTS</a:t>
            </a:r>
            <a:r>
              <a:rPr lang="ko-KR" altLang="en-US" sz="2000" dirty="0"/>
              <a:t>를 비판하는 것인지 </a:t>
            </a:r>
            <a:r>
              <a:rPr lang="ko-KR" altLang="en-US" sz="2000" dirty="0" err="1"/>
              <a:t>밝히는데에</a:t>
            </a:r>
            <a:r>
              <a:rPr lang="ko-KR" altLang="en-US" sz="2000" dirty="0"/>
              <a:t> 의미가 있다</a:t>
            </a:r>
            <a:r>
              <a:rPr lang="en-US" altLang="ko-KR" sz="2000" dirty="0"/>
              <a:t>.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43ED8FC-E696-43AA-8BF9-6A48E9FB4AD5}"/>
              </a:ext>
            </a:extLst>
          </p:cNvPr>
          <p:cNvSpPr txBox="1">
            <a:spLocks/>
          </p:cNvSpPr>
          <p:nvPr/>
        </p:nvSpPr>
        <p:spPr>
          <a:xfrm>
            <a:off x="173719" y="3296002"/>
            <a:ext cx="3874405" cy="636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대상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9F7AB11C-9352-4CE3-884B-407E632B207F}"/>
              </a:ext>
            </a:extLst>
          </p:cNvPr>
          <p:cNvSpPr txBox="1">
            <a:spLocks/>
          </p:cNvSpPr>
          <p:nvPr/>
        </p:nvSpPr>
        <p:spPr>
          <a:xfrm>
            <a:off x="173719" y="4001352"/>
            <a:ext cx="5603577" cy="636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BTS</a:t>
            </a:r>
            <a:r>
              <a:rPr lang="ko-KR" altLang="en-US" sz="2000" dirty="0"/>
              <a:t>에 대한 </a:t>
            </a:r>
            <a:r>
              <a:rPr lang="zh-CN" altLang="en-US" sz="2000" dirty="0"/>
              <a:t>知乎</a:t>
            </a:r>
            <a:r>
              <a:rPr lang="ko-KR" altLang="en-US" sz="2000" dirty="0"/>
              <a:t>와 같은 중국 커뮤니티 사이트 내에 있는 게시물 및 댓글</a:t>
            </a:r>
            <a:endParaRPr lang="en-US" altLang="ko-KR" sz="20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105382-C9F1-4433-90BB-269C0AE3626A}"/>
              </a:ext>
            </a:extLst>
          </p:cNvPr>
          <p:cNvSpPr txBox="1">
            <a:spLocks/>
          </p:cNvSpPr>
          <p:nvPr/>
        </p:nvSpPr>
        <p:spPr>
          <a:xfrm>
            <a:off x="173719" y="4785525"/>
            <a:ext cx="3874405" cy="636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방법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DF0D812A-CFAD-42A3-8634-3739639327DE}"/>
              </a:ext>
            </a:extLst>
          </p:cNvPr>
          <p:cNvSpPr txBox="1">
            <a:spLocks/>
          </p:cNvSpPr>
          <p:nvPr/>
        </p:nvSpPr>
        <p:spPr>
          <a:xfrm>
            <a:off x="173718" y="5503468"/>
            <a:ext cx="6107161" cy="86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BTS</a:t>
            </a:r>
            <a:r>
              <a:rPr lang="ko-KR" altLang="en-US" sz="2000" dirty="0"/>
              <a:t>에 대한 </a:t>
            </a:r>
            <a:r>
              <a:rPr lang="zh-CN" altLang="en-US" sz="2000" dirty="0"/>
              <a:t>知乎</a:t>
            </a:r>
            <a:r>
              <a:rPr lang="ko-KR" altLang="en-US" sz="2000" dirty="0"/>
              <a:t>내에 있는 질문</a:t>
            </a:r>
            <a:r>
              <a:rPr lang="en-US" altLang="ko-KR" sz="2000" dirty="0"/>
              <a:t>, </a:t>
            </a:r>
            <a:r>
              <a:rPr lang="ko-KR" altLang="en-US" sz="2000" dirty="0"/>
              <a:t>게시물 및 댓글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좋아요를</a:t>
            </a:r>
            <a:r>
              <a:rPr lang="ko-KR" altLang="en-US" sz="2000" dirty="0"/>
              <a:t> 각각 분리하여 언어 분석 수행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06654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BEC4D4-3F47-4848-9FDF-DADC394BA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81" y="1123527"/>
            <a:ext cx="9494432" cy="460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5441C6-C297-4277-B576-C6CDE8C8F28F}"/>
              </a:ext>
            </a:extLst>
          </p:cNvPr>
          <p:cNvSpPr txBox="1"/>
          <p:nvPr/>
        </p:nvSpPr>
        <p:spPr>
          <a:xfrm>
            <a:off x="997127" y="672491"/>
            <a:ext cx="104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질문</a:t>
            </a:r>
            <a:r>
              <a:rPr lang="en-US" altLang="ko-KR" b="1" dirty="0"/>
              <a:t>, </a:t>
            </a:r>
            <a:r>
              <a:rPr lang="ko-KR" altLang="en-US" b="1" dirty="0"/>
              <a:t>질문 관련 전체 게시글 개수</a:t>
            </a:r>
            <a:r>
              <a:rPr lang="en-US" altLang="ko-KR" b="1" dirty="0"/>
              <a:t>, </a:t>
            </a:r>
            <a:r>
              <a:rPr lang="ko-KR" altLang="en-US" b="1" dirty="0"/>
              <a:t>관련 댓글 개수</a:t>
            </a:r>
            <a:r>
              <a:rPr lang="en-US" altLang="ko-KR" b="1" dirty="0"/>
              <a:t>/ </a:t>
            </a:r>
            <a:r>
              <a:rPr lang="ko-KR" altLang="en-US" b="1" dirty="0"/>
              <a:t>아이디</a:t>
            </a:r>
            <a:r>
              <a:rPr lang="en-US" altLang="ko-KR" b="1" dirty="0"/>
              <a:t>/ </a:t>
            </a:r>
            <a:r>
              <a:rPr lang="ko-KR" altLang="en-US" b="1" dirty="0"/>
              <a:t>날짜</a:t>
            </a:r>
            <a:r>
              <a:rPr lang="en-US" altLang="ko-KR" b="1" dirty="0"/>
              <a:t>/ </a:t>
            </a:r>
            <a:r>
              <a:rPr lang="ko-KR" altLang="en-US" b="1" dirty="0"/>
              <a:t>게시글</a:t>
            </a:r>
            <a:r>
              <a:rPr lang="en-US" altLang="ko-KR" b="1" dirty="0"/>
              <a:t>/ </a:t>
            </a:r>
            <a:r>
              <a:rPr lang="ko-KR" altLang="en-US" b="1" dirty="0"/>
              <a:t>댓글 개수</a:t>
            </a:r>
            <a:r>
              <a:rPr lang="en-US" altLang="ko-KR" b="1" dirty="0"/>
              <a:t>/ </a:t>
            </a:r>
            <a:r>
              <a:rPr lang="ko-KR" altLang="en-US" b="1" dirty="0"/>
              <a:t>좋아요 개수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12707-6665-49F4-910A-6F32B8769795}"/>
              </a:ext>
            </a:extLst>
          </p:cNvPr>
          <p:cNvSpPr txBox="1"/>
          <p:nvPr/>
        </p:nvSpPr>
        <p:spPr>
          <a:xfrm>
            <a:off x="2092715" y="83127"/>
            <a:ext cx="82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스키마</a:t>
            </a:r>
          </a:p>
        </p:txBody>
      </p:sp>
    </p:spTree>
    <p:extLst>
      <p:ext uri="{BB962C8B-B14F-4D97-AF65-F5344CB8AC3E}">
        <p14:creationId xmlns:p14="http://schemas.microsoft.com/office/powerpoint/2010/main" val="23797785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250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목적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Yeongmin</dc:creator>
  <cp:lastModifiedBy>Kim Yeongmin</cp:lastModifiedBy>
  <cp:revision>3</cp:revision>
  <dcterms:created xsi:type="dcterms:W3CDTF">2020-10-19T11:28:57Z</dcterms:created>
  <dcterms:modified xsi:type="dcterms:W3CDTF">2020-10-19T12:08:49Z</dcterms:modified>
</cp:coreProperties>
</file>