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E72B0-D559-49A5-9448-AF4250251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84E003-F7FA-41E2-9A29-6DA974497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27AE0-5A2F-44DB-AAFE-F454AA44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8B8C-8D1A-4403-A4C2-ABC85500D442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A654C-48A9-4D62-BC35-97EC6B86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2BD46-2B49-42FD-93D6-7D037FCA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9E71-4667-4B26-AFEE-E2155CF9B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10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17165-BE6E-4157-9741-C1CCEAE4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D9DEC0-3871-4DF4-9460-C543F77E1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4F840D-B574-4754-BF94-D21ED0D1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8B8C-8D1A-4403-A4C2-ABC85500D442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18887-0933-4024-AF28-CCC6CE6EB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12409-F786-4AC4-B3BF-B769A288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9E71-4667-4B26-AFEE-E2155CF9B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98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BD38B3-D9E8-4B4C-A0CB-996FD89D2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DDFB91-F87B-4BF6-91E8-967D6981B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D5900-6C74-41F5-A6D0-ACD7A0C6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8B8C-8D1A-4403-A4C2-ABC85500D442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DAA4F-A1BC-4321-A187-D0334AEB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E6C6C-30AB-4B24-8AC2-12D36991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9E71-4667-4B26-AFEE-E2155CF9B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58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C8A25-2B58-451A-A686-E31C8D4C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5898FE-DB27-4220-B73C-0A864299B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2802D-625A-4B52-B975-B1AA18D27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8B8C-8D1A-4403-A4C2-ABC85500D442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FA3DD-5CE5-4C40-9CE9-31EA72A6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B1029-160C-4BBF-A2D2-A6DBDC54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9E71-4667-4B26-AFEE-E2155CF9B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36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9CF5D-0632-481D-8F1C-0D9408A9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B670AA-3E99-44F9-97CC-C762FBB2B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2B002-0333-4E6A-9EF3-9D2DF50E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8B8C-8D1A-4403-A4C2-ABC85500D442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458EC-900E-4358-A78B-1241C4C9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F47AD-0429-4FC2-89D6-60ABA375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9E71-4667-4B26-AFEE-E2155CF9B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12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C8B26-13FA-468C-A09B-4C74E1DC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D1540A-5C5D-44D0-AA31-6AD40AFC2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3FA789-52D6-45C1-9849-C8CA162BF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60C497-8D24-456B-BCE2-2CBD996C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8B8C-8D1A-4403-A4C2-ABC85500D442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770A98-8A24-4595-9A76-7F46F8DA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C6E4D5-B163-4164-AB33-D324233A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9E71-4667-4B26-AFEE-E2155CF9B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2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398CE-79E6-4D6F-A741-75D9EBDA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A59A8D-D003-450A-AA5C-1D1BD6691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1DEE1D-B3D8-4CE7-B8F7-738EFC4B7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6DD9A8-007D-40F2-AB41-6382EFBC0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184570-0ED4-4E2D-96F9-09C9C2C6F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50AFE2-570B-43ED-8B62-5025CD8D9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8B8C-8D1A-4403-A4C2-ABC85500D442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92ED99-C6ED-4F3D-9DB2-48BA6145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50E820-83A5-4E6B-993E-00CE2A34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9E71-4667-4B26-AFEE-E2155CF9B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7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35CF8-CDB4-420E-A458-79210BA9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3C09E0-B04F-440B-B4DE-1429EF28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8B8C-8D1A-4403-A4C2-ABC85500D442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9EFFE8-3ED1-42F2-915B-9DF7A07F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567EC7-CF7B-4BAA-93C4-411FA849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9E71-4667-4B26-AFEE-E2155CF9B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03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9DDF43-24DB-4889-BF64-3C1417FA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8B8C-8D1A-4403-A4C2-ABC85500D442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264893-0C9E-4FB5-9026-9C5486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EBDFAB-9C56-49E5-B04D-C0F79609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9E71-4667-4B26-AFEE-E2155CF9B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81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BD236-D5E1-44F2-9DC3-DEE616E8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DC4BD9-8F0E-421C-BDEA-9DA883386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4B6530-98F0-4E77-B63A-8AB200507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7717BD-F089-4EA2-98B8-10DB13E7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8B8C-8D1A-4403-A4C2-ABC85500D442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C3BB3C-266A-4863-BB1C-501721BF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926F68-7E31-4156-90CF-6723C30C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9E71-4667-4B26-AFEE-E2155CF9B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87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3F632-FCCE-47E0-97CC-DC0CEA8B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C14530-2D39-4286-ACB2-FF6AF497F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B86F4E-1C2B-4039-8AB2-18F602464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D8388F-680D-49B2-B72C-A25ECF93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8B8C-8D1A-4403-A4C2-ABC85500D442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02E044-14E4-4E5F-9151-68D36F0F0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FF607A-F7C4-475B-A9FA-42F85199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9E71-4667-4B26-AFEE-E2155CF9B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55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AC65FA-C6A8-4180-B00C-A08ACAE1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8D49BB-085C-4A94-A581-7BE099BFE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FCAD38-D7C8-4129-A8D2-4A8437CD3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F8B8C-8D1A-4403-A4C2-ABC85500D442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39AA1-7770-4903-BC10-731AD1CB7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06E14-AA56-464B-86F3-5E4B2C82F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39E71-4667-4B26-AFEE-E2155CF9B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43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신문, 영수증이(가) 표시된 사진&#10;&#10;자동 생성된 설명">
            <a:extLst>
              <a:ext uri="{FF2B5EF4-FFF2-40B4-BE49-F238E27FC236}">
                <a16:creationId xmlns:a16="http://schemas.microsoft.com/office/drawing/2014/main" id="{E4A5DE24-6509-4891-A026-A5236AB58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96" y="656288"/>
            <a:ext cx="11681607" cy="25708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91CD45-8FC9-4018-8DF7-50DB7A69F7C1}"/>
              </a:ext>
            </a:extLst>
          </p:cNvPr>
          <p:cNvSpPr txBox="1"/>
          <p:nvPr/>
        </p:nvSpPr>
        <p:spPr>
          <a:xfrm>
            <a:off x="255196" y="71513"/>
            <a:ext cx="9242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학번</a:t>
            </a:r>
            <a:r>
              <a:rPr lang="en-US" altLang="ko-KR" sz="3200" b="1" dirty="0"/>
              <a:t>: 201400582 </a:t>
            </a:r>
            <a:r>
              <a:rPr lang="ko-KR" altLang="en-US" sz="3200" b="1" dirty="0"/>
              <a:t>이름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김영민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6DF6F-F2E5-4E20-8848-F3A74679E928}"/>
              </a:ext>
            </a:extLst>
          </p:cNvPr>
          <p:cNvSpPr txBox="1"/>
          <p:nvPr/>
        </p:nvSpPr>
        <p:spPr>
          <a:xfrm>
            <a:off x="255196" y="4470469"/>
            <a:ext cx="9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현재 진행 상황</a:t>
            </a:r>
            <a:endParaRPr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CD925A-1AD7-4F64-BA7B-7E48E3FE6320}"/>
              </a:ext>
            </a:extLst>
          </p:cNvPr>
          <p:cNvSpPr txBox="1"/>
          <p:nvPr/>
        </p:nvSpPr>
        <p:spPr>
          <a:xfrm>
            <a:off x="255193" y="4817670"/>
            <a:ext cx="94240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수집</a:t>
            </a:r>
            <a:r>
              <a:rPr lang="en-US" altLang="ko-KR" sz="1600" dirty="0"/>
              <a:t>: </a:t>
            </a:r>
            <a:r>
              <a:rPr lang="ko-KR" altLang="en-US" sz="1600" dirty="0"/>
              <a:t>청원 게시 </a:t>
            </a:r>
            <a:r>
              <a:rPr lang="en-US" altLang="ko-KR" sz="1600" dirty="0"/>
              <a:t>58</a:t>
            </a:r>
            <a:r>
              <a:rPr lang="ko-KR" altLang="en-US" sz="1600" dirty="0"/>
              <a:t>만개를 </a:t>
            </a:r>
            <a:r>
              <a:rPr lang="en-US" altLang="ko-KR" sz="1600" dirty="0"/>
              <a:t>3</a:t>
            </a:r>
            <a:r>
              <a:rPr lang="ko-KR" altLang="en-US" sz="1600" dirty="0"/>
              <a:t>명의 학우가 각각 </a:t>
            </a:r>
            <a:r>
              <a:rPr lang="en-US" altLang="ko-KR" sz="1600" dirty="0"/>
              <a:t>19</a:t>
            </a:r>
            <a:r>
              <a:rPr lang="ko-KR" altLang="en-US" sz="1600" dirty="0"/>
              <a:t>만개 수집 진행중 </a:t>
            </a:r>
            <a:r>
              <a:rPr lang="en-US" altLang="ko-KR" sz="1600" dirty="0"/>
              <a:t>(</a:t>
            </a:r>
            <a:r>
              <a:rPr lang="ko-KR" altLang="en-US" sz="1600" dirty="0"/>
              <a:t>現</a:t>
            </a:r>
            <a:r>
              <a:rPr lang="en-US" altLang="ko-KR" sz="1600" dirty="0"/>
              <a:t>11</a:t>
            </a:r>
            <a:r>
              <a:rPr lang="ko-KR" altLang="en-US" sz="1600" dirty="0"/>
              <a:t>만개</a:t>
            </a:r>
            <a:r>
              <a:rPr lang="en-US" altLang="ko-KR" sz="1600" dirty="0"/>
              <a:t>, </a:t>
            </a:r>
            <a:r>
              <a:rPr lang="ko-KR" altLang="en-US" sz="1600" dirty="0"/>
              <a:t>계속 수집 중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정제</a:t>
            </a:r>
            <a:r>
              <a:rPr lang="en-US" altLang="ko-KR" sz="1600" dirty="0"/>
              <a:t>: </a:t>
            </a:r>
            <a:r>
              <a:rPr lang="ko-KR" altLang="en-US" sz="1600" dirty="0"/>
              <a:t>에러</a:t>
            </a:r>
            <a:r>
              <a:rPr lang="en-US" altLang="ko-KR" sz="1600" dirty="0"/>
              <a:t>(</a:t>
            </a:r>
            <a:r>
              <a:rPr lang="ko-KR" altLang="en-US" sz="1600" dirty="0"/>
              <a:t>삭제 글</a:t>
            </a:r>
            <a:r>
              <a:rPr lang="en-US" altLang="ko-KR" sz="1600" dirty="0"/>
              <a:t>), </a:t>
            </a:r>
            <a:r>
              <a:rPr lang="ko-KR" altLang="en-US" sz="1600" dirty="0"/>
              <a:t>양식에 맞지 않는 글</a:t>
            </a:r>
            <a:r>
              <a:rPr lang="en-US" altLang="ko-KR" sz="1600" dirty="0"/>
              <a:t> </a:t>
            </a:r>
            <a:r>
              <a:rPr lang="ko-KR" altLang="en-US" sz="1600" dirty="0"/>
              <a:t>삭제 중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분석</a:t>
            </a:r>
            <a:r>
              <a:rPr lang="en-US" altLang="ko-KR" sz="1600" dirty="0"/>
              <a:t>: </a:t>
            </a:r>
            <a:r>
              <a:rPr lang="ko-KR" altLang="en-US" sz="1600" dirty="0"/>
              <a:t>해당 양식에 맞게 교수님께서 작성해주신 </a:t>
            </a:r>
            <a:r>
              <a:rPr lang="ko-KR" altLang="en-US" sz="1600" dirty="0" err="1"/>
              <a:t>코랩</a:t>
            </a:r>
            <a:r>
              <a:rPr lang="ko-KR" altLang="en-US" sz="1600" dirty="0"/>
              <a:t> 코드 수정 중 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E156D-31DA-4B05-A1D2-A3DAED9B0724}"/>
              </a:ext>
            </a:extLst>
          </p:cNvPr>
          <p:cNvSpPr txBox="1"/>
          <p:nvPr/>
        </p:nvSpPr>
        <p:spPr>
          <a:xfrm>
            <a:off x="255194" y="3294807"/>
            <a:ext cx="9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주제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9F45C4-FC5A-421F-82D0-EEC25E2987BD}"/>
              </a:ext>
            </a:extLst>
          </p:cNvPr>
          <p:cNvSpPr txBox="1"/>
          <p:nvPr/>
        </p:nvSpPr>
        <p:spPr>
          <a:xfrm>
            <a:off x="255193" y="3731806"/>
            <a:ext cx="9172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청원 게시글</a:t>
            </a:r>
            <a:r>
              <a:rPr lang="en-US" altLang="ko-KR" sz="1600" dirty="0"/>
              <a:t>(</a:t>
            </a:r>
            <a:r>
              <a:rPr lang="ko-KR" altLang="en-US" sz="1600" dirty="0"/>
              <a:t>참여인원</a:t>
            </a:r>
            <a:r>
              <a:rPr lang="en-US" altLang="ko-KR" sz="1600" dirty="0"/>
              <a:t>500</a:t>
            </a:r>
            <a:r>
              <a:rPr lang="ko-KR" altLang="en-US" sz="1600" dirty="0"/>
              <a:t>이상 </a:t>
            </a:r>
            <a:r>
              <a:rPr lang="en-US" altLang="ko-KR" sz="1600" dirty="0"/>
              <a:t>20</a:t>
            </a:r>
            <a:r>
              <a:rPr lang="ko-KR" altLang="en-US" sz="1600" dirty="0"/>
              <a:t>만 이하</a:t>
            </a:r>
            <a:r>
              <a:rPr lang="en-US" altLang="ko-KR" sz="1600" dirty="0"/>
              <a:t>)</a:t>
            </a:r>
            <a:r>
              <a:rPr lang="ko-KR" altLang="en-US" sz="1600" dirty="0"/>
              <a:t> 분석 진행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71866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72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Yeongmin</dc:creator>
  <cp:lastModifiedBy>Kim Yeongmin</cp:lastModifiedBy>
  <cp:revision>2</cp:revision>
  <dcterms:created xsi:type="dcterms:W3CDTF">2020-11-10T05:34:32Z</dcterms:created>
  <dcterms:modified xsi:type="dcterms:W3CDTF">2020-11-10T05:46:11Z</dcterms:modified>
</cp:coreProperties>
</file>