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2"/>
    <a:srgbClr val="FF0000"/>
    <a:srgbClr val="FFCC00"/>
    <a:srgbClr val="FF9933"/>
    <a:srgbClr val="FF7C80"/>
    <a:srgbClr val="FF6699"/>
    <a:srgbClr val="FF66CC"/>
    <a:srgbClr val="CC66FF"/>
    <a:srgbClr val="FF00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2B359-2A9C-49F1-AEF8-5A457FF532FC}" v="21" dt="2023-11-14T13:51:50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min kim" userId="89759c7d72bde3dc" providerId="LiveId" clId="{5C8EB37A-6218-48B0-B163-DB7046432A25}"/>
    <pc:docChg chg="undo redo custSel addSld delSld modSld sldOrd">
      <pc:chgData name="yumin kim" userId="89759c7d72bde3dc" providerId="LiveId" clId="{5C8EB37A-6218-48B0-B163-DB7046432A25}" dt="2023-10-13T15:27:41.395" v="2702" actId="1076"/>
      <pc:docMkLst>
        <pc:docMk/>
      </pc:docMkLst>
      <pc:sldChg chg="addSp delSp modSp mod ord setBg">
        <pc:chgData name="yumin kim" userId="89759c7d72bde3dc" providerId="LiveId" clId="{5C8EB37A-6218-48B0-B163-DB7046432A25}" dt="2023-10-09T09:31:39.589" v="1760" actId="1076"/>
        <pc:sldMkLst>
          <pc:docMk/>
          <pc:sldMk cId="3895906243" sldId="257"/>
        </pc:sldMkLst>
        <pc:spChg chg="del mod">
          <ac:chgData name="yumin kim" userId="89759c7d72bde3dc" providerId="LiveId" clId="{5C8EB37A-6218-48B0-B163-DB7046432A25}" dt="2023-10-09T09:30:48.868" v="1750" actId="478"/>
          <ac:spMkLst>
            <pc:docMk/>
            <pc:sldMk cId="3895906243" sldId="257"/>
            <ac:spMk id="2" creationId="{C9762FC9-A0ED-194D-B891-57F20FAC01B9}"/>
          </ac:spMkLst>
        </pc:spChg>
        <pc:spChg chg="add del mod">
          <ac:chgData name="yumin kim" userId="89759c7d72bde3dc" providerId="LiveId" clId="{5C8EB37A-6218-48B0-B163-DB7046432A25}" dt="2023-10-09T09:29:18.233" v="1743" actId="26606"/>
          <ac:spMkLst>
            <pc:docMk/>
            <pc:sldMk cId="3895906243" sldId="257"/>
            <ac:spMk id="4" creationId="{CCF6EB63-B788-0B1C-539F-572CEB7885EA}"/>
          </ac:spMkLst>
        </pc:spChg>
        <pc:spChg chg="add del mod">
          <ac:chgData name="yumin kim" userId="89759c7d72bde3dc" providerId="LiveId" clId="{5C8EB37A-6218-48B0-B163-DB7046432A25}" dt="2023-10-09T09:30:53.189" v="1752" actId="478"/>
          <ac:spMkLst>
            <pc:docMk/>
            <pc:sldMk cId="3895906243" sldId="257"/>
            <ac:spMk id="5" creationId="{AB42B14D-2562-2574-BA5C-A623D3E8D0DD}"/>
          </ac:spMkLst>
        </pc:spChg>
        <pc:spChg chg="add mod">
          <ac:chgData name="yumin kim" userId="89759c7d72bde3dc" providerId="LiveId" clId="{5C8EB37A-6218-48B0-B163-DB7046432A25}" dt="2023-10-09T09:30:50.174" v="1751"/>
          <ac:spMkLst>
            <pc:docMk/>
            <pc:sldMk cId="3895906243" sldId="257"/>
            <ac:spMk id="7" creationId="{6109A99E-1D14-CFED-CEFC-3E1A25E6A3D8}"/>
          </ac:spMkLst>
        </pc:spChg>
        <pc:spChg chg="add mod">
          <ac:chgData name="yumin kim" userId="89759c7d72bde3dc" providerId="LiveId" clId="{5C8EB37A-6218-48B0-B163-DB7046432A25}" dt="2023-10-09T09:31:31.844" v="1758" actId="207"/>
          <ac:spMkLst>
            <pc:docMk/>
            <pc:sldMk cId="3895906243" sldId="257"/>
            <ac:spMk id="8" creationId="{1BD74F39-89F5-BB4F-D8E7-EEAB2D9A523C}"/>
          </ac:spMkLst>
        </pc:spChg>
        <pc:spChg chg="add del">
          <ac:chgData name="yumin kim" userId="89759c7d72bde3dc" providerId="LiveId" clId="{5C8EB37A-6218-48B0-B163-DB7046432A25}" dt="2023-10-09T09:29:18.233" v="1743" actId="26606"/>
          <ac:spMkLst>
            <pc:docMk/>
            <pc:sldMk cId="3895906243" sldId="257"/>
            <ac:spMk id="10" creationId="{2659FDB4-FCBE-4A89-B46D-43D4FA54464D}"/>
          </ac:spMkLst>
        </pc:spChg>
        <pc:spChg chg="add del">
          <ac:chgData name="yumin kim" userId="89759c7d72bde3dc" providerId="LiveId" clId="{5C8EB37A-6218-48B0-B163-DB7046432A25}" dt="2023-10-09T09:29:11.840" v="1737" actId="26606"/>
          <ac:spMkLst>
            <pc:docMk/>
            <pc:sldMk cId="3895906243" sldId="257"/>
            <ac:spMk id="17" creationId="{D4771268-CB57-404A-9271-370EB28F6090}"/>
          </ac:spMkLst>
        </pc:spChg>
        <pc:graphicFrameChg chg="add del mod ord modGraphic">
          <ac:chgData name="yumin kim" userId="89759c7d72bde3dc" providerId="LiveId" clId="{5C8EB37A-6218-48B0-B163-DB7046432A25}" dt="2023-10-09T09:31:39.589" v="1760" actId="1076"/>
          <ac:graphicFrameMkLst>
            <pc:docMk/>
            <pc:sldMk cId="3895906243" sldId="257"/>
            <ac:graphicFrameMk id="6" creationId="{81A95F51-DE8B-AA94-69EF-B2009190DBFE}"/>
          </ac:graphicFrameMkLst>
        </pc:graphicFrameChg>
        <pc:cxnChg chg="add del">
          <ac:chgData name="yumin kim" userId="89759c7d72bde3dc" providerId="LiveId" clId="{5C8EB37A-6218-48B0-B163-DB7046432A25}" dt="2023-10-09T09:29:18.233" v="1743" actId="26606"/>
          <ac:cxnSpMkLst>
            <pc:docMk/>
            <pc:sldMk cId="3895906243" sldId="257"/>
            <ac:cxnSpMk id="12" creationId="{C8F51B3F-8331-4E4A-AE96-D47B1006EEAD}"/>
          </ac:cxnSpMkLst>
        </pc:cxnChg>
      </pc:sldChg>
      <pc:sldChg chg="addSp modSp mod setBg">
        <pc:chgData name="yumin kim" userId="89759c7d72bde3dc" providerId="LiveId" clId="{5C8EB37A-6218-48B0-B163-DB7046432A25}" dt="2023-10-09T09:29:29.362" v="1744" actId="26606"/>
        <pc:sldMkLst>
          <pc:docMk/>
          <pc:sldMk cId="953291257" sldId="258"/>
        </pc:sldMkLst>
        <pc:spChg chg="mod or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2" creationId="{EADAA24B-8FA9-4363-88FD-673D5E57D42B}"/>
          </ac:spMkLst>
        </pc:spChg>
        <pc:spChg chg="mo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14" creationId="{42AC0EA4-E3BE-4376-BB6F-F84FBBC9E712}"/>
          </ac:spMkLst>
        </pc:spChg>
        <pc:spChg chg="mo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15" creationId="{C32DC606-411E-934D-A6CE-95D7EBBA9280}"/>
          </ac:spMkLst>
        </pc:spChg>
        <pc:spChg chg="ad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20" creationId="{6753252F-4873-4F63-801D-CC719279A7D5}"/>
          </ac:spMkLst>
        </pc:spChg>
        <pc:spChg chg="add">
          <ac:chgData name="yumin kim" userId="89759c7d72bde3dc" providerId="LiveId" clId="{5C8EB37A-6218-48B0-B163-DB7046432A25}" dt="2023-10-09T09:29:29.362" v="1744" actId="26606"/>
          <ac:spMkLst>
            <pc:docMk/>
            <pc:sldMk cId="953291257" sldId="258"/>
            <ac:spMk id="22" creationId="{047C8CCB-F95D-4249-92DD-651249D3535A}"/>
          </ac:spMkLst>
        </pc:spChg>
        <pc:picChg chg="mod">
          <ac:chgData name="yumin kim" userId="89759c7d72bde3dc" providerId="LiveId" clId="{5C8EB37A-6218-48B0-B163-DB7046432A25}" dt="2023-10-09T09:29:29.362" v="1744" actId="26606"/>
          <ac:picMkLst>
            <pc:docMk/>
            <pc:sldMk cId="953291257" sldId="258"/>
            <ac:picMk id="5" creationId="{F486E88D-4FAD-25A1-DF39-A3D12167297D}"/>
          </ac:picMkLst>
        </pc:picChg>
        <pc:picChg chg="mod ord">
          <ac:chgData name="yumin kim" userId="89759c7d72bde3dc" providerId="LiveId" clId="{5C8EB37A-6218-48B0-B163-DB7046432A25}" dt="2023-10-09T09:29:29.362" v="1744" actId="26606"/>
          <ac:picMkLst>
            <pc:docMk/>
            <pc:sldMk cId="953291257" sldId="258"/>
            <ac:picMk id="13" creationId="{B7242DB7-E386-8E7E-0D09-3DE05B0FF9D7}"/>
          </ac:picMkLst>
        </pc:picChg>
      </pc:sldChg>
      <pc:sldChg chg="addSp modSp mod setBg">
        <pc:chgData name="yumin kim" userId="89759c7d72bde3dc" providerId="LiveId" clId="{5C8EB37A-6218-48B0-B163-DB7046432A25}" dt="2023-10-09T09:33:09.197" v="1787" actId="113"/>
        <pc:sldMkLst>
          <pc:docMk/>
          <pc:sldMk cId="3689380144" sldId="259"/>
        </pc:sldMkLst>
        <pc:spChg chg="mod ord">
          <ac:chgData name="yumin kim" userId="89759c7d72bde3dc" providerId="LiveId" clId="{5C8EB37A-6218-48B0-B163-DB7046432A25}" dt="2023-10-09T09:33:09.197" v="1787" actId="113"/>
          <ac:spMkLst>
            <pc:docMk/>
            <pc:sldMk cId="3689380144" sldId="259"/>
            <ac:spMk id="2" creationId="{27557439-6D75-F692-711C-360D81C494B0}"/>
          </ac:spMkLst>
        </pc:spChg>
        <pc:spChg chg="add">
          <ac:chgData name="yumin kim" userId="89759c7d72bde3dc" providerId="LiveId" clId="{5C8EB37A-6218-48B0-B163-DB7046432A25}" dt="2023-10-09T09:29:50.068" v="1747" actId="26606"/>
          <ac:spMkLst>
            <pc:docMk/>
            <pc:sldMk cId="3689380144" sldId="259"/>
            <ac:spMk id="12" creationId="{53F29798-D584-4792-9B62-3F5F5C36D619}"/>
          </ac:spMkLst>
        </pc:spChg>
        <pc:picChg chg="mod">
          <ac:chgData name="yumin kim" userId="89759c7d72bde3dc" providerId="LiveId" clId="{5C8EB37A-6218-48B0-B163-DB7046432A25}" dt="2023-10-09T09:29:50.068" v="1747" actId="26606"/>
          <ac:picMkLst>
            <pc:docMk/>
            <pc:sldMk cId="3689380144" sldId="259"/>
            <ac:picMk id="4" creationId="{B25767FE-9A68-4D27-E5D5-35F047EF92CC}"/>
          </ac:picMkLst>
        </pc:picChg>
        <pc:picChg chg="mod">
          <ac:chgData name="yumin kim" userId="89759c7d72bde3dc" providerId="LiveId" clId="{5C8EB37A-6218-48B0-B163-DB7046432A25}" dt="2023-10-09T09:29:50.068" v="1747" actId="26606"/>
          <ac:picMkLst>
            <pc:docMk/>
            <pc:sldMk cId="3689380144" sldId="259"/>
            <ac:picMk id="5" creationId="{84C382E3-61CE-C448-DD4B-73F8CD13E5E5}"/>
          </ac:picMkLst>
        </pc:picChg>
        <pc:picChg chg="mod">
          <ac:chgData name="yumin kim" userId="89759c7d72bde3dc" providerId="LiveId" clId="{5C8EB37A-6218-48B0-B163-DB7046432A25}" dt="2023-10-09T09:29:50.068" v="1747" actId="26606"/>
          <ac:picMkLst>
            <pc:docMk/>
            <pc:sldMk cId="3689380144" sldId="259"/>
            <ac:picMk id="7" creationId="{00D24A91-EFBA-4475-97DA-53E214D8D0F4}"/>
          </ac:picMkLst>
        </pc:picChg>
      </pc:sldChg>
      <pc:sldChg chg="addSp delSp modSp mod">
        <pc:chgData name="yumin kim" userId="89759c7d72bde3dc" providerId="LiveId" clId="{5C8EB37A-6218-48B0-B163-DB7046432A25}" dt="2023-10-09T09:33:05.597" v="1786" actId="113"/>
        <pc:sldMkLst>
          <pc:docMk/>
          <pc:sldMk cId="2586411525" sldId="260"/>
        </pc:sldMkLst>
        <pc:spChg chg="del mod">
          <ac:chgData name="yumin kim" userId="89759c7d72bde3dc" providerId="LiveId" clId="{5C8EB37A-6218-48B0-B163-DB7046432A25}" dt="2023-10-09T09:32:12.853" v="1768" actId="478"/>
          <ac:spMkLst>
            <pc:docMk/>
            <pc:sldMk cId="2586411525" sldId="260"/>
            <ac:spMk id="2" creationId="{97449001-79DE-7937-0CE5-5BE5FF001D21}"/>
          </ac:spMkLst>
        </pc:spChg>
        <pc:spChg chg="del">
          <ac:chgData name="yumin kim" userId="89759c7d72bde3dc" providerId="LiveId" clId="{5C8EB37A-6218-48B0-B163-DB7046432A25}" dt="2023-10-09T08:51:27.592" v="739" actId="478"/>
          <ac:spMkLst>
            <pc:docMk/>
            <pc:sldMk cId="2586411525" sldId="260"/>
            <ac:spMk id="3" creationId="{8F8B467C-746B-C174-4746-48C86D7A167B}"/>
          </ac:spMkLst>
        </pc:spChg>
        <pc:spChg chg="add del mod">
          <ac:chgData name="yumin kim" userId="89759c7d72bde3dc" providerId="LiveId" clId="{5C8EB37A-6218-48B0-B163-DB7046432A25}" dt="2023-10-09T09:32:16.133" v="1773" actId="478"/>
          <ac:spMkLst>
            <pc:docMk/>
            <pc:sldMk cId="2586411525" sldId="260"/>
            <ac:spMk id="6" creationId="{98F65674-2FB7-9743-0291-A42A6083D417}"/>
          </ac:spMkLst>
        </pc:spChg>
        <pc:spChg chg="add del mod">
          <ac:chgData name="yumin kim" userId="89759c7d72bde3dc" providerId="LiveId" clId="{5C8EB37A-6218-48B0-B163-DB7046432A25}" dt="2023-10-09T09:32:15.075" v="1772"/>
          <ac:spMkLst>
            <pc:docMk/>
            <pc:sldMk cId="2586411525" sldId="260"/>
            <ac:spMk id="7" creationId="{40F67680-CEE5-8559-04D4-134B06A7DF2C}"/>
          </ac:spMkLst>
        </pc:spChg>
        <pc:spChg chg="add mod">
          <ac:chgData name="yumin kim" userId="89759c7d72bde3dc" providerId="LiveId" clId="{5C8EB37A-6218-48B0-B163-DB7046432A25}" dt="2023-10-09T09:33:05.597" v="1786" actId="113"/>
          <ac:spMkLst>
            <pc:docMk/>
            <pc:sldMk cId="2586411525" sldId="260"/>
            <ac:spMk id="8" creationId="{CA9A7B55-3A02-1354-D386-2F099E8B20B5}"/>
          </ac:spMkLst>
        </pc:spChg>
      </pc:sldChg>
      <pc:sldChg chg="modSp mod">
        <pc:chgData name="yumin kim" userId="89759c7d72bde3dc" providerId="LiveId" clId="{5C8EB37A-6218-48B0-B163-DB7046432A25}" dt="2023-10-09T09:33:01.643" v="1785" actId="1076"/>
        <pc:sldMkLst>
          <pc:docMk/>
          <pc:sldMk cId="2720678772" sldId="261"/>
        </pc:sldMkLst>
        <pc:spChg chg="mod">
          <ac:chgData name="yumin kim" userId="89759c7d72bde3dc" providerId="LiveId" clId="{5C8EB37A-6218-48B0-B163-DB7046432A25}" dt="2023-10-09T09:33:01.643" v="1785" actId="1076"/>
          <ac:spMkLst>
            <pc:docMk/>
            <pc:sldMk cId="2720678772" sldId="261"/>
            <ac:spMk id="2" creationId="{97C974AD-3344-F5DD-8C8F-7EBBAB75A2CC}"/>
          </ac:spMkLst>
        </pc:spChg>
      </pc:sldChg>
      <pc:sldChg chg="addSp delSp modSp mod">
        <pc:chgData name="yumin kim" userId="89759c7d72bde3dc" providerId="LiveId" clId="{5C8EB37A-6218-48B0-B163-DB7046432A25}" dt="2023-10-09T09:25:06.084" v="1676" actId="207"/>
        <pc:sldMkLst>
          <pc:docMk/>
          <pc:sldMk cId="1080942386" sldId="262"/>
        </pc:sldMkLst>
        <pc:spChg chg="mod">
          <ac:chgData name="yumin kim" userId="89759c7d72bde3dc" providerId="LiveId" clId="{5C8EB37A-6218-48B0-B163-DB7046432A25}" dt="2023-10-09T08:29:01.522" v="98" actId="14100"/>
          <ac:spMkLst>
            <pc:docMk/>
            <pc:sldMk cId="1080942386" sldId="262"/>
            <ac:spMk id="2" creationId="{8600BFA9-0971-79D2-B100-C6A893592DC3}"/>
          </ac:spMkLst>
        </pc:spChg>
        <pc:spChg chg="mod">
          <ac:chgData name="yumin kim" userId="89759c7d72bde3dc" providerId="LiveId" clId="{5C8EB37A-6218-48B0-B163-DB7046432A25}" dt="2023-10-09T08:25:29.569" v="26" actId="1076"/>
          <ac:spMkLst>
            <pc:docMk/>
            <pc:sldMk cId="1080942386" sldId="262"/>
            <ac:spMk id="4" creationId="{40740300-AEDC-7A63-021E-64F1E5E1B9D3}"/>
          </ac:spMkLst>
        </pc:spChg>
        <pc:spChg chg="add mod">
          <ac:chgData name="yumin kim" userId="89759c7d72bde3dc" providerId="LiveId" clId="{5C8EB37A-6218-48B0-B163-DB7046432A25}" dt="2023-10-09T08:49:36.956" v="703" actId="207"/>
          <ac:spMkLst>
            <pc:docMk/>
            <pc:sldMk cId="1080942386" sldId="262"/>
            <ac:spMk id="13" creationId="{235E245C-E541-E11A-F8DF-F18A46728492}"/>
          </ac:spMkLst>
        </pc:spChg>
        <pc:spChg chg="add mod">
          <ac:chgData name="yumin kim" userId="89759c7d72bde3dc" providerId="LiveId" clId="{5C8EB37A-6218-48B0-B163-DB7046432A25}" dt="2023-10-09T08:30:36.600" v="116" actId="1076"/>
          <ac:spMkLst>
            <pc:docMk/>
            <pc:sldMk cId="1080942386" sldId="262"/>
            <ac:spMk id="14" creationId="{FC96D0E4-2911-FB04-8CEB-91E66A65CFDE}"/>
          </ac:spMkLst>
        </pc:spChg>
        <pc:spChg chg="add mod">
          <ac:chgData name="yumin kim" userId="89759c7d72bde3dc" providerId="LiveId" clId="{5C8EB37A-6218-48B0-B163-DB7046432A25}" dt="2023-10-09T08:30:55.136" v="120" actId="1076"/>
          <ac:spMkLst>
            <pc:docMk/>
            <pc:sldMk cId="1080942386" sldId="262"/>
            <ac:spMk id="15" creationId="{0D8853D2-B8ED-8670-BDA2-DE5B5A5B3FD2}"/>
          </ac:spMkLst>
        </pc:spChg>
        <pc:spChg chg="add mod">
          <ac:chgData name="yumin kim" userId="89759c7d72bde3dc" providerId="LiveId" clId="{5C8EB37A-6218-48B0-B163-DB7046432A25}" dt="2023-10-09T08:31:00.542" v="122" actId="1076"/>
          <ac:spMkLst>
            <pc:docMk/>
            <pc:sldMk cId="1080942386" sldId="262"/>
            <ac:spMk id="16" creationId="{6105FF48-4C4D-07FA-77F3-B7B490F9A9E3}"/>
          </ac:spMkLst>
        </pc:spChg>
        <pc:spChg chg="add mod">
          <ac:chgData name="yumin kim" userId="89759c7d72bde3dc" providerId="LiveId" clId="{5C8EB37A-6218-48B0-B163-DB7046432A25}" dt="2023-10-09T08:31:05.823" v="124" actId="1076"/>
          <ac:spMkLst>
            <pc:docMk/>
            <pc:sldMk cId="1080942386" sldId="262"/>
            <ac:spMk id="17" creationId="{D75C3509-9E12-A7ED-7288-64FB5D6F0954}"/>
          </ac:spMkLst>
        </pc:spChg>
        <pc:spChg chg="add mod">
          <ac:chgData name="yumin kim" userId="89759c7d72bde3dc" providerId="LiveId" clId="{5C8EB37A-6218-48B0-B163-DB7046432A25}" dt="2023-10-09T08:31:21.385" v="128" actId="1076"/>
          <ac:spMkLst>
            <pc:docMk/>
            <pc:sldMk cId="1080942386" sldId="262"/>
            <ac:spMk id="18" creationId="{9141D873-C41A-C10B-AA76-D58EC936956F}"/>
          </ac:spMkLst>
        </pc:spChg>
        <pc:spChg chg="add mod">
          <ac:chgData name="yumin kim" userId="89759c7d72bde3dc" providerId="LiveId" clId="{5C8EB37A-6218-48B0-B163-DB7046432A25}" dt="2023-10-09T08:31:26.018" v="130" actId="1076"/>
          <ac:spMkLst>
            <pc:docMk/>
            <pc:sldMk cId="1080942386" sldId="262"/>
            <ac:spMk id="19" creationId="{45123B78-31E8-E642-A388-A568E1CB0206}"/>
          </ac:spMkLst>
        </pc:spChg>
        <pc:spChg chg="add mod">
          <ac:chgData name="yumin kim" userId="89759c7d72bde3dc" providerId="LiveId" clId="{5C8EB37A-6218-48B0-B163-DB7046432A25}" dt="2023-10-09T08:31:29.903" v="132" actId="1076"/>
          <ac:spMkLst>
            <pc:docMk/>
            <pc:sldMk cId="1080942386" sldId="262"/>
            <ac:spMk id="20" creationId="{4B03D7B5-A8B9-EAFA-F671-BE8459F18147}"/>
          </ac:spMkLst>
        </pc:spChg>
        <pc:spChg chg="add mod">
          <ac:chgData name="yumin kim" userId="89759c7d72bde3dc" providerId="LiveId" clId="{5C8EB37A-6218-48B0-B163-DB7046432A25}" dt="2023-10-09T08:34:05.839" v="201" actId="1036"/>
          <ac:spMkLst>
            <pc:docMk/>
            <pc:sldMk cId="1080942386" sldId="262"/>
            <ac:spMk id="21" creationId="{C634B9CE-E606-F651-2915-A07DA3DDFE24}"/>
          </ac:spMkLst>
        </pc:spChg>
        <pc:spChg chg="add mod">
          <ac:chgData name="yumin kim" userId="89759c7d72bde3dc" providerId="LiveId" clId="{5C8EB37A-6218-48B0-B163-DB7046432A25}" dt="2023-10-09T08:31:38.402" v="136" actId="1076"/>
          <ac:spMkLst>
            <pc:docMk/>
            <pc:sldMk cId="1080942386" sldId="262"/>
            <ac:spMk id="22" creationId="{80FC5DBE-67B2-5440-5F47-F58144281079}"/>
          </ac:spMkLst>
        </pc:spChg>
        <pc:spChg chg="add mod">
          <ac:chgData name="yumin kim" userId="89759c7d72bde3dc" providerId="LiveId" clId="{5C8EB37A-6218-48B0-B163-DB7046432A25}" dt="2023-10-09T08:31:51.475" v="148" actId="1036"/>
          <ac:spMkLst>
            <pc:docMk/>
            <pc:sldMk cId="1080942386" sldId="262"/>
            <ac:spMk id="23" creationId="{606D0A93-63CE-C4A7-4C4A-B1329A20B60F}"/>
          </ac:spMkLst>
        </pc:spChg>
        <pc:spChg chg="add mod">
          <ac:chgData name="yumin kim" userId="89759c7d72bde3dc" providerId="LiveId" clId="{5C8EB37A-6218-48B0-B163-DB7046432A25}" dt="2023-10-09T08:31:47.879" v="144" actId="1036"/>
          <ac:spMkLst>
            <pc:docMk/>
            <pc:sldMk cId="1080942386" sldId="262"/>
            <ac:spMk id="24" creationId="{0F2B3C81-8435-619E-967C-1066E5E32232}"/>
          </ac:spMkLst>
        </pc:spChg>
        <pc:spChg chg="add mod">
          <ac:chgData name="yumin kim" userId="89759c7d72bde3dc" providerId="LiveId" clId="{5C8EB37A-6218-48B0-B163-DB7046432A25}" dt="2023-10-09T08:32:07.286" v="151" actId="1076"/>
          <ac:spMkLst>
            <pc:docMk/>
            <pc:sldMk cId="1080942386" sldId="262"/>
            <ac:spMk id="25" creationId="{2141261E-8FD4-2501-B2BC-5FCFB00E9EDB}"/>
          </ac:spMkLst>
        </pc:spChg>
        <pc:spChg chg="add mod">
          <ac:chgData name="yumin kim" userId="89759c7d72bde3dc" providerId="LiveId" clId="{5C8EB37A-6218-48B0-B163-DB7046432A25}" dt="2023-10-09T08:32:14.627" v="153" actId="1076"/>
          <ac:spMkLst>
            <pc:docMk/>
            <pc:sldMk cId="1080942386" sldId="262"/>
            <ac:spMk id="26" creationId="{821BE706-99B0-B291-BB56-2716FE0F958C}"/>
          </ac:spMkLst>
        </pc:spChg>
        <pc:spChg chg="add mod">
          <ac:chgData name="yumin kim" userId="89759c7d72bde3dc" providerId="LiveId" clId="{5C8EB37A-6218-48B0-B163-DB7046432A25}" dt="2023-10-09T08:32:21.242" v="155" actId="1076"/>
          <ac:spMkLst>
            <pc:docMk/>
            <pc:sldMk cId="1080942386" sldId="262"/>
            <ac:spMk id="27" creationId="{8941F4B8-CD16-242E-C309-E504E9699B10}"/>
          </ac:spMkLst>
        </pc:spChg>
        <pc:spChg chg="add mod">
          <ac:chgData name="yumin kim" userId="89759c7d72bde3dc" providerId="LiveId" clId="{5C8EB37A-6218-48B0-B163-DB7046432A25}" dt="2023-10-09T08:32:27.077" v="157" actId="1076"/>
          <ac:spMkLst>
            <pc:docMk/>
            <pc:sldMk cId="1080942386" sldId="262"/>
            <ac:spMk id="28" creationId="{95E1B2C5-2B2A-058C-F7AD-E5A6DEF31580}"/>
          </ac:spMkLst>
        </pc:spChg>
        <pc:spChg chg="add mod">
          <ac:chgData name="yumin kim" userId="89759c7d72bde3dc" providerId="LiveId" clId="{5C8EB37A-6218-48B0-B163-DB7046432A25}" dt="2023-10-09T08:32:31.300" v="159" actId="1076"/>
          <ac:spMkLst>
            <pc:docMk/>
            <pc:sldMk cId="1080942386" sldId="262"/>
            <ac:spMk id="29" creationId="{89F0902D-B4FE-5ADB-3287-30D3AE640060}"/>
          </ac:spMkLst>
        </pc:spChg>
        <pc:spChg chg="add mod">
          <ac:chgData name="yumin kim" userId="89759c7d72bde3dc" providerId="LiveId" clId="{5C8EB37A-6218-48B0-B163-DB7046432A25}" dt="2023-10-09T08:32:34.373" v="161" actId="1076"/>
          <ac:spMkLst>
            <pc:docMk/>
            <pc:sldMk cId="1080942386" sldId="262"/>
            <ac:spMk id="30" creationId="{35328059-A197-6E1B-954F-F0CB3777E0B3}"/>
          </ac:spMkLst>
        </pc:spChg>
        <pc:spChg chg="add mod">
          <ac:chgData name="yumin kim" userId="89759c7d72bde3dc" providerId="LiveId" clId="{5C8EB37A-6218-48B0-B163-DB7046432A25}" dt="2023-10-09T08:32:40.081" v="163" actId="1076"/>
          <ac:spMkLst>
            <pc:docMk/>
            <pc:sldMk cId="1080942386" sldId="262"/>
            <ac:spMk id="31" creationId="{35CBE6BE-A09D-5043-2024-F15B3161F9E4}"/>
          </ac:spMkLst>
        </pc:spChg>
        <pc:spChg chg="add mod">
          <ac:chgData name="yumin kim" userId="89759c7d72bde3dc" providerId="LiveId" clId="{5C8EB37A-6218-48B0-B163-DB7046432A25}" dt="2023-10-09T08:32:43.961" v="165" actId="1076"/>
          <ac:spMkLst>
            <pc:docMk/>
            <pc:sldMk cId="1080942386" sldId="262"/>
            <ac:spMk id="32" creationId="{15C475CF-70ED-52DB-DA9E-0AFB8FE89F69}"/>
          </ac:spMkLst>
        </pc:spChg>
        <pc:spChg chg="add mod">
          <ac:chgData name="yumin kim" userId="89759c7d72bde3dc" providerId="LiveId" clId="{5C8EB37A-6218-48B0-B163-DB7046432A25}" dt="2023-10-09T08:32:56.630" v="167" actId="1076"/>
          <ac:spMkLst>
            <pc:docMk/>
            <pc:sldMk cId="1080942386" sldId="262"/>
            <ac:spMk id="33" creationId="{B8BA650D-D0D4-B6B5-1EF0-FFCE95D43A8F}"/>
          </ac:spMkLst>
        </pc:spChg>
        <pc:spChg chg="add mod">
          <ac:chgData name="yumin kim" userId="89759c7d72bde3dc" providerId="LiveId" clId="{5C8EB37A-6218-48B0-B163-DB7046432A25}" dt="2023-10-09T08:33:00.658" v="169" actId="1076"/>
          <ac:spMkLst>
            <pc:docMk/>
            <pc:sldMk cId="1080942386" sldId="262"/>
            <ac:spMk id="34" creationId="{FC9C00E4-0A99-E1E2-0848-38994D5CFB9E}"/>
          </ac:spMkLst>
        </pc:spChg>
        <pc:spChg chg="add mod">
          <ac:chgData name="yumin kim" userId="89759c7d72bde3dc" providerId="LiveId" clId="{5C8EB37A-6218-48B0-B163-DB7046432A25}" dt="2023-10-09T08:33:04.705" v="171" actId="1076"/>
          <ac:spMkLst>
            <pc:docMk/>
            <pc:sldMk cId="1080942386" sldId="262"/>
            <ac:spMk id="35" creationId="{25776CD0-8771-464C-0065-7FBAB438C9E7}"/>
          </ac:spMkLst>
        </pc:spChg>
        <pc:spChg chg="add mod">
          <ac:chgData name="yumin kim" userId="89759c7d72bde3dc" providerId="LiveId" clId="{5C8EB37A-6218-48B0-B163-DB7046432A25}" dt="2023-10-09T08:33:10.002" v="173" actId="1076"/>
          <ac:spMkLst>
            <pc:docMk/>
            <pc:sldMk cId="1080942386" sldId="262"/>
            <ac:spMk id="36" creationId="{22A8FFAD-59C4-8EC6-C3E6-7168A0D2FE1B}"/>
          </ac:spMkLst>
        </pc:spChg>
        <pc:spChg chg="add mod">
          <ac:chgData name="yumin kim" userId="89759c7d72bde3dc" providerId="LiveId" clId="{5C8EB37A-6218-48B0-B163-DB7046432A25}" dt="2023-10-09T08:33:13.054" v="175" actId="1076"/>
          <ac:spMkLst>
            <pc:docMk/>
            <pc:sldMk cId="1080942386" sldId="262"/>
            <ac:spMk id="37" creationId="{C6EB64CD-4A6D-27DF-CF57-E3E7B48BA0F7}"/>
          </ac:spMkLst>
        </pc:spChg>
        <pc:spChg chg="add mod">
          <ac:chgData name="yumin kim" userId="89759c7d72bde3dc" providerId="LiveId" clId="{5C8EB37A-6218-48B0-B163-DB7046432A25}" dt="2023-10-09T08:33:18.075" v="177" actId="1076"/>
          <ac:spMkLst>
            <pc:docMk/>
            <pc:sldMk cId="1080942386" sldId="262"/>
            <ac:spMk id="38" creationId="{6F867DB8-8ED5-C1BE-287B-44E1BB14C5B7}"/>
          </ac:spMkLst>
        </pc:spChg>
        <pc:spChg chg="add mod">
          <ac:chgData name="yumin kim" userId="89759c7d72bde3dc" providerId="LiveId" clId="{5C8EB37A-6218-48B0-B163-DB7046432A25}" dt="2023-10-09T08:33:21.850" v="179" actId="1076"/>
          <ac:spMkLst>
            <pc:docMk/>
            <pc:sldMk cId="1080942386" sldId="262"/>
            <ac:spMk id="39" creationId="{B4349227-271A-BBDF-3558-96232B4A694B}"/>
          </ac:spMkLst>
        </pc:spChg>
        <pc:spChg chg="add mod">
          <ac:chgData name="yumin kim" userId="89759c7d72bde3dc" providerId="LiveId" clId="{5C8EB37A-6218-48B0-B163-DB7046432A25}" dt="2023-10-09T08:33:26.102" v="183" actId="1037"/>
          <ac:spMkLst>
            <pc:docMk/>
            <pc:sldMk cId="1080942386" sldId="262"/>
            <ac:spMk id="40" creationId="{5FA42D77-52B0-866A-246A-7A9202E8A433}"/>
          </ac:spMkLst>
        </pc:spChg>
        <pc:spChg chg="add mod">
          <ac:chgData name="yumin kim" userId="89759c7d72bde3dc" providerId="LiveId" clId="{5C8EB37A-6218-48B0-B163-DB7046432A25}" dt="2023-10-09T08:33:32.968" v="185" actId="1076"/>
          <ac:spMkLst>
            <pc:docMk/>
            <pc:sldMk cId="1080942386" sldId="262"/>
            <ac:spMk id="41" creationId="{B2F05B7E-2F7E-01BA-029C-003721AC515D}"/>
          </ac:spMkLst>
        </pc:spChg>
        <pc:spChg chg="add mod">
          <ac:chgData name="yumin kim" userId="89759c7d72bde3dc" providerId="LiveId" clId="{5C8EB37A-6218-48B0-B163-DB7046432A25}" dt="2023-10-09T08:33:36.245" v="187" actId="1076"/>
          <ac:spMkLst>
            <pc:docMk/>
            <pc:sldMk cId="1080942386" sldId="262"/>
            <ac:spMk id="42" creationId="{452F5904-1BAE-958B-C025-4E2E48F98BFA}"/>
          </ac:spMkLst>
        </pc:spChg>
        <pc:spChg chg="add mod">
          <ac:chgData name="yumin kim" userId="89759c7d72bde3dc" providerId="LiveId" clId="{5C8EB37A-6218-48B0-B163-DB7046432A25}" dt="2023-10-09T08:33:39.972" v="189" actId="1076"/>
          <ac:spMkLst>
            <pc:docMk/>
            <pc:sldMk cId="1080942386" sldId="262"/>
            <ac:spMk id="43" creationId="{0318C562-D895-61C3-FE60-22848D52A44F}"/>
          </ac:spMkLst>
        </pc:spChg>
        <pc:spChg chg="add mod">
          <ac:chgData name="yumin kim" userId="89759c7d72bde3dc" providerId="LiveId" clId="{5C8EB37A-6218-48B0-B163-DB7046432A25}" dt="2023-10-09T08:33:47.482" v="191" actId="1076"/>
          <ac:spMkLst>
            <pc:docMk/>
            <pc:sldMk cId="1080942386" sldId="262"/>
            <ac:spMk id="44" creationId="{8AFC167A-901C-AEE0-4257-79CF8CB78699}"/>
          </ac:spMkLst>
        </pc:spChg>
        <pc:spChg chg="add mod">
          <ac:chgData name="yumin kim" userId="89759c7d72bde3dc" providerId="LiveId" clId="{5C8EB37A-6218-48B0-B163-DB7046432A25}" dt="2023-10-09T08:33:50.673" v="193" actId="1076"/>
          <ac:spMkLst>
            <pc:docMk/>
            <pc:sldMk cId="1080942386" sldId="262"/>
            <ac:spMk id="45" creationId="{F247E48A-DFC9-2018-6C48-0DD3C78D9EDF}"/>
          </ac:spMkLst>
        </pc:spChg>
        <pc:spChg chg="add mod">
          <ac:chgData name="yumin kim" userId="89759c7d72bde3dc" providerId="LiveId" clId="{5C8EB37A-6218-48B0-B163-DB7046432A25}" dt="2023-10-09T08:33:59.631" v="199" actId="1035"/>
          <ac:spMkLst>
            <pc:docMk/>
            <pc:sldMk cId="1080942386" sldId="262"/>
            <ac:spMk id="46" creationId="{1F989DA3-3251-E281-296A-DC93A1BAD3A7}"/>
          </ac:spMkLst>
        </pc:spChg>
        <pc:spChg chg="add mod">
          <ac:chgData name="yumin kim" userId="89759c7d72bde3dc" providerId="LiveId" clId="{5C8EB37A-6218-48B0-B163-DB7046432A25}" dt="2023-10-09T08:34:09.513" v="204" actId="1035"/>
          <ac:spMkLst>
            <pc:docMk/>
            <pc:sldMk cId="1080942386" sldId="262"/>
            <ac:spMk id="47" creationId="{B12FF466-FA9B-939C-AD77-BDD57DEFBF5C}"/>
          </ac:spMkLst>
        </pc:spChg>
        <pc:spChg chg="add mod">
          <ac:chgData name="yumin kim" userId="89759c7d72bde3dc" providerId="LiveId" clId="{5C8EB37A-6218-48B0-B163-DB7046432A25}" dt="2023-10-09T08:34:17.178" v="210" actId="1035"/>
          <ac:spMkLst>
            <pc:docMk/>
            <pc:sldMk cId="1080942386" sldId="262"/>
            <ac:spMk id="48" creationId="{970EB77C-713C-939B-7F95-4C9B67B0A429}"/>
          </ac:spMkLst>
        </pc:spChg>
        <pc:spChg chg="add mod">
          <ac:chgData name="yumin kim" userId="89759c7d72bde3dc" providerId="LiveId" clId="{5C8EB37A-6218-48B0-B163-DB7046432A25}" dt="2023-10-09T08:34:21.155" v="214" actId="1036"/>
          <ac:spMkLst>
            <pc:docMk/>
            <pc:sldMk cId="1080942386" sldId="262"/>
            <ac:spMk id="49" creationId="{894C8B0B-4430-7834-398B-EE4225C33392}"/>
          </ac:spMkLst>
        </pc:spChg>
        <pc:spChg chg="add mod">
          <ac:chgData name="yumin kim" userId="89759c7d72bde3dc" providerId="LiveId" clId="{5C8EB37A-6218-48B0-B163-DB7046432A25}" dt="2023-10-09T08:34:32.072" v="216" actId="1076"/>
          <ac:spMkLst>
            <pc:docMk/>
            <pc:sldMk cId="1080942386" sldId="262"/>
            <ac:spMk id="50" creationId="{DD6F2CF1-1CC8-441A-6963-FDF04C700DB1}"/>
          </ac:spMkLst>
        </pc:spChg>
        <pc:spChg chg="add mod">
          <ac:chgData name="yumin kim" userId="89759c7d72bde3dc" providerId="LiveId" clId="{5C8EB37A-6218-48B0-B163-DB7046432A25}" dt="2023-10-09T08:34:37.363" v="222" actId="1038"/>
          <ac:spMkLst>
            <pc:docMk/>
            <pc:sldMk cId="1080942386" sldId="262"/>
            <ac:spMk id="51" creationId="{8891BAB9-46E3-6ECB-C5E3-AA6686A3F65B}"/>
          </ac:spMkLst>
        </pc:spChg>
        <pc:spChg chg="add mod">
          <ac:chgData name="yumin kim" userId="89759c7d72bde3dc" providerId="LiveId" clId="{5C8EB37A-6218-48B0-B163-DB7046432A25}" dt="2023-10-09T08:34:43.664" v="238" actId="1038"/>
          <ac:spMkLst>
            <pc:docMk/>
            <pc:sldMk cId="1080942386" sldId="262"/>
            <ac:spMk id="52" creationId="{946E72C2-988D-58AB-7262-B859EC402AAB}"/>
          </ac:spMkLst>
        </pc:spChg>
        <pc:spChg chg="add mod">
          <ac:chgData name="yumin kim" userId="89759c7d72bde3dc" providerId="LiveId" clId="{5C8EB37A-6218-48B0-B163-DB7046432A25}" dt="2023-10-09T08:34:48.240" v="240" actId="1076"/>
          <ac:spMkLst>
            <pc:docMk/>
            <pc:sldMk cId="1080942386" sldId="262"/>
            <ac:spMk id="53" creationId="{7E2246C3-D65A-8D98-B5A8-943915B317CF}"/>
          </ac:spMkLst>
        </pc:spChg>
        <pc:spChg chg="add mod">
          <ac:chgData name="yumin kim" userId="89759c7d72bde3dc" providerId="LiveId" clId="{5C8EB37A-6218-48B0-B163-DB7046432A25}" dt="2023-10-09T08:34:54.344" v="242" actId="1076"/>
          <ac:spMkLst>
            <pc:docMk/>
            <pc:sldMk cId="1080942386" sldId="262"/>
            <ac:spMk id="54" creationId="{BFCB9F0C-C918-CD38-3319-0864887DFC34}"/>
          </ac:spMkLst>
        </pc:spChg>
        <pc:spChg chg="add mod">
          <ac:chgData name="yumin kim" userId="89759c7d72bde3dc" providerId="LiveId" clId="{5C8EB37A-6218-48B0-B163-DB7046432A25}" dt="2023-10-09T08:35:00.773" v="244" actId="1076"/>
          <ac:spMkLst>
            <pc:docMk/>
            <pc:sldMk cId="1080942386" sldId="262"/>
            <ac:spMk id="55" creationId="{06817CCC-6C0D-2456-0000-457FCF0B66DF}"/>
          </ac:spMkLst>
        </pc:spChg>
        <pc:spChg chg="add mod">
          <ac:chgData name="yumin kim" userId="89759c7d72bde3dc" providerId="LiveId" clId="{5C8EB37A-6218-48B0-B163-DB7046432A25}" dt="2023-10-09T08:35:04.772" v="246" actId="1076"/>
          <ac:spMkLst>
            <pc:docMk/>
            <pc:sldMk cId="1080942386" sldId="262"/>
            <ac:spMk id="56" creationId="{68907375-51F0-6064-D58B-891AA019587B}"/>
          </ac:spMkLst>
        </pc:spChg>
        <pc:spChg chg="add mod">
          <ac:chgData name="yumin kim" userId="89759c7d72bde3dc" providerId="LiveId" clId="{5C8EB37A-6218-48B0-B163-DB7046432A25}" dt="2023-10-09T08:35:10.494" v="248" actId="1076"/>
          <ac:spMkLst>
            <pc:docMk/>
            <pc:sldMk cId="1080942386" sldId="262"/>
            <ac:spMk id="57" creationId="{0823091E-2CA7-29E9-5C02-1375228EC975}"/>
          </ac:spMkLst>
        </pc:spChg>
        <pc:spChg chg="add mod">
          <ac:chgData name="yumin kim" userId="89759c7d72bde3dc" providerId="LiveId" clId="{5C8EB37A-6218-48B0-B163-DB7046432A25}" dt="2023-10-09T08:35:15.554" v="251" actId="1035"/>
          <ac:spMkLst>
            <pc:docMk/>
            <pc:sldMk cId="1080942386" sldId="262"/>
            <ac:spMk id="58" creationId="{723B545D-A072-1F8B-1AFD-A4E1321B43E2}"/>
          </ac:spMkLst>
        </pc:spChg>
        <pc:spChg chg="add mod">
          <ac:chgData name="yumin kim" userId="89759c7d72bde3dc" providerId="LiveId" clId="{5C8EB37A-6218-48B0-B163-DB7046432A25}" dt="2023-10-09T08:35:24.778" v="253" actId="1076"/>
          <ac:spMkLst>
            <pc:docMk/>
            <pc:sldMk cId="1080942386" sldId="262"/>
            <ac:spMk id="59" creationId="{0A6798DF-030C-30BE-35B0-DF351896765E}"/>
          </ac:spMkLst>
        </pc:spChg>
        <pc:spChg chg="add mod">
          <ac:chgData name="yumin kim" userId="89759c7d72bde3dc" providerId="LiveId" clId="{5C8EB37A-6218-48B0-B163-DB7046432A25}" dt="2023-10-09T08:35:27.710" v="255" actId="1076"/>
          <ac:spMkLst>
            <pc:docMk/>
            <pc:sldMk cId="1080942386" sldId="262"/>
            <ac:spMk id="60" creationId="{25BC6961-0118-BD6A-15FB-6F4E734642F7}"/>
          </ac:spMkLst>
        </pc:spChg>
        <pc:spChg chg="add mod">
          <ac:chgData name="yumin kim" userId="89759c7d72bde3dc" providerId="LiveId" clId="{5C8EB37A-6218-48B0-B163-DB7046432A25}" dt="2023-10-09T08:35:33.196" v="260" actId="1035"/>
          <ac:spMkLst>
            <pc:docMk/>
            <pc:sldMk cId="1080942386" sldId="262"/>
            <ac:spMk id="61" creationId="{446E6EDC-8E51-4A18-6FDA-4FA4CAC995ED}"/>
          </ac:spMkLst>
        </pc:spChg>
        <pc:spChg chg="add mod">
          <ac:chgData name="yumin kim" userId="89759c7d72bde3dc" providerId="LiveId" clId="{5C8EB37A-6218-48B0-B163-DB7046432A25}" dt="2023-10-09T08:35:44.979" v="266" actId="1035"/>
          <ac:spMkLst>
            <pc:docMk/>
            <pc:sldMk cId="1080942386" sldId="262"/>
            <ac:spMk id="62" creationId="{C2ACE374-3A77-C68D-164F-B9ADEAB6C966}"/>
          </ac:spMkLst>
        </pc:spChg>
        <pc:spChg chg="add mod">
          <ac:chgData name="yumin kim" userId="89759c7d72bde3dc" providerId="LiveId" clId="{5C8EB37A-6218-48B0-B163-DB7046432A25}" dt="2023-10-09T08:35:52.546" v="272" actId="1037"/>
          <ac:spMkLst>
            <pc:docMk/>
            <pc:sldMk cId="1080942386" sldId="262"/>
            <ac:spMk id="63" creationId="{6526D5DD-D4C7-93B8-7C9F-1B40DB17AABE}"/>
          </ac:spMkLst>
        </pc:spChg>
        <pc:spChg chg="add mod">
          <ac:chgData name="yumin kim" userId="89759c7d72bde3dc" providerId="LiveId" clId="{5C8EB37A-6218-48B0-B163-DB7046432A25}" dt="2023-10-09T08:35:58.578" v="277" actId="1037"/>
          <ac:spMkLst>
            <pc:docMk/>
            <pc:sldMk cId="1080942386" sldId="262"/>
            <ac:spMk id="1024" creationId="{8FEA94E2-1E63-CC95-AD3F-48B19C6A8650}"/>
          </ac:spMkLst>
        </pc:spChg>
        <pc:spChg chg="add mod">
          <ac:chgData name="yumin kim" userId="89759c7d72bde3dc" providerId="LiveId" clId="{5C8EB37A-6218-48B0-B163-DB7046432A25}" dt="2023-10-09T08:36:05.045" v="294" actId="1035"/>
          <ac:spMkLst>
            <pc:docMk/>
            <pc:sldMk cId="1080942386" sldId="262"/>
            <ac:spMk id="1025" creationId="{38100E5B-9881-7DFA-8F65-18899DC1225D}"/>
          </ac:spMkLst>
        </pc:spChg>
        <pc:spChg chg="add mod">
          <ac:chgData name="yumin kim" userId="89759c7d72bde3dc" providerId="LiveId" clId="{5C8EB37A-6218-48B0-B163-DB7046432A25}" dt="2023-10-09T08:36:12.767" v="306" actId="1037"/>
          <ac:spMkLst>
            <pc:docMk/>
            <pc:sldMk cId="1080942386" sldId="262"/>
            <ac:spMk id="1027" creationId="{B6BB6408-B5FA-7640-ED32-2BB2E73E9BBA}"/>
          </ac:spMkLst>
        </pc:spChg>
        <pc:spChg chg="add mod">
          <ac:chgData name="yumin kim" userId="89759c7d72bde3dc" providerId="LiveId" clId="{5C8EB37A-6218-48B0-B163-DB7046432A25}" dt="2023-10-09T08:36:20.703" v="319" actId="1036"/>
          <ac:spMkLst>
            <pc:docMk/>
            <pc:sldMk cId="1080942386" sldId="262"/>
            <ac:spMk id="1028" creationId="{1E93946A-B2EC-09D1-89A4-A81AE85594A2}"/>
          </ac:spMkLst>
        </pc:spChg>
        <pc:spChg chg="add mod">
          <ac:chgData name="yumin kim" userId="89759c7d72bde3dc" providerId="LiveId" clId="{5C8EB37A-6218-48B0-B163-DB7046432A25}" dt="2023-10-09T08:36:26.636" v="328" actId="1035"/>
          <ac:spMkLst>
            <pc:docMk/>
            <pc:sldMk cId="1080942386" sldId="262"/>
            <ac:spMk id="1029" creationId="{5DC4D50A-625E-9153-AF2E-D83EFDADA4BC}"/>
          </ac:spMkLst>
        </pc:spChg>
        <pc:spChg chg="add mod">
          <ac:chgData name="yumin kim" userId="89759c7d72bde3dc" providerId="LiveId" clId="{5C8EB37A-6218-48B0-B163-DB7046432A25}" dt="2023-10-09T08:36:35.119" v="337" actId="1038"/>
          <ac:spMkLst>
            <pc:docMk/>
            <pc:sldMk cId="1080942386" sldId="262"/>
            <ac:spMk id="1030" creationId="{650C5997-E457-6633-EEEE-76012C94A1A1}"/>
          </ac:spMkLst>
        </pc:spChg>
        <pc:spChg chg="add mod">
          <ac:chgData name="yumin kim" userId="89759c7d72bde3dc" providerId="LiveId" clId="{5C8EB37A-6218-48B0-B163-DB7046432A25}" dt="2023-10-09T08:41:28.998" v="513" actId="20577"/>
          <ac:spMkLst>
            <pc:docMk/>
            <pc:sldMk cId="1080942386" sldId="262"/>
            <ac:spMk id="1031" creationId="{B5B87DAD-3930-D820-6819-0A989187A867}"/>
          </ac:spMkLst>
        </pc:spChg>
        <pc:spChg chg="add mod">
          <ac:chgData name="yumin kim" userId="89759c7d72bde3dc" providerId="LiveId" clId="{5C8EB37A-6218-48B0-B163-DB7046432A25}" dt="2023-10-09T08:41:32.701" v="515" actId="20577"/>
          <ac:spMkLst>
            <pc:docMk/>
            <pc:sldMk cId="1080942386" sldId="262"/>
            <ac:spMk id="1032" creationId="{CBFC050C-DA28-6EC9-634C-1459BA40FA64}"/>
          </ac:spMkLst>
        </pc:spChg>
        <pc:spChg chg="add mod">
          <ac:chgData name="yumin kim" userId="89759c7d72bde3dc" providerId="LiveId" clId="{5C8EB37A-6218-48B0-B163-DB7046432A25}" dt="2023-10-09T08:41:36.139" v="517" actId="20577"/>
          <ac:spMkLst>
            <pc:docMk/>
            <pc:sldMk cId="1080942386" sldId="262"/>
            <ac:spMk id="1033" creationId="{5913BFFC-1301-1484-3285-4AAA03AD3B08}"/>
          </ac:spMkLst>
        </pc:spChg>
        <pc:spChg chg="add mod">
          <ac:chgData name="yumin kim" userId="89759c7d72bde3dc" providerId="LiveId" clId="{5C8EB37A-6218-48B0-B163-DB7046432A25}" dt="2023-10-09T08:41:40.094" v="521" actId="20577"/>
          <ac:spMkLst>
            <pc:docMk/>
            <pc:sldMk cId="1080942386" sldId="262"/>
            <ac:spMk id="1034" creationId="{ADE55521-CF60-3437-EF9B-7407A05F2187}"/>
          </ac:spMkLst>
        </pc:spChg>
        <pc:spChg chg="add mod">
          <ac:chgData name="yumin kim" userId="89759c7d72bde3dc" providerId="LiveId" clId="{5C8EB37A-6218-48B0-B163-DB7046432A25}" dt="2023-10-09T08:41:43.094" v="525" actId="20577"/>
          <ac:spMkLst>
            <pc:docMk/>
            <pc:sldMk cId="1080942386" sldId="262"/>
            <ac:spMk id="1035" creationId="{A05C04E1-AA07-BEC3-EC49-0F965D792103}"/>
          </ac:spMkLst>
        </pc:spChg>
        <pc:spChg chg="add mod">
          <ac:chgData name="yumin kim" userId="89759c7d72bde3dc" providerId="LiveId" clId="{5C8EB37A-6218-48B0-B163-DB7046432A25}" dt="2023-10-09T08:41:46.952" v="529" actId="20577"/>
          <ac:spMkLst>
            <pc:docMk/>
            <pc:sldMk cId="1080942386" sldId="262"/>
            <ac:spMk id="1036" creationId="{9C843A89-CB2E-F200-720E-EF6807BA7EA9}"/>
          </ac:spMkLst>
        </pc:spChg>
        <pc:spChg chg="add mod">
          <ac:chgData name="yumin kim" userId="89759c7d72bde3dc" providerId="LiveId" clId="{5C8EB37A-6218-48B0-B163-DB7046432A25}" dt="2023-10-09T08:41:50.031" v="533" actId="20577"/>
          <ac:spMkLst>
            <pc:docMk/>
            <pc:sldMk cId="1080942386" sldId="262"/>
            <ac:spMk id="1037" creationId="{5C5E315E-5BE8-955A-3B54-244D795A627F}"/>
          </ac:spMkLst>
        </pc:spChg>
        <pc:spChg chg="add mod">
          <ac:chgData name="yumin kim" userId="89759c7d72bde3dc" providerId="LiveId" clId="{5C8EB37A-6218-48B0-B163-DB7046432A25}" dt="2023-10-09T08:42:22.052" v="559" actId="20577"/>
          <ac:spMkLst>
            <pc:docMk/>
            <pc:sldMk cId="1080942386" sldId="262"/>
            <ac:spMk id="1038" creationId="{17E05228-9A0C-6CA5-D7D4-07840CEBB755}"/>
          </ac:spMkLst>
        </pc:spChg>
        <pc:spChg chg="add mod">
          <ac:chgData name="yumin kim" userId="89759c7d72bde3dc" providerId="LiveId" clId="{5C8EB37A-6218-48B0-B163-DB7046432A25}" dt="2023-10-09T08:42:59.922" v="588" actId="20577"/>
          <ac:spMkLst>
            <pc:docMk/>
            <pc:sldMk cId="1080942386" sldId="262"/>
            <ac:spMk id="1039" creationId="{DBF62206-7CEE-F73E-667C-33723838404C}"/>
          </ac:spMkLst>
        </pc:spChg>
        <pc:spChg chg="add mod">
          <ac:chgData name="yumin kim" userId="89759c7d72bde3dc" providerId="LiveId" clId="{5C8EB37A-6218-48B0-B163-DB7046432A25}" dt="2023-10-09T08:43:26.298" v="605" actId="20577"/>
          <ac:spMkLst>
            <pc:docMk/>
            <pc:sldMk cId="1080942386" sldId="262"/>
            <ac:spMk id="1040" creationId="{A2DBDB73-9955-03A8-D175-F928BD6BF795}"/>
          </ac:spMkLst>
        </pc:spChg>
        <pc:spChg chg="add mod">
          <ac:chgData name="yumin kim" userId="89759c7d72bde3dc" providerId="LiveId" clId="{5C8EB37A-6218-48B0-B163-DB7046432A25}" dt="2023-10-09T08:43:46.892" v="619" actId="20577"/>
          <ac:spMkLst>
            <pc:docMk/>
            <pc:sldMk cId="1080942386" sldId="262"/>
            <ac:spMk id="1041" creationId="{FB60F593-724D-2AB3-6532-C003714F5ABB}"/>
          </ac:spMkLst>
        </pc:spChg>
        <pc:spChg chg="add mod">
          <ac:chgData name="yumin kim" userId="89759c7d72bde3dc" providerId="LiveId" clId="{5C8EB37A-6218-48B0-B163-DB7046432A25}" dt="2023-10-09T08:44:11.174" v="643" actId="20577"/>
          <ac:spMkLst>
            <pc:docMk/>
            <pc:sldMk cId="1080942386" sldId="262"/>
            <ac:spMk id="1042" creationId="{A10B4ADE-2BC7-CE7B-898F-B36772C887C1}"/>
          </ac:spMkLst>
        </pc:spChg>
        <pc:spChg chg="add mod">
          <ac:chgData name="yumin kim" userId="89759c7d72bde3dc" providerId="LiveId" clId="{5C8EB37A-6218-48B0-B163-DB7046432A25}" dt="2023-10-09T08:41:52.765" v="537" actId="20577"/>
          <ac:spMkLst>
            <pc:docMk/>
            <pc:sldMk cId="1080942386" sldId="262"/>
            <ac:spMk id="1043" creationId="{6C230991-AD38-76CF-8F05-5D7CD3DAAC59}"/>
          </ac:spMkLst>
        </pc:spChg>
        <pc:spChg chg="add mod">
          <ac:chgData name="yumin kim" userId="89759c7d72bde3dc" providerId="LiveId" clId="{5C8EB37A-6218-48B0-B163-DB7046432A25}" dt="2023-10-09T08:42:25.068" v="561" actId="20577"/>
          <ac:spMkLst>
            <pc:docMk/>
            <pc:sldMk cId="1080942386" sldId="262"/>
            <ac:spMk id="1044" creationId="{9EB91C1F-6D03-714F-62DF-0DFEF0B2B595}"/>
          </ac:spMkLst>
        </pc:spChg>
        <pc:spChg chg="add mod">
          <ac:chgData name="yumin kim" userId="89759c7d72bde3dc" providerId="LiveId" clId="{5C8EB37A-6218-48B0-B163-DB7046432A25}" dt="2023-10-09T08:43:05.922" v="591" actId="20577"/>
          <ac:spMkLst>
            <pc:docMk/>
            <pc:sldMk cId="1080942386" sldId="262"/>
            <ac:spMk id="1045" creationId="{3FCD8B1D-4302-BE09-4A4A-973FBD428D84}"/>
          </ac:spMkLst>
        </pc:spChg>
        <pc:spChg chg="add mod">
          <ac:chgData name="yumin kim" userId="89759c7d72bde3dc" providerId="LiveId" clId="{5C8EB37A-6218-48B0-B163-DB7046432A25}" dt="2023-10-09T08:41:56.072" v="541" actId="20577"/>
          <ac:spMkLst>
            <pc:docMk/>
            <pc:sldMk cId="1080942386" sldId="262"/>
            <ac:spMk id="1046" creationId="{B3D7D359-D96D-7FC0-6FBB-4B61C1B327CB}"/>
          </ac:spMkLst>
        </pc:spChg>
        <pc:spChg chg="add mod">
          <ac:chgData name="yumin kim" userId="89759c7d72bde3dc" providerId="LiveId" clId="{5C8EB37A-6218-48B0-B163-DB7046432A25}" dt="2023-10-09T08:42:39.244" v="569" actId="1076"/>
          <ac:spMkLst>
            <pc:docMk/>
            <pc:sldMk cId="1080942386" sldId="262"/>
            <ac:spMk id="1047" creationId="{7D37CF3A-0845-3E6E-0CEA-0E7844F91E5E}"/>
          </ac:spMkLst>
        </pc:spChg>
        <pc:spChg chg="add mod">
          <ac:chgData name="yumin kim" userId="89759c7d72bde3dc" providerId="LiveId" clId="{5C8EB37A-6218-48B0-B163-DB7046432A25}" dt="2023-10-09T08:43:10.996" v="594" actId="20577"/>
          <ac:spMkLst>
            <pc:docMk/>
            <pc:sldMk cId="1080942386" sldId="262"/>
            <ac:spMk id="1048" creationId="{F70852F0-1EF2-2E8E-0B75-91EA3A9E243C}"/>
          </ac:spMkLst>
        </pc:spChg>
        <pc:spChg chg="add mod">
          <ac:chgData name="yumin kim" userId="89759c7d72bde3dc" providerId="LiveId" clId="{5C8EB37A-6218-48B0-B163-DB7046432A25}" dt="2023-10-09T08:44:50.291" v="665" actId="20577"/>
          <ac:spMkLst>
            <pc:docMk/>
            <pc:sldMk cId="1080942386" sldId="262"/>
            <ac:spMk id="1049" creationId="{90545552-0DF7-861D-7E93-445B0FDA3DD5}"/>
          </ac:spMkLst>
        </pc:spChg>
        <pc:spChg chg="add mod">
          <ac:chgData name="yumin kim" userId="89759c7d72bde3dc" providerId="LiveId" clId="{5C8EB37A-6218-48B0-B163-DB7046432A25}" dt="2023-10-09T08:43:28.752" v="607" actId="20577"/>
          <ac:spMkLst>
            <pc:docMk/>
            <pc:sldMk cId="1080942386" sldId="262"/>
            <ac:spMk id="1050" creationId="{011336C6-A21C-4405-336D-3CF422B60D32}"/>
          </ac:spMkLst>
        </pc:spChg>
        <pc:spChg chg="add mod">
          <ac:chgData name="yumin kim" userId="89759c7d72bde3dc" providerId="LiveId" clId="{5C8EB37A-6218-48B0-B163-DB7046432A25}" dt="2023-10-09T08:43:50.450" v="621" actId="20577"/>
          <ac:spMkLst>
            <pc:docMk/>
            <pc:sldMk cId="1080942386" sldId="262"/>
            <ac:spMk id="1051" creationId="{B8F04AFC-4C30-67B9-A58D-F93159492686}"/>
          </ac:spMkLst>
        </pc:spChg>
        <pc:spChg chg="add mod">
          <ac:chgData name="yumin kim" userId="89759c7d72bde3dc" providerId="LiveId" clId="{5C8EB37A-6218-48B0-B163-DB7046432A25}" dt="2023-10-09T08:44:14.763" v="647" actId="20577"/>
          <ac:spMkLst>
            <pc:docMk/>
            <pc:sldMk cId="1080942386" sldId="262"/>
            <ac:spMk id="1052" creationId="{9EC6B7B1-6624-93EA-C2EF-40BA76BCE3A9}"/>
          </ac:spMkLst>
        </pc:spChg>
        <pc:spChg chg="add mod">
          <ac:chgData name="yumin kim" userId="89759c7d72bde3dc" providerId="LiveId" clId="{5C8EB37A-6218-48B0-B163-DB7046432A25}" dt="2023-10-09T08:44:54.003" v="668" actId="20577"/>
          <ac:spMkLst>
            <pc:docMk/>
            <pc:sldMk cId="1080942386" sldId="262"/>
            <ac:spMk id="1053" creationId="{42E9F2CE-5DEF-3C16-F4E3-8BCF04772A6D}"/>
          </ac:spMkLst>
        </pc:spChg>
        <pc:spChg chg="add mod">
          <ac:chgData name="yumin kim" userId="89759c7d72bde3dc" providerId="LiveId" clId="{5C8EB37A-6218-48B0-B163-DB7046432A25}" dt="2023-10-09T08:44:57.353" v="671" actId="20577"/>
          <ac:spMkLst>
            <pc:docMk/>
            <pc:sldMk cId="1080942386" sldId="262"/>
            <ac:spMk id="1054" creationId="{9F2B56DA-F4A2-2112-6D7A-62F8DF561830}"/>
          </ac:spMkLst>
        </pc:spChg>
        <pc:spChg chg="add mod">
          <ac:chgData name="yumin kim" userId="89759c7d72bde3dc" providerId="LiveId" clId="{5C8EB37A-6218-48B0-B163-DB7046432A25}" dt="2023-10-09T08:44:18.693" v="651" actId="20577"/>
          <ac:spMkLst>
            <pc:docMk/>
            <pc:sldMk cId="1080942386" sldId="262"/>
            <ac:spMk id="1055" creationId="{345D955A-BA76-D68A-FCA4-71B001DBAB45}"/>
          </ac:spMkLst>
        </pc:spChg>
        <pc:spChg chg="add mod">
          <ac:chgData name="yumin kim" userId="89759c7d72bde3dc" providerId="LiveId" clId="{5C8EB37A-6218-48B0-B163-DB7046432A25}" dt="2023-10-09T08:43:54.053" v="625" actId="20577"/>
          <ac:spMkLst>
            <pc:docMk/>
            <pc:sldMk cId="1080942386" sldId="262"/>
            <ac:spMk id="1056" creationId="{F999C54A-67B3-2F51-6313-0C3B2AEA18A3}"/>
          </ac:spMkLst>
        </pc:spChg>
        <pc:spChg chg="add mod">
          <ac:chgData name="yumin kim" userId="89759c7d72bde3dc" providerId="LiveId" clId="{5C8EB37A-6218-48B0-B163-DB7046432A25}" dt="2023-10-09T08:43:33.030" v="609" actId="20577"/>
          <ac:spMkLst>
            <pc:docMk/>
            <pc:sldMk cId="1080942386" sldId="262"/>
            <ac:spMk id="1057" creationId="{94E771F1-06C3-1177-5055-108F30C55B7C}"/>
          </ac:spMkLst>
        </pc:spChg>
        <pc:spChg chg="add mod">
          <ac:chgData name="yumin kim" userId="89759c7d72bde3dc" providerId="LiveId" clId="{5C8EB37A-6218-48B0-B163-DB7046432A25}" dt="2023-10-09T08:41:59.552" v="543" actId="20577"/>
          <ac:spMkLst>
            <pc:docMk/>
            <pc:sldMk cId="1080942386" sldId="262"/>
            <ac:spMk id="1058" creationId="{AFC55332-BD10-A9EA-4616-796D78A04925}"/>
          </ac:spMkLst>
        </pc:spChg>
        <pc:spChg chg="add mod">
          <ac:chgData name="yumin kim" userId="89759c7d72bde3dc" providerId="LiveId" clId="{5C8EB37A-6218-48B0-B163-DB7046432A25}" dt="2023-10-09T08:42:41.709" v="572" actId="20577"/>
          <ac:spMkLst>
            <pc:docMk/>
            <pc:sldMk cId="1080942386" sldId="262"/>
            <ac:spMk id="1059" creationId="{7921761F-6B58-A2FF-B438-0562FC71C890}"/>
          </ac:spMkLst>
        </pc:spChg>
        <pc:spChg chg="add mod">
          <ac:chgData name="yumin kim" userId="89759c7d72bde3dc" providerId="LiveId" clId="{5C8EB37A-6218-48B0-B163-DB7046432A25}" dt="2023-10-09T08:43:15.025" v="597" actId="20577"/>
          <ac:spMkLst>
            <pc:docMk/>
            <pc:sldMk cId="1080942386" sldId="262"/>
            <ac:spMk id="1060" creationId="{EEE62CD1-C6DE-10F2-3CB5-67A98C6E5322}"/>
          </ac:spMkLst>
        </pc:spChg>
        <pc:spChg chg="add mod">
          <ac:chgData name="yumin kim" userId="89759c7d72bde3dc" providerId="LiveId" clId="{5C8EB37A-6218-48B0-B163-DB7046432A25}" dt="2023-10-09T08:39:54.724" v="445" actId="1035"/>
          <ac:spMkLst>
            <pc:docMk/>
            <pc:sldMk cId="1080942386" sldId="262"/>
            <ac:spMk id="1061" creationId="{DF9FB825-81AB-CDC7-62C5-5778C855835D}"/>
          </ac:spMkLst>
        </pc:spChg>
        <pc:spChg chg="add mod">
          <ac:chgData name="yumin kim" userId="89759c7d72bde3dc" providerId="LiveId" clId="{5C8EB37A-6218-48B0-B163-DB7046432A25}" dt="2023-10-09T08:43:56.621" v="629" actId="20577"/>
          <ac:spMkLst>
            <pc:docMk/>
            <pc:sldMk cId="1080942386" sldId="262"/>
            <ac:spMk id="1062" creationId="{5EBFDC34-CDBB-0438-55C4-C437BE57BCBD}"/>
          </ac:spMkLst>
        </pc:spChg>
        <pc:spChg chg="add mod">
          <ac:chgData name="yumin kim" userId="89759c7d72bde3dc" providerId="LiveId" clId="{5C8EB37A-6218-48B0-B163-DB7046432A25}" dt="2023-10-09T08:44:22.599" v="655" actId="20577"/>
          <ac:spMkLst>
            <pc:docMk/>
            <pc:sldMk cId="1080942386" sldId="262"/>
            <ac:spMk id="1063" creationId="{7E597590-2685-A0EA-382C-46A614D55F38}"/>
          </ac:spMkLst>
        </pc:spChg>
        <pc:spChg chg="add mod">
          <ac:chgData name="yumin kim" userId="89759c7d72bde3dc" providerId="LiveId" clId="{5C8EB37A-6218-48B0-B163-DB7046432A25}" dt="2023-10-09T08:45:01.790" v="675" actId="20577"/>
          <ac:spMkLst>
            <pc:docMk/>
            <pc:sldMk cId="1080942386" sldId="262"/>
            <ac:spMk id="1064" creationId="{1A5C6147-D7FF-9DC8-DF88-B5D8319224D3}"/>
          </ac:spMkLst>
        </pc:spChg>
        <pc:spChg chg="add mod">
          <ac:chgData name="yumin kim" userId="89759c7d72bde3dc" providerId="LiveId" clId="{5C8EB37A-6218-48B0-B163-DB7046432A25}" dt="2023-10-09T08:45:05.478" v="679" actId="20577"/>
          <ac:spMkLst>
            <pc:docMk/>
            <pc:sldMk cId="1080942386" sldId="262"/>
            <ac:spMk id="1065" creationId="{CA429948-7B78-384C-F2C6-55A4E13956B4}"/>
          </ac:spMkLst>
        </pc:spChg>
        <pc:spChg chg="add mod">
          <ac:chgData name="yumin kim" userId="89759c7d72bde3dc" providerId="LiveId" clId="{5C8EB37A-6218-48B0-B163-DB7046432A25}" dt="2023-10-09T08:45:08.278" v="683" actId="20577"/>
          <ac:spMkLst>
            <pc:docMk/>
            <pc:sldMk cId="1080942386" sldId="262"/>
            <ac:spMk id="1066" creationId="{A586F562-7CD5-79C9-03E8-F224BAD29FAE}"/>
          </ac:spMkLst>
        </pc:spChg>
        <pc:spChg chg="add mod">
          <ac:chgData name="yumin kim" userId="89759c7d72bde3dc" providerId="LiveId" clId="{5C8EB37A-6218-48B0-B163-DB7046432A25}" dt="2023-10-09T08:45:10.865" v="685" actId="20577"/>
          <ac:spMkLst>
            <pc:docMk/>
            <pc:sldMk cId="1080942386" sldId="262"/>
            <ac:spMk id="1067" creationId="{3D36FF32-588D-4189-687C-AE683A617E70}"/>
          </ac:spMkLst>
        </pc:spChg>
        <pc:spChg chg="add mod">
          <ac:chgData name="yumin kim" userId="89759c7d72bde3dc" providerId="LiveId" clId="{5C8EB37A-6218-48B0-B163-DB7046432A25}" dt="2023-10-09T08:44:47.103" v="662" actId="20577"/>
          <ac:spMkLst>
            <pc:docMk/>
            <pc:sldMk cId="1080942386" sldId="262"/>
            <ac:spMk id="1068" creationId="{2A476CB4-6458-EBA7-5367-D370001A5E61}"/>
          </ac:spMkLst>
        </pc:spChg>
        <pc:spChg chg="add mod">
          <ac:chgData name="yumin kim" userId="89759c7d72bde3dc" providerId="LiveId" clId="{5C8EB37A-6218-48B0-B163-DB7046432A25}" dt="2023-10-09T08:44:07.017" v="639" actId="20577"/>
          <ac:spMkLst>
            <pc:docMk/>
            <pc:sldMk cId="1080942386" sldId="262"/>
            <ac:spMk id="1069" creationId="{B12346E4-9AC5-7637-66D8-6BEF044BD928}"/>
          </ac:spMkLst>
        </pc:spChg>
        <pc:spChg chg="add mod">
          <ac:chgData name="yumin kim" userId="89759c7d72bde3dc" providerId="LiveId" clId="{5C8EB37A-6218-48B0-B163-DB7046432A25}" dt="2023-10-09T08:43:42.558" v="615" actId="20577"/>
          <ac:spMkLst>
            <pc:docMk/>
            <pc:sldMk cId="1080942386" sldId="262"/>
            <ac:spMk id="1070" creationId="{F3ECA7E5-FD1D-4EC4-CE5C-57A8D30FA42B}"/>
          </ac:spMkLst>
        </pc:spChg>
        <pc:spChg chg="add mod">
          <ac:chgData name="yumin kim" userId="89759c7d72bde3dc" providerId="LiveId" clId="{5C8EB37A-6218-48B0-B163-DB7046432A25}" dt="2023-10-09T08:43:23.122" v="603" actId="20577"/>
          <ac:spMkLst>
            <pc:docMk/>
            <pc:sldMk cId="1080942386" sldId="262"/>
            <ac:spMk id="1071" creationId="{90844F01-A052-DE10-781D-8CC2216241AF}"/>
          </ac:spMkLst>
        </pc:spChg>
        <pc:spChg chg="add mod">
          <ac:chgData name="yumin kim" userId="89759c7d72bde3dc" providerId="LiveId" clId="{5C8EB37A-6218-48B0-B163-DB7046432A25}" dt="2023-10-09T08:42:53.919" v="584" actId="20577"/>
          <ac:spMkLst>
            <pc:docMk/>
            <pc:sldMk cId="1080942386" sldId="262"/>
            <ac:spMk id="1072" creationId="{C2DE1981-C0E7-6A37-B30B-A870EDF36BB1}"/>
          </ac:spMkLst>
        </pc:spChg>
        <pc:spChg chg="add mod">
          <ac:chgData name="yumin kim" userId="89759c7d72bde3dc" providerId="LiveId" clId="{5C8EB37A-6218-48B0-B163-DB7046432A25}" dt="2023-10-09T08:42:09.447" v="555" actId="20577"/>
          <ac:spMkLst>
            <pc:docMk/>
            <pc:sldMk cId="1080942386" sldId="262"/>
            <ac:spMk id="1073" creationId="{00E616C2-CBDE-D915-B0A4-A5F4A82F86A2}"/>
          </ac:spMkLst>
        </pc:spChg>
        <pc:spChg chg="add mod">
          <ac:chgData name="yumin kim" userId="89759c7d72bde3dc" providerId="LiveId" clId="{5C8EB37A-6218-48B0-B163-DB7046432A25}" dt="2023-10-09T08:42:06.202" v="551" actId="20577"/>
          <ac:spMkLst>
            <pc:docMk/>
            <pc:sldMk cId="1080942386" sldId="262"/>
            <ac:spMk id="1074" creationId="{B4DFA78E-CDF3-E8A0-22B2-5FAF8DA263CD}"/>
          </ac:spMkLst>
        </pc:spChg>
        <pc:spChg chg="add mod">
          <ac:chgData name="yumin kim" userId="89759c7d72bde3dc" providerId="LiveId" clId="{5C8EB37A-6218-48B0-B163-DB7046432A25}" dt="2023-10-09T08:42:02.714" v="547" actId="20577"/>
          <ac:spMkLst>
            <pc:docMk/>
            <pc:sldMk cId="1080942386" sldId="262"/>
            <ac:spMk id="1075" creationId="{1184F14C-E8A5-A139-629B-1F0C1134B688}"/>
          </ac:spMkLst>
        </pc:spChg>
        <pc:spChg chg="add mod">
          <ac:chgData name="yumin kim" userId="89759c7d72bde3dc" providerId="LiveId" clId="{5C8EB37A-6218-48B0-B163-DB7046432A25}" dt="2023-10-09T08:42:44.784" v="575" actId="20577"/>
          <ac:spMkLst>
            <pc:docMk/>
            <pc:sldMk cId="1080942386" sldId="262"/>
            <ac:spMk id="1076" creationId="{F652CE7C-7406-DC52-DB73-5633EB241E1D}"/>
          </ac:spMkLst>
        </pc:spChg>
        <pc:spChg chg="add mod">
          <ac:chgData name="yumin kim" userId="89759c7d72bde3dc" providerId="LiveId" clId="{5C8EB37A-6218-48B0-B163-DB7046432A25}" dt="2023-10-09T08:43:17.313" v="599" actId="20577"/>
          <ac:spMkLst>
            <pc:docMk/>
            <pc:sldMk cId="1080942386" sldId="262"/>
            <ac:spMk id="1077" creationId="{1EF6EA88-04DF-78AB-BC69-9DF97463D13B}"/>
          </ac:spMkLst>
        </pc:spChg>
        <pc:spChg chg="add mod">
          <ac:chgData name="yumin kim" userId="89759c7d72bde3dc" providerId="LiveId" clId="{5C8EB37A-6218-48B0-B163-DB7046432A25}" dt="2023-10-09T08:42:47.428" v="578" actId="20577"/>
          <ac:spMkLst>
            <pc:docMk/>
            <pc:sldMk cId="1080942386" sldId="262"/>
            <ac:spMk id="1078" creationId="{F69AE644-4B3F-5DE4-E761-F772D7F482E6}"/>
          </ac:spMkLst>
        </pc:spChg>
        <pc:spChg chg="add mod">
          <ac:chgData name="yumin kim" userId="89759c7d72bde3dc" providerId="LiveId" clId="{5C8EB37A-6218-48B0-B163-DB7046432A25}" dt="2023-10-09T08:43:19.740" v="601" actId="20577"/>
          <ac:spMkLst>
            <pc:docMk/>
            <pc:sldMk cId="1080942386" sldId="262"/>
            <ac:spMk id="1079" creationId="{6E0A69AF-696F-EF74-3816-D5A5EE17FD1D}"/>
          </ac:spMkLst>
        </pc:spChg>
        <pc:spChg chg="add mod">
          <ac:chgData name="yumin kim" userId="89759c7d72bde3dc" providerId="LiveId" clId="{5C8EB37A-6218-48B0-B163-DB7046432A25}" dt="2023-10-09T08:43:39.930" v="613" actId="20577"/>
          <ac:spMkLst>
            <pc:docMk/>
            <pc:sldMk cId="1080942386" sldId="262"/>
            <ac:spMk id="1080" creationId="{97307598-F18D-466F-6503-C4019DA5EDA1}"/>
          </ac:spMkLst>
        </pc:spChg>
        <pc:spChg chg="add mod">
          <ac:chgData name="yumin kim" userId="89759c7d72bde3dc" providerId="LiveId" clId="{5C8EB37A-6218-48B0-B163-DB7046432A25}" dt="2023-10-09T08:44:04.320" v="637" actId="20577"/>
          <ac:spMkLst>
            <pc:docMk/>
            <pc:sldMk cId="1080942386" sldId="262"/>
            <ac:spMk id="1081" creationId="{511CF964-6207-2B96-CF9C-7FCAB2144BFC}"/>
          </ac:spMkLst>
        </pc:spChg>
        <pc:spChg chg="add mod">
          <ac:chgData name="yumin kim" userId="89759c7d72bde3dc" providerId="LiveId" clId="{5C8EB37A-6218-48B0-B163-DB7046432A25}" dt="2023-10-09T08:44:43.803" v="659" actId="20577"/>
          <ac:spMkLst>
            <pc:docMk/>
            <pc:sldMk cId="1080942386" sldId="262"/>
            <ac:spMk id="1082" creationId="{9A9524BD-C85F-282C-4193-30356A99D857}"/>
          </ac:spMkLst>
        </pc:spChg>
        <pc:spChg chg="add mod">
          <ac:chgData name="yumin kim" userId="89759c7d72bde3dc" providerId="LiveId" clId="{5C8EB37A-6218-48B0-B163-DB7046432A25}" dt="2023-10-09T08:43:37.641" v="611" actId="20577"/>
          <ac:spMkLst>
            <pc:docMk/>
            <pc:sldMk cId="1080942386" sldId="262"/>
            <ac:spMk id="1083" creationId="{2A913C6E-2FB3-ADB4-A22E-CEFB4606932F}"/>
          </ac:spMkLst>
        </pc:spChg>
        <pc:spChg chg="add mod">
          <ac:chgData name="yumin kim" userId="89759c7d72bde3dc" providerId="LiveId" clId="{5C8EB37A-6218-48B0-B163-DB7046432A25}" dt="2023-10-09T08:44:00.446" v="633" actId="20577"/>
          <ac:spMkLst>
            <pc:docMk/>
            <pc:sldMk cId="1080942386" sldId="262"/>
            <ac:spMk id="1084" creationId="{ABDEC12E-46D9-9204-0B85-1163FA0F13F4}"/>
          </ac:spMkLst>
        </pc:spChg>
        <pc:spChg chg="add mod">
          <ac:chgData name="yumin kim" userId="89759c7d72bde3dc" providerId="LiveId" clId="{5C8EB37A-6218-48B0-B163-DB7046432A25}" dt="2023-10-09T08:44:38.144" v="656" actId="20577"/>
          <ac:spMkLst>
            <pc:docMk/>
            <pc:sldMk cId="1080942386" sldId="262"/>
            <ac:spMk id="1085" creationId="{205025DA-72E0-1F5F-C70E-710BD81C7B23}"/>
          </ac:spMkLst>
        </pc:spChg>
        <pc:spChg chg="add mod">
          <ac:chgData name="yumin kim" userId="89759c7d72bde3dc" providerId="LiveId" clId="{5C8EB37A-6218-48B0-B163-DB7046432A25}" dt="2023-10-09T08:50:00.617" v="710" actId="1076"/>
          <ac:spMkLst>
            <pc:docMk/>
            <pc:sldMk cId="1080942386" sldId="262"/>
            <ac:spMk id="1086" creationId="{868CE98B-3F80-1E5F-4568-7ECD16933021}"/>
          </ac:spMkLst>
        </pc:spChg>
        <pc:spChg chg="add mod">
          <ac:chgData name="yumin kim" userId="89759c7d72bde3dc" providerId="LiveId" clId="{5C8EB37A-6218-48B0-B163-DB7046432A25}" dt="2023-10-09T08:50:08.514" v="713" actId="207"/>
          <ac:spMkLst>
            <pc:docMk/>
            <pc:sldMk cId="1080942386" sldId="262"/>
            <ac:spMk id="1087" creationId="{30AEAE3C-EB35-EB8B-F422-56AD784BC6BE}"/>
          </ac:spMkLst>
        </pc:spChg>
        <pc:spChg chg="add mod">
          <ac:chgData name="yumin kim" userId="89759c7d72bde3dc" providerId="LiveId" clId="{5C8EB37A-6218-48B0-B163-DB7046432A25}" dt="2023-10-09T08:50:11.605" v="714" actId="207"/>
          <ac:spMkLst>
            <pc:docMk/>
            <pc:sldMk cId="1080942386" sldId="262"/>
            <ac:spMk id="1088" creationId="{42847B3F-0288-E673-3E25-D6FAB5BCF175}"/>
          </ac:spMkLst>
        </pc:spChg>
        <pc:spChg chg="add mod">
          <ac:chgData name="yumin kim" userId="89759c7d72bde3dc" providerId="LiveId" clId="{5C8EB37A-6218-48B0-B163-DB7046432A25}" dt="2023-10-09T08:50:41.706" v="732" actId="1076"/>
          <ac:spMkLst>
            <pc:docMk/>
            <pc:sldMk cId="1080942386" sldId="262"/>
            <ac:spMk id="1089" creationId="{78732E3E-899D-F279-AF85-7BB44B2893EC}"/>
          </ac:spMkLst>
        </pc:spChg>
        <pc:spChg chg="add mod">
          <ac:chgData name="yumin kim" userId="89759c7d72bde3dc" providerId="LiveId" clId="{5C8EB37A-6218-48B0-B163-DB7046432A25}" dt="2023-10-09T08:50:48.885" v="736" actId="20577"/>
          <ac:spMkLst>
            <pc:docMk/>
            <pc:sldMk cId="1080942386" sldId="262"/>
            <ac:spMk id="1090" creationId="{F629E564-8122-A540-9105-4C7D150B7D4C}"/>
          </ac:spMkLst>
        </pc:spChg>
        <pc:spChg chg="add mod">
          <ac:chgData name="yumin kim" userId="89759c7d72bde3dc" providerId="LiveId" clId="{5C8EB37A-6218-48B0-B163-DB7046432A25}" dt="2023-10-09T08:50:52.367" v="738" actId="20577"/>
          <ac:spMkLst>
            <pc:docMk/>
            <pc:sldMk cId="1080942386" sldId="262"/>
            <ac:spMk id="1091" creationId="{13145DD6-9525-EBFE-87DA-F483504E99BD}"/>
          </ac:spMkLst>
        </pc:spChg>
        <pc:spChg chg="add mod">
          <ac:chgData name="yumin kim" userId="89759c7d72bde3dc" providerId="LiveId" clId="{5C8EB37A-6218-48B0-B163-DB7046432A25}" dt="2023-10-09T09:20:26.609" v="1415" actId="20577"/>
          <ac:spMkLst>
            <pc:docMk/>
            <pc:sldMk cId="1080942386" sldId="262"/>
            <ac:spMk id="1092" creationId="{67A1A2FE-7B15-98E0-DAB8-9CB5A8706138}"/>
          </ac:spMkLst>
        </pc:spChg>
        <pc:spChg chg="add mod">
          <ac:chgData name="yumin kim" userId="89759c7d72bde3dc" providerId="LiveId" clId="{5C8EB37A-6218-48B0-B163-DB7046432A25}" dt="2023-10-09T09:25:01.155" v="1675" actId="113"/>
          <ac:spMkLst>
            <pc:docMk/>
            <pc:sldMk cId="1080942386" sldId="262"/>
            <ac:spMk id="1093" creationId="{2A6FC1F3-C02C-D5C0-11E2-7B9E10689312}"/>
          </ac:spMkLst>
        </pc:spChg>
        <pc:spChg chg="add mod">
          <ac:chgData name="yumin kim" userId="89759c7d72bde3dc" providerId="LiveId" clId="{5C8EB37A-6218-48B0-B163-DB7046432A25}" dt="2023-10-09T09:25:06.084" v="1676" actId="207"/>
          <ac:spMkLst>
            <pc:docMk/>
            <pc:sldMk cId="1080942386" sldId="262"/>
            <ac:spMk id="1094" creationId="{4EECA5A5-3CBC-CC57-2940-10D62338F419}"/>
          </ac:spMkLst>
        </pc:spChg>
        <pc:spChg chg="add mod">
          <ac:chgData name="yumin kim" userId="89759c7d72bde3dc" providerId="LiveId" clId="{5C8EB37A-6218-48B0-B163-DB7046432A25}" dt="2023-10-09T09:21:42.717" v="1511" actId="20577"/>
          <ac:spMkLst>
            <pc:docMk/>
            <pc:sldMk cId="1080942386" sldId="262"/>
            <ac:spMk id="1095" creationId="{3BEB578A-AE39-4E5D-2DD4-C70069F1E8C9}"/>
          </ac:spMkLst>
        </pc:spChg>
        <pc:spChg chg="add mod">
          <ac:chgData name="yumin kim" userId="89759c7d72bde3dc" providerId="LiveId" clId="{5C8EB37A-6218-48B0-B163-DB7046432A25}" dt="2023-10-09T09:24:38.495" v="1673" actId="20577"/>
          <ac:spMkLst>
            <pc:docMk/>
            <pc:sldMk cId="1080942386" sldId="262"/>
            <ac:spMk id="1096" creationId="{7066BA7E-03AB-6588-26D9-0990FF2C3DDB}"/>
          </ac:spMkLst>
        </pc:spChg>
        <pc:spChg chg="add del mod">
          <ac:chgData name="yumin kim" userId="89759c7d72bde3dc" providerId="LiveId" clId="{5C8EB37A-6218-48B0-B163-DB7046432A25}" dt="2023-10-09T09:03:49.551" v="1139" actId="478"/>
          <ac:spMkLst>
            <pc:docMk/>
            <pc:sldMk cId="1080942386" sldId="262"/>
            <ac:spMk id="1097" creationId="{02AB48CA-B0A0-03C4-BE5E-5FD19C3CDFB7}"/>
          </ac:spMkLst>
        </pc:spChg>
        <pc:spChg chg="add mod">
          <ac:chgData name="yumin kim" userId="89759c7d72bde3dc" providerId="LiveId" clId="{5C8EB37A-6218-48B0-B163-DB7046432A25}" dt="2023-10-09T09:22:40.673" v="1614" actId="20577"/>
          <ac:spMkLst>
            <pc:docMk/>
            <pc:sldMk cId="1080942386" sldId="262"/>
            <ac:spMk id="1098" creationId="{C6E7FA20-C72B-7F8A-138F-C413A07E9E75}"/>
          </ac:spMkLst>
        </pc:spChg>
        <pc:spChg chg="add del mod">
          <ac:chgData name="yumin kim" userId="89759c7d72bde3dc" providerId="LiveId" clId="{5C8EB37A-6218-48B0-B163-DB7046432A25}" dt="2023-10-09T09:20:08.574" v="1363" actId="478"/>
          <ac:spMkLst>
            <pc:docMk/>
            <pc:sldMk cId="1080942386" sldId="262"/>
            <ac:spMk id="1099" creationId="{111C6FB0-4A44-80DD-AD79-3719148F5457}"/>
          </ac:spMkLst>
        </pc:spChg>
        <pc:spChg chg="add mod">
          <ac:chgData name="yumin kim" userId="89759c7d72bde3dc" providerId="LiveId" clId="{5C8EB37A-6218-48B0-B163-DB7046432A25}" dt="2023-10-09T09:23:07.077" v="1644" actId="14100"/>
          <ac:spMkLst>
            <pc:docMk/>
            <pc:sldMk cId="1080942386" sldId="262"/>
            <ac:spMk id="1100" creationId="{433B2289-7362-0AD9-25FA-CB01838EF2D1}"/>
          </ac:spMkLst>
        </pc:spChg>
        <pc:spChg chg="add mod">
          <ac:chgData name="yumin kim" userId="89759c7d72bde3dc" providerId="LiveId" clId="{5C8EB37A-6218-48B0-B163-DB7046432A25}" dt="2023-10-09T09:23:33.879" v="1655" actId="20577"/>
          <ac:spMkLst>
            <pc:docMk/>
            <pc:sldMk cId="1080942386" sldId="262"/>
            <ac:spMk id="1101" creationId="{20BC0D01-C675-5EF9-EC48-9AE0E45BAE22}"/>
          </ac:spMkLst>
        </pc:spChg>
        <pc:spChg chg="add del mod">
          <ac:chgData name="yumin kim" userId="89759c7d72bde3dc" providerId="LiveId" clId="{5C8EB37A-6218-48B0-B163-DB7046432A25}" dt="2023-10-09T09:19:53.818" v="1357" actId="478"/>
          <ac:spMkLst>
            <pc:docMk/>
            <pc:sldMk cId="1080942386" sldId="262"/>
            <ac:spMk id="1102" creationId="{F970C383-E142-8DC7-DBFC-9D7E5C9E4C00}"/>
          </ac:spMkLst>
        </pc:spChg>
        <pc:graphicFrameChg chg="add del mod modGraphic">
          <ac:chgData name="yumin kim" userId="89759c7d72bde3dc" providerId="LiveId" clId="{5C8EB37A-6218-48B0-B163-DB7046432A25}" dt="2023-10-09T08:22:37.287" v="8" actId="478"/>
          <ac:graphicFrameMkLst>
            <pc:docMk/>
            <pc:sldMk cId="1080942386" sldId="262"/>
            <ac:graphicFrameMk id="3" creationId="{675C715B-89F5-796A-85D0-BB89B8559463}"/>
          </ac:graphicFrameMkLst>
        </pc:graphicFrameChg>
        <pc:graphicFrameChg chg="add del mod">
          <ac:chgData name="yumin kim" userId="89759c7d72bde3dc" providerId="LiveId" clId="{5C8EB37A-6218-48B0-B163-DB7046432A25}" dt="2023-10-09T08:23:19.961" v="11" actId="478"/>
          <ac:graphicFrameMkLst>
            <pc:docMk/>
            <pc:sldMk cId="1080942386" sldId="262"/>
            <ac:graphicFrameMk id="6" creationId="{E7F46277-DA0D-D514-285D-A6C812438ACC}"/>
          </ac:graphicFrameMkLst>
        </pc:graphicFrameChg>
        <pc:graphicFrameChg chg="add del mod">
          <ac:chgData name="yumin kim" userId="89759c7d72bde3dc" providerId="LiveId" clId="{5C8EB37A-6218-48B0-B163-DB7046432A25}" dt="2023-10-09T08:23:53.359" v="17" actId="478"/>
          <ac:graphicFrameMkLst>
            <pc:docMk/>
            <pc:sldMk cId="1080942386" sldId="262"/>
            <ac:graphicFrameMk id="7" creationId="{A881D634-4C36-D984-9BC7-49E2CCB15528}"/>
          </ac:graphicFrameMkLst>
        </pc:graphicFrameChg>
        <pc:graphicFrameChg chg="add del mod modGraphic">
          <ac:chgData name="yumin kim" userId="89759c7d72bde3dc" providerId="LiveId" clId="{5C8EB37A-6218-48B0-B163-DB7046432A25}" dt="2023-10-09T08:23:52.329" v="16" actId="478"/>
          <ac:graphicFrameMkLst>
            <pc:docMk/>
            <pc:sldMk cId="1080942386" sldId="262"/>
            <ac:graphicFrameMk id="8" creationId="{FC507B67-8D0D-C281-8166-18632FB1C28F}"/>
          </ac:graphicFrameMkLst>
        </pc:graphicFrameChg>
        <pc:graphicFrameChg chg="add del mod">
          <ac:chgData name="yumin kim" userId="89759c7d72bde3dc" providerId="LiveId" clId="{5C8EB37A-6218-48B0-B163-DB7046432A25}" dt="2023-10-09T08:25:01.030" v="20" actId="21"/>
          <ac:graphicFrameMkLst>
            <pc:docMk/>
            <pc:sldMk cId="1080942386" sldId="262"/>
            <ac:graphicFrameMk id="9" creationId="{5469BDD2-669E-F797-26A9-4A688EF65503}"/>
          </ac:graphicFrameMkLst>
        </pc:graphicFrameChg>
        <pc:graphicFrameChg chg="add del mod">
          <ac:chgData name="yumin kim" userId="89759c7d72bde3dc" providerId="LiveId" clId="{5C8EB37A-6218-48B0-B163-DB7046432A25}" dt="2023-10-09T08:26:03.834" v="30" actId="478"/>
          <ac:graphicFrameMkLst>
            <pc:docMk/>
            <pc:sldMk cId="1080942386" sldId="262"/>
            <ac:graphicFrameMk id="10" creationId="{C088213A-B5BE-B751-2C9F-FC355E99ABE0}"/>
          </ac:graphicFrameMkLst>
        </pc:graphicFrameChg>
        <pc:graphicFrameChg chg="add mod modGraphic">
          <ac:chgData name="yumin kim" userId="89759c7d72bde3dc" providerId="LiveId" clId="{5C8EB37A-6218-48B0-B163-DB7046432A25}" dt="2023-10-09T09:07:49.692" v="1256" actId="1076"/>
          <ac:graphicFrameMkLst>
            <pc:docMk/>
            <pc:sldMk cId="1080942386" sldId="262"/>
            <ac:graphicFrameMk id="11" creationId="{24199208-50FC-EB1D-E86B-0858FD6CE02B}"/>
          </ac:graphicFrameMkLst>
        </pc:graphicFrameChg>
        <pc:graphicFrameChg chg="add del mod">
          <ac:chgData name="yumin kim" userId="89759c7d72bde3dc" providerId="LiveId" clId="{5C8EB37A-6218-48B0-B163-DB7046432A25}" dt="2023-10-09T08:28:05.394" v="81" actId="478"/>
          <ac:graphicFrameMkLst>
            <pc:docMk/>
            <pc:sldMk cId="1080942386" sldId="262"/>
            <ac:graphicFrameMk id="12" creationId="{21B5B664-E812-6602-259D-4D1721584B18}"/>
          </ac:graphicFrameMkLst>
        </pc:graphicFrameChg>
        <pc:picChg chg="del mod">
          <ac:chgData name="yumin kim" userId="89759c7d72bde3dc" providerId="LiveId" clId="{5C8EB37A-6218-48B0-B163-DB7046432A25}" dt="2023-10-09T08:22:11.175" v="4" actId="478"/>
          <ac:picMkLst>
            <pc:docMk/>
            <pc:sldMk cId="1080942386" sldId="262"/>
            <ac:picMk id="1026" creationId="{9A10324C-2557-1BF0-2D22-547EF3B5D2F9}"/>
          </ac:picMkLst>
        </pc:picChg>
      </pc:sldChg>
      <pc:sldChg chg="del">
        <pc:chgData name="yumin kim" userId="89759c7d72bde3dc" providerId="LiveId" clId="{5C8EB37A-6218-48B0-B163-DB7046432A25}" dt="2023-10-09T09:33:21.335" v="1788" actId="2696"/>
        <pc:sldMkLst>
          <pc:docMk/>
          <pc:sldMk cId="3245221091" sldId="263"/>
        </pc:sldMkLst>
      </pc:sldChg>
      <pc:sldChg chg="addSp delSp modSp new mod setBg">
        <pc:chgData name="yumin kim" userId="89759c7d72bde3dc" providerId="LiveId" clId="{5C8EB37A-6218-48B0-B163-DB7046432A25}" dt="2023-10-13T14:53:29.640" v="1932" actId="20577"/>
        <pc:sldMkLst>
          <pc:docMk/>
          <pc:sldMk cId="2600248658" sldId="264"/>
        </pc:sldMkLst>
        <pc:spChg chg="del">
          <ac:chgData name="yumin kim" userId="89759c7d72bde3dc" providerId="LiveId" clId="{5C8EB37A-6218-48B0-B163-DB7046432A25}" dt="2023-10-09T09:25:50.652" v="1679" actId="478"/>
          <ac:spMkLst>
            <pc:docMk/>
            <pc:sldMk cId="2600248658" sldId="264"/>
            <ac:spMk id="2" creationId="{13C1A59F-3A84-0BFF-C009-BBDACD59051A}"/>
          </ac:spMkLst>
        </pc:spChg>
        <pc:spChg chg="del">
          <ac:chgData name="yumin kim" userId="89759c7d72bde3dc" providerId="LiveId" clId="{5C8EB37A-6218-48B0-B163-DB7046432A25}" dt="2023-10-09T09:25:49.574" v="1678" actId="478"/>
          <ac:spMkLst>
            <pc:docMk/>
            <pc:sldMk cId="2600248658" sldId="264"/>
            <ac:spMk id="3" creationId="{AD380FB8-6541-716D-9736-AC845DA2C6B6}"/>
          </ac:spMkLst>
        </pc:spChg>
        <pc:spChg chg="add del mod">
          <ac:chgData name="yumin kim" userId="89759c7d72bde3dc" providerId="LiveId" clId="{5C8EB37A-6218-48B0-B163-DB7046432A25}" dt="2023-10-09T09:25:56.166" v="1681"/>
          <ac:spMkLst>
            <pc:docMk/>
            <pc:sldMk cId="2600248658" sldId="264"/>
            <ac:spMk id="4" creationId="{120D74C9-BD43-8455-26CF-AC91E169274C}"/>
          </ac:spMkLst>
        </pc:spChg>
        <pc:spChg chg="add mod">
          <ac:chgData name="yumin kim" userId="89759c7d72bde3dc" providerId="LiveId" clId="{5C8EB37A-6218-48B0-B163-DB7046432A25}" dt="2023-10-09T09:30:44.139" v="1749" actId="1076"/>
          <ac:spMkLst>
            <pc:docMk/>
            <pc:sldMk cId="2600248658" sldId="264"/>
            <ac:spMk id="5" creationId="{3A2F01B3-130F-AF98-74A8-59CC5B4778F1}"/>
          </ac:spMkLst>
        </pc:spChg>
        <pc:spChg chg="add mod">
          <ac:chgData name="yumin kim" userId="89759c7d72bde3dc" providerId="LiveId" clId="{5C8EB37A-6218-48B0-B163-DB7046432A25}" dt="2023-10-13T14:53:29.640" v="1932" actId="20577"/>
          <ac:spMkLst>
            <pc:docMk/>
            <pc:sldMk cId="2600248658" sldId="264"/>
            <ac:spMk id="6" creationId="{48945400-D9C8-1245-CB35-BD540713898D}"/>
          </ac:spMkLst>
        </pc:spChg>
        <pc:spChg chg="add">
          <ac:chgData name="yumin kim" userId="89759c7d72bde3dc" providerId="LiveId" clId="{5C8EB37A-6218-48B0-B163-DB7046432A25}" dt="2023-10-09T09:30:11.814" v="1748" actId="26606"/>
          <ac:spMkLst>
            <pc:docMk/>
            <pc:sldMk cId="2600248658" sldId="264"/>
            <ac:spMk id="1031" creationId="{8761DDFE-071F-4200-B0AA-394476C2D2D6}"/>
          </ac:spMkLst>
        </pc:spChg>
        <pc:picChg chg="add mod">
          <ac:chgData name="yumin kim" userId="89759c7d72bde3dc" providerId="LiveId" clId="{5C8EB37A-6218-48B0-B163-DB7046432A25}" dt="2023-10-13T14:51:29.225" v="1893" actId="1076"/>
          <ac:picMkLst>
            <pc:docMk/>
            <pc:sldMk cId="2600248658" sldId="264"/>
            <ac:picMk id="2" creationId="{11110762-1C97-B51D-F9AA-D22CC462C9C7}"/>
          </ac:picMkLst>
        </pc:picChg>
        <pc:picChg chg="add del mod">
          <ac:chgData name="yumin kim" userId="89759c7d72bde3dc" providerId="LiveId" clId="{5C8EB37A-6218-48B0-B163-DB7046432A25}" dt="2023-10-13T14:45:22.237" v="1794" actId="478"/>
          <ac:picMkLst>
            <pc:docMk/>
            <pc:sldMk cId="2600248658" sldId="264"/>
            <ac:picMk id="8" creationId="{C689B771-BA87-8A45-AEAB-13B89790FBB3}"/>
          </ac:picMkLst>
        </pc:picChg>
        <pc:picChg chg="add del mod ord">
          <ac:chgData name="yumin kim" userId="89759c7d72bde3dc" providerId="LiveId" clId="{5C8EB37A-6218-48B0-B163-DB7046432A25}" dt="2023-10-13T14:45:21.803" v="1793" actId="478"/>
          <ac:picMkLst>
            <pc:docMk/>
            <pc:sldMk cId="2600248658" sldId="264"/>
            <ac:picMk id="1026" creationId="{23F2C96E-D540-C54D-9B66-52C57DC0A543}"/>
          </ac:picMkLst>
        </pc:picChg>
        <pc:picChg chg="add mod">
          <ac:chgData name="yumin kim" userId="89759c7d72bde3dc" providerId="LiveId" clId="{5C8EB37A-6218-48B0-B163-DB7046432A25}" dt="2023-10-13T14:51:30.313" v="1894" actId="1076"/>
          <ac:picMkLst>
            <pc:docMk/>
            <pc:sldMk cId="2600248658" sldId="264"/>
            <ac:picMk id="1028" creationId="{9436186F-18E3-E505-50F0-2118369F5B93}"/>
          </ac:picMkLst>
        </pc:picChg>
      </pc:sldChg>
      <pc:sldChg chg="new del">
        <pc:chgData name="yumin kim" userId="89759c7d72bde3dc" providerId="LiveId" clId="{5C8EB37A-6218-48B0-B163-DB7046432A25}" dt="2023-10-13T14:45:15.168" v="1790" actId="47"/>
        <pc:sldMkLst>
          <pc:docMk/>
          <pc:sldMk cId="3359490202" sldId="265"/>
        </pc:sldMkLst>
      </pc:sldChg>
      <pc:sldChg chg="delSp modSp add mod setBg delDesignElem">
        <pc:chgData name="yumin kim" userId="89759c7d72bde3dc" providerId="LiveId" clId="{5C8EB37A-6218-48B0-B163-DB7046432A25}" dt="2023-10-13T14:53:20.074" v="1899" actId="1076"/>
        <pc:sldMkLst>
          <pc:docMk/>
          <pc:sldMk cId="3807253706" sldId="265"/>
        </pc:sldMkLst>
        <pc:spChg chg="mod">
          <ac:chgData name="yumin kim" userId="89759c7d72bde3dc" providerId="LiveId" clId="{5C8EB37A-6218-48B0-B163-DB7046432A25}" dt="2023-10-13T14:53:20.074" v="1899" actId="1076"/>
          <ac:spMkLst>
            <pc:docMk/>
            <pc:sldMk cId="3807253706" sldId="265"/>
            <ac:spMk id="6" creationId="{48945400-D9C8-1245-CB35-BD540713898D}"/>
          </ac:spMkLst>
        </pc:spChg>
        <pc:spChg chg="del">
          <ac:chgData name="yumin kim" userId="89759c7d72bde3dc" providerId="LiveId" clId="{5C8EB37A-6218-48B0-B163-DB7046432A25}" dt="2023-10-13T14:45:17.913" v="1792"/>
          <ac:spMkLst>
            <pc:docMk/>
            <pc:sldMk cId="3807253706" sldId="265"/>
            <ac:spMk id="1031" creationId="{8761DDFE-071F-4200-B0AA-394476C2D2D6}"/>
          </ac:spMkLst>
        </pc:spChg>
      </pc:sldChg>
      <pc:sldChg chg="modSp new mod">
        <pc:chgData name="yumin kim" userId="89759c7d72bde3dc" providerId="LiveId" clId="{5C8EB37A-6218-48B0-B163-DB7046432A25}" dt="2023-10-13T14:57:23.688" v="2027" actId="20577"/>
        <pc:sldMkLst>
          <pc:docMk/>
          <pc:sldMk cId="3019564932" sldId="266"/>
        </pc:sldMkLst>
        <pc:spChg chg="mod">
          <ac:chgData name="yumin kim" userId="89759c7d72bde3dc" providerId="LiveId" clId="{5C8EB37A-6218-48B0-B163-DB7046432A25}" dt="2023-10-13T14:56:38.458" v="1940" actId="20577"/>
          <ac:spMkLst>
            <pc:docMk/>
            <pc:sldMk cId="3019564932" sldId="266"/>
            <ac:spMk id="2" creationId="{D25B7CCC-A9B1-E2EC-5173-84D1EEC6C0D9}"/>
          </ac:spMkLst>
        </pc:spChg>
        <pc:spChg chg="mod">
          <ac:chgData name="yumin kim" userId="89759c7d72bde3dc" providerId="LiveId" clId="{5C8EB37A-6218-48B0-B163-DB7046432A25}" dt="2023-10-13T14:57:23.688" v="2027" actId="20577"/>
          <ac:spMkLst>
            <pc:docMk/>
            <pc:sldMk cId="3019564932" sldId="266"/>
            <ac:spMk id="3" creationId="{9D556F5C-4085-DA81-36B7-52AD791414E8}"/>
          </ac:spMkLst>
        </pc:spChg>
      </pc:sldChg>
      <pc:sldChg chg="addSp delSp modSp new mod">
        <pc:chgData name="yumin kim" userId="89759c7d72bde3dc" providerId="LiveId" clId="{5C8EB37A-6218-48B0-B163-DB7046432A25}" dt="2023-10-13T15:27:41.395" v="2702" actId="1076"/>
        <pc:sldMkLst>
          <pc:docMk/>
          <pc:sldMk cId="9803578" sldId="267"/>
        </pc:sldMkLst>
        <pc:spChg chg="del">
          <ac:chgData name="yumin kim" userId="89759c7d72bde3dc" providerId="LiveId" clId="{5C8EB37A-6218-48B0-B163-DB7046432A25}" dt="2023-10-13T15:11:11.980" v="2029" actId="478"/>
          <ac:spMkLst>
            <pc:docMk/>
            <pc:sldMk cId="9803578" sldId="267"/>
            <ac:spMk id="2" creationId="{FA4994A8-93E0-EE05-2AB5-2E3CA12737D3}"/>
          </ac:spMkLst>
        </pc:spChg>
        <pc:spChg chg="del">
          <ac:chgData name="yumin kim" userId="89759c7d72bde3dc" providerId="LiveId" clId="{5C8EB37A-6218-48B0-B163-DB7046432A25}" dt="2023-10-13T15:11:14.889" v="2031" actId="478"/>
          <ac:spMkLst>
            <pc:docMk/>
            <pc:sldMk cId="9803578" sldId="267"/>
            <ac:spMk id="3" creationId="{6F260C95-631D-AA51-F21A-7E9DE14AD6AC}"/>
          </ac:spMkLst>
        </pc:spChg>
        <pc:spChg chg="add mod">
          <ac:chgData name="yumin kim" userId="89759c7d72bde3dc" providerId="LiveId" clId="{5C8EB37A-6218-48B0-B163-DB7046432A25}" dt="2023-10-13T15:11:22.174" v="2044" actId="20577"/>
          <ac:spMkLst>
            <pc:docMk/>
            <pc:sldMk cId="9803578" sldId="267"/>
            <ac:spMk id="4" creationId="{4A1C5D83-3DFF-C075-E51F-21D74ABF1895}"/>
          </ac:spMkLst>
        </pc:spChg>
        <pc:spChg chg="add mod">
          <ac:chgData name="yumin kim" userId="89759c7d72bde3dc" providerId="LiveId" clId="{5C8EB37A-6218-48B0-B163-DB7046432A25}" dt="2023-10-13T15:27:35.204" v="2698" actId="20577"/>
          <ac:spMkLst>
            <pc:docMk/>
            <pc:sldMk cId="9803578" sldId="267"/>
            <ac:spMk id="5" creationId="{9B7E90CE-213F-6782-BEBD-6F38B07EAB36}"/>
          </ac:spMkLst>
        </pc:spChg>
        <pc:picChg chg="add mod">
          <ac:chgData name="yumin kim" userId="89759c7d72bde3dc" providerId="LiveId" clId="{5C8EB37A-6218-48B0-B163-DB7046432A25}" dt="2023-10-13T15:27:40.461" v="2701" actId="1076"/>
          <ac:picMkLst>
            <pc:docMk/>
            <pc:sldMk cId="9803578" sldId="267"/>
            <ac:picMk id="2050" creationId="{AD60EEFB-DE0C-6C5D-FA34-B748BC60E7FF}"/>
          </ac:picMkLst>
        </pc:picChg>
        <pc:picChg chg="add mod">
          <ac:chgData name="yumin kim" userId="89759c7d72bde3dc" providerId="LiveId" clId="{5C8EB37A-6218-48B0-B163-DB7046432A25}" dt="2023-10-13T15:27:41.395" v="2702" actId="1076"/>
          <ac:picMkLst>
            <pc:docMk/>
            <pc:sldMk cId="9803578" sldId="267"/>
            <ac:picMk id="2052" creationId="{F092E59A-E7BF-A004-92CA-911FF7FFED43}"/>
          </ac:picMkLst>
        </pc:picChg>
      </pc:sldChg>
    </pc:docChg>
  </pc:docChgLst>
  <pc:docChgLst>
    <pc:chgData name="yumin kim" userId="89759c7d72bde3dc" providerId="LiveId" clId="{11E2B359-2A9C-49F1-AEF8-5A457FF532FC}"/>
    <pc:docChg chg="undo custSel addSld delSld modSld">
      <pc:chgData name="yumin kim" userId="89759c7d72bde3dc" providerId="LiveId" clId="{11E2B359-2A9C-49F1-AEF8-5A457FF532FC}" dt="2023-11-14T13:51:56.227" v="961" actId="20577"/>
      <pc:docMkLst>
        <pc:docMk/>
      </pc:docMkLst>
      <pc:sldChg chg="modSp add del mod">
        <pc:chgData name="yumin kim" userId="89759c7d72bde3dc" providerId="LiveId" clId="{11E2B359-2A9C-49F1-AEF8-5A457FF532FC}" dt="2023-11-14T11:42:27.302" v="816" actId="47"/>
        <pc:sldMkLst>
          <pc:docMk/>
          <pc:sldMk cId="591522547" sldId="256"/>
        </pc:sldMkLst>
        <pc:spChg chg="mod">
          <ac:chgData name="yumin kim" userId="89759c7d72bde3dc" providerId="LiveId" clId="{11E2B359-2A9C-49F1-AEF8-5A457FF532FC}" dt="2023-11-14T11:14:09.020" v="1" actId="20577"/>
          <ac:spMkLst>
            <pc:docMk/>
            <pc:sldMk cId="591522547" sldId="256"/>
            <ac:spMk id="2" creationId="{9B1A219C-9D8C-3E81-9CBE-51F3E4612B57}"/>
          </ac:spMkLst>
        </pc:spChg>
      </pc:sldChg>
      <pc:sldChg chg="del">
        <pc:chgData name="yumin kim" userId="89759c7d72bde3dc" providerId="LiveId" clId="{11E2B359-2A9C-49F1-AEF8-5A457FF532FC}" dt="2023-11-14T11:17:25.972" v="262" actId="2696"/>
        <pc:sldMkLst>
          <pc:docMk/>
          <pc:sldMk cId="3895906243" sldId="257"/>
        </pc:sldMkLst>
      </pc:sldChg>
      <pc:sldChg chg="del">
        <pc:chgData name="yumin kim" userId="89759c7d72bde3dc" providerId="LiveId" clId="{11E2B359-2A9C-49F1-AEF8-5A457FF532FC}" dt="2023-11-14T11:17:28.006" v="263" actId="2696"/>
        <pc:sldMkLst>
          <pc:docMk/>
          <pc:sldMk cId="953291257" sldId="258"/>
        </pc:sldMkLst>
      </pc:sldChg>
      <pc:sldChg chg="del">
        <pc:chgData name="yumin kim" userId="89759c7d72bde3dc" providerId="LiveId" clId="{11E2B359-2A9C-49F1-AEF8-5A457FF532FC}" dt="2023-11-14T11:17:29.766" v="264" actId="2696"/>
        <pc:sldMkLst>
          <pc:docMk/>
          <pc:sldMk cId="3689380144" sldId="259"/>
        </pc:sldMkLst>
      </pc:sldChg>
      <pc:sldChg chg="del">
        <pc:chgData name="yumin kim" userId="89759c7d72bde3dc" providerId="LiveId" clId="{11E2B359-2A9C-49F1-AEF8-5A457FF532FC}" dt="2023-11-14T11:17:31.356" v="265" actId="2696"/>
        <pc:sldMkLst>
          <pc:docMk/>
          <pc:sldMk cId="2586411525" sldId="260"/>
        </pc:sldMkLst>
      </pc:sldChg>
      <pc:sldChg chg="del">
        <pc:chgData name="yumin kim" userId="89759c7d72bde3dc" providerId="LiveId" clId="{11E2B359-2A9C-49F1-AEF8-5A457FF532FC}" dt="2023-11-14T11:17:33.181" v="266" actId="2696"/>
        <pc:sldMkLst>
          <pc:docMk/>
          <pc:sldMk cId="2720678772" sldId="261"/>
        </pc:sldMkLst>
      </pc:sldChg>
      <pc:sldChg chg="addSp delSp modSp add del mod">
        <pc:chgData name="yumin kim" userId="89759c7d72bde3dc" providerId="LiveId" clId="{11E2B359-2A9C-49F1-AEF8-5A457FF532FC}" dt="2023-11-14T13:45:31.088" v="941" actId="20577"/>
        <pc:sldMkLst>
          <pc:docMk/>
          <pc:sldMk cId="1080942386" sldId="262"/>
        </pc:sldMkLst>
        <pc:spChg chg="mod">
          <ac:chgData name="yumin kim" userId="89759c7d72bde3dc" providerId="LiveId" clId="{11E2B359-2A9C-49F1-AEF8-5A457FF532FC}" dt="2023-11-14T11:25:55.422" v="623" actId="20577"/>
          <ac:spMkLst>
            <pc:docMk/>
            <pc:sldMk cId="1080942386" sldId="262"/>
            <ac:spMk id="2" creationId="{8600BFA9-0971-79D2-B100-C6A893592DC3}"/>
          </ac:spMkLst>
        </pc:spChg>
        <pc:spChg chg="add del mod">
          <ac:chgData name="yumin kim" userId="89759c7d72bde3dc" providerId="LiveId" clId="{11E2B359-2A9C-49F1-AEF8-5A457FF532FC}" dt="2023-11-14T11:25:47.446" v="582"/>
          <ac:spMkLst>
            <pc:docMk/>
            <pc:sldMk cId="1080942386" sldId="262"/>
            <ac:spMk id="3" creationId="{5A463FFA-0C46-93CF-36B0-6ACF7B351F68}"/>
          </ac:spMkLst>
        </pc:spChg>
        <pc:spChg chg="mod">
          <ac:chgData name="yumin kim" userId="89759c7d72bde3dc" providerId="LiveId" clId="{11E2B359-2A9C-49F1-AEF8-5A457FF532FC}" dt="2023-11-14T11:26:28.081" v="663" actId="20577"/>
          <ac:spMkLst>
            <pc:docMk/>
            <pc:sldMk cId="1080942386" sldId="262"/>
            <ac:spMk id="1093" creationId="{2A6FC1F3-C02C-D5C0-11E2-7B9E10689312}"/>
          </ac:spMkLst>
        </pc:spChg>
        <pc:spChg chg="mod">
          <ac:chgData name="yumin kim" userId="89759c7d72bde3dc" providerId="LiveId" clId="{11E2B359-2A9C-49F1-AEF8-5A457FF532FC}" dt="2023-11-14T11:26:49.585" v="700" actId="20577"/>
          <ac:spMkLst>
            <pc:docMk/>
            <pc:sldMk cId="1080942386" sldId="262"/>
            <ac:spMk id="1094" creationId="{4EECA5A5-3CBC-CC57-2940-10D62338F419}"/>
          </ac:spMkLst>
        </pc:spChg>
        <pc:spChg chg="mod">
          <ac:chgData name="yumin kim" userId="89759c7d72bde3dc" providerId="LiveId" clId="{11E2B359-2A9C-49F1-AEF8-5A457FF532FC}" dt="2023-11-14T11:33:18.769" v="789" actId="20577"/>
          <ac:spMkLst>
            <pc:docMk/>
            <pc:sldMk cId="1080942386" sldId="262"/>
            <ac:spMk id="1095" creationId="{3BEB578A-AE39-4E5D-2DD4-C70069F1E8C9}"/>
          </ac:spMkLst>
        </pc:spChg>
        <pc:spChg chg="mod">
          <ac:chgData name="yumin kim" userId="89759c7d72bde3dc" providerId="LiveId" clId="{11E2B359-2A9C-49F1-AEF8-5A457FF532FC}" dt="2023-11-14T13:45:10.761" v="869" actId="20577"/>
          <ac:spMkLst>
            <pc:docMk/>
            <pc:sldMk cId="1080942386" sldId="262"/>
            <ac:spMk id="1096" creationId="{7066BA7E-03AB-6588-26D9-0990FF2C3DDB}"/>
          </ac:spMkLst>
        </pc:spChg>
        <pc:spChg chg="mod">
          <ac:chgData name="yumin kim" userId="89759c7d72bde3dc" providerId="LiveId" clId="{11E2B359-2A9C-49F1-AEF8-5A457FF532FC}" dt="2023-11-14T13:45:31.088" v="941" actId="20577"/>
          <ac:spMkLst>
            <pc:docMk/>
            <pc:sldMk cId="1080942386" sldId="262"/>
            <ac:spMk id="1098" creationId="{C6E7FA20-C72B-7F8A-138F-C413A07E9E75}"/>
          </ac:spMkLst>
        </pc:spChg>
      </pc:sldChg>
      <pc:sldChg chg="del">
        <pc:chgData name="yumin kim" userId="89759c7d72bde3dc" providerId="LiveId" clId="{11E2B359-2A9C-49F1-AEF8-5A457FF532FC}" dt="2023-11-14T11:17:20.148" v="260" actId="2696"/>
        <pc:sldMkLst>
          <pc:docMk/>
          <pc:sldMk cId="2600248658" sldId="264"/>
        </pc:sldMkLst>
      </pc:sldChg>
      <pc:sldChg chg="del">
        <pc:chgData name="yumin kim" userId="89759c7d72bde3dc" providerId="LiveId" clId="{11E2B359-2A9C-49F1-AEF8-5A457FF532FC}" dt="2023-11-14T11:17:22.736" v="261" actId="2696"/>
        <pc:sldMkLst>
          <pc:docMk/>
          <pc:sldMk cId="3807253706" sldId="265"/>
        </pc:sldMkLst>
      </pc:sldChg>
      <pc:sldChg chg="addSp delSp modSp add del mod">
        <pc:chgData name="yumin kim" userId="89759c7d72bde3dc" providerId="LiveId" clId="{11E2B359-2A9C-49F1-AEF8-5A457FF532FC}" dt="2023-11-14T11:42:27.302" v="816" actId="47"/>
        <pc:sldMkLst>
          <pc:docMk/>
          <pc:sldMk cId="3019564932" sldId="266"/>
        </pc:sldMkLst>
        <pc:spChg chg="mod">
          <ac:chgData name="yumin kim" userId="89759c7d72bde3dc" providerId="LiveId" clId="{11E2B359-2A9C-49F1-AEF8-5A457FF532FC}" dt="2023-11-14T11:26:17.069" v="660" actId="20577"/>
          <ac:spMkLst>
            <pc:docMk/>
            <pc:sldMk cId="3019564932" sldId="266"/>
            <ac:spMk id="3" creationId="{9D556F5C-4085-DA81-36B7-52AD791414E8}"/>
          </ac:spMkLst>
        </pc:spChg>
        <pc:spChg chg="add del">
          <ac:chgData name="yumin kim" userId="89759c7d72bde3dc" providerId="LiveId" clId="{11E2B359-2A9C-49F1-AEF8-5A457FF532FC}" dt="2023-11-14T11:17:42.329" v="269" actId="22"/>
          <ac:spMkLst>
            <pc:docMk/>
            <pc:sldMk cId="3019564932" sldId="266"/>
            <ac:spMk id="5" creationId="{4A36A002-3FAF-E029-D3CA-9788937A3F2C}"/>
          </ac:spMkLst>
        </pc:spChg>
      </pc:sldChg>
      <pc:sldChg chg="del">
        <pc:chgData name="yumin kim" userId="89759c7d72bde3dc" providerId="LiveId" clId="{11E2B359-2A9C-49F1-AEF8-5A457FF532FC}" dt="2023-11-14T11:17:36.866" v="267" actId="2696"/>
        <pc:sldMkLst>
          <pc:docMk/>
          <pc:sldMk cId="9803578" sldId="267"/>
        </pc:sldMkLst>
      </pc:sldChg>
      <pc:sldChg chg="addSp delSp modSp new add del mod">
        <pc:chgData name="yumin kim" userId="89759c7d72bde3dc" providerId="LiveId" clId="{11E2B359-2A9C-49F1-AEF8-5A457FF532FC}" dt="2023-11-14T13:51:56.227" v="961" actId="20577"/>
        <pc:sldMkLst>
          <pc:docMk/>
          <pc:sldMk cId="291666879" sldId="267"/>
        </pc:sldMkLst>
        <pc:spChg chg="mod">
          <ac:chgData name="yumin kim" userId="89759c7d72bde3dc" providerId="LiveId" clId="{11E2B359-2A9C-49F1-AEF8-5A457FF532FC}" dt="2023-11-14T11:34:49.668" v="804" actId="27636"/>
          <ac:spMkLst>
            <pc:docMk/>
            <pc:sldMk cId="291666879" sldId="267"/>
            <ac:spMk id="2" creationId="{8A36AAB8-7FD0-CD05-D05D-A0DE0C7B39FB}"/>
          </ac:spMkLst>
        </pc:spChg>
        <pc:spChg chg="add mod">
          <ac:chgData name="yumin kim" userId="89759c7d72bde3dc" providerId="LiveId" clId="{11E2B359-2A9C-49F1-AEF8-5A457FF532FC}" dt="2023-11-14T13:51:48.316" v="956" actId="20577"/>
          <ac:spMkLst>
            <pc:docMk/>
            <pc:sldMk cId="291666879" sldId="267"/>
            <ac:spMk id="3" creationId="{087AE5EE-83F8-8D1A-A6EA-760D0977DD68}"/>
          </ac:spMkLst>
        </pc:spChg>
        <pc:spChg chg="del">
          <ac:chgData name="yumin kim" userId="89759c7d72bde3dc" providerId="LiveId" clId="{11E2B359-2A9C-49F1-AEF8-5A457FF532FC}" dt="2023-11-14T11:17:55.299" v="274" actId="478"/>
          <ac:spMkLst>
            <pc:docMk/>
            <pc:sldMk cId="291666879" sldId="267"/>
            <ac:spMk id="3" creationId="{2FD79D83-0696-4A67-A586-7BE609CA4D3B}"/>
          </ac:spMkLst>
        </pc:spChg>
        <pc:spChg chg="add mod">
          <ac:chgData name="yumin kim" userId="89759c7d72bde3dc" providerId="LiveId" clId="{11E2B359-2A9C-49F1-AEF8-5A457FF532FC}" dt="2023-11-14T13:51:56.227" v="961" actId="20577"/>
          <ac:spMkLst>
            <pc:docMk/>
            <pc:sldMk cId="291666879" sldId="267"/>
            <ac:spMk id="4" creationId="{0F544C9B-46D4-681A-8ABA-AED929054650}"/>
          </ac:spMkLst>
        </pc:spChg>
        <pc:spChg chg="add mod">
          <ac:chgData name="yumin kim" userId="89759c7d72bde3dc" providerId="LiveId" clId="{11E2B359-2A9C-49F1-AEF8-5A457FF532FC}" dt="2023-11-14T11:19:07.095" v="286" actId="2085"/>
          <ac:spMkLst>
            <pc:docMk/>
            <pc:sldMk cId="291666879" sldId="267"/>
            <ac:spMk id="6" creationId="{28A944E9-AAD0-4211-50BC-C9D7069FC7DF}"/>
          </ac:spMkLst>
        </pc:spChg>
        <pc:spChg chg="add mod">
          <ac:chgData name="yumin kim" userId="89759c7d72bde3dc" providerId="LiveId" clId="{11E2B359-2A9C-49F1-AEF8-5A457FF532FC}" dt="2023-11-14T11:19:20.459" v="293" actId="1076"/>
          <ac:spMkLst>
            <pc:docMk/>
            <pc:sldMk cId="291666879" sldId="267"/>
            <ac:spMk id="7" creationId="{9C031F45-8DBD-5D23-61D1-7E3FB1611AFE}"/>
          </ac:spMkLst>
        </pc:spChg>
        <pc:spChg chg="add mod">
          <ac:chgData name="yumin kim" userId="89759c7d72bde3dc" providerId="LiveId" clId="{11E2B359-2A9C-49F1-AEF8-5A457FF532FC}" dt="2023-11-14T11:19:24.463" v="295" actId="1076"/>
          <ac:spMkLst>
            <pc:docMk/>
            <pc:sldMk cId="291666879" sldId="267"/>
            <ac:spMk id="8" creationId="{0D5BD754-6CD7-FFE9-ADAA-57373739BAC7}"/>
          </ac:spMkLst>
        </pc:spChg>
        <pc:spChg chg="add mod">
          <ac:chgData name="yumin kim" userId="89759c7d72bde3dc" providerId="LiveId" clId="{11E2B359-2A9C-49F1-AEF8-5A457FF532FC}" dt="2023-11-14T11:19:27.500" v="297" actId="1076"/>
          <ac:spMkLst>
            <pc:docMk/>
            <pc:sldMk cId="291666879" sldId="267"/>
            <ac:spMk id="9" creationId="{7C34A54C-E5BC-8F12-3A30-504B14DC4FFB}"/>
          </ac:spMkLst>
        </pc:spChg>
        <pc:spChg chg="add mod">
          <ac:chgData name="yumin kim" userId="89759c7d72bde3dc" providerId="LiveId" clId="{11E2B359-2A9C-49F1-AEF8-5A457FF532FC}" dt="2023-11-14T11:19:57.628" v="350" actId="1076"/>
          <ac:spMkLst>
            <pc:docMk/>
            <pc:sldMk cId="291666879" sldId="267"/>
            <ac:spMk id="10" creationId="{C8595E64-1265-6F1D-E74B-9CFCB70A6F1A}"/>
          </ac:spMkLst>
        </pc:spChg>
        <pc:spChg chg="add del mod">
          <ac:chgData name="yumin kim" userId="89759c7d72bde3dc" providerId="LiveId" clId="{11E2B359-2A9C-49F1-AEF8-5A457FF532FC}" dt="2023-11-14T11:42:18.339" v="812" actId="478"/>
          <ac:spMkLst>
            <pc:docMk/>
            <pc:sldMk cId="291666879" sldId="267"/>
            <ac:spMk id="11" creationId="{02F980A5-EA32-F09A-145F-248E0F746466}"/>
          </ac:spMkLst>
        </pc:spChg>
        <pc:spChg chg="add mod">
          <ac:chgData name="yumin kim" userId="89759c7d72bde3dc" providerId="LiveId" clId="{11E2B359-2A9C-49F1-AEF8-5A457FF532FC}" dt="2023-11-14T11:20:26.525" v="436" actId="20577"/>
          <ac:spMkLst>
            <pc:docMk/>
            <pc:sldMk cId="291666879" sldId="267"/>
            <ac:spMk id="12" creationId="{4BDEB6EC-A600-2C08-C83F-8AB482016745}"/>
          </ac:spMkLst>
        </pc:spChg>
        <pc:spChg chg="add mod">
          <ac:chgData name="yumin kim" userId="89759c7d72bde3dc" providerId="LiveId" clId="{11E2B359-2A9C-49F1-AEF8-5A457FF532FC}" dt="2023-11-14T11:20:43.671" v="473" actId="20577"/>
          <ac:spMkLst>
            <pc:docMk/>
            <pc:sldMk cId="291666879" sldId="267"/>
            <ac:spMk id="13" creationId="{2B5EC6D4-DA43-A526-F7C2-3A7EFDA90DF4}"/>
          </ac:spMkLst>
        </pc:spChg>
        <pc:spChg chg="add mod">
          <ac:chgData name="yumin kim" userId="89759c7d72bde3dc" providerId="LiveId" clId="{11E2B359-2A9C-49F1-AEF8-5A457FF532FC}" dt="2023-11-14T11:21:22.602" v="489" actId="1076"/>
          <ac:spMkLst>
            <pc:docMk/>
            <pc:sldMk cId="291666879" sldId="267"/>
            <ac:spMk id="14" creationId="{43C53750-D4BE-5562-9AD9-B4DB3AEA07C7}"/>
          </ac:spMkLst>
        </pc:spChg>
        <pc:spChg chg="add del mod">
          <ac:chgData name="yumin kim" userId="89759c7d72bde3dc" providerId="LiveId" clId="{11E2B359-2A9C-49F1-AEF8-5A457FF532FC}" dt="2023-11-14T11:21:01.829" v="481"/>
          <ac:spMkLst>
            <pc:docMk/>
            <pc:sldMk cId="291666879" sldId="267"/>
            <ac:spMk id="15" creationId="{55B71585-B799-D017-6C76-717FAB72A0DD}"/>
          </ac:spMkLst>
        </pc:spChg>
        <pc:spChg chg="add mod">
          <ac:chgData name="yumin kim" userId="89759c7d72bde3dc" providerId="LiveId" clId="{11E2B359-2A9C-49F1-AEF8-5A457FF532FC}" dt="2023-11-14T11:21:17.427" v="488" actId="20577"/>
          <ac:spMkLst>
            <pc:docMk/>
            <pc:sldMk cId="291666879" sldId="267"/>
            <ac:spMk id="16" creationId="{8C269E47-188C-5DF6-291D-B2A5E1380C9E}"/>
          </ac:spMkLst>
        </pc:spChg>
        <pc:spChg chg="add mod">
          <ac:chgData name="yumin kim" userId="89759c7d72bde3dc" providerId="LiveId" clId="{11E2B359-2A9C-49F1-AEF8-5A457FF532FC}" dt="2023-11-14T11:23:55.546" v="566" actId="20577"/>
          <ac:spMkLst>
            <pc:docMk/>
            <pc:sldMk cId="291666879" sldId="267"/>
            <ac:spMk id="17" creationId="{CD49A5BA-5A59-FB2E-8644-29A46A483845}"/>
          </ac:spMkLst>
        </pc:spChg>
        <pc:spChg chg="add mod">
          <ac:chgData name="yumin kim" userId="89759c7d72bde3dc" providerId="LiveId" clId="{11E2B359-2A9C-49F1-AEF8-5A457FF532FC}" dt="2023-11-14T11:21:36.881" v="493" actId="1076"/>
          <ac:spMkLst>
            <pc:docMk/>
            <pc:sldMk cId="291666879" sldId="267"/>
            <ac:spMk id="18" creationId="{76C63069-A79C-F595-ABF4-EDFC5824A833}"/>
          </ac:spMkLst>
        </pc:spChg>
        <pc:spChg chg="add mod">
          <ac:chgData name="yumin kim" userId="89759c7d72bde3dc" providerId="LiveId" clId="{11E2B359-2A9C-49F1-AEF8-5A457FF532FC}" dt="2023-11-14T11:22:42.404" v="519" actId="20577"/>
          <ac:spMkLst>
            <pc:docMk/>
            <pc:sldMk cId="291666879" sldId="267"/>
            <ac:spMk id="19" creationId="{CF297E67-3892-66B1-D052-378532F33D41}"/>
          </ac:spMkLst>
        </pc:spChg>
        <pc:spChg chg="add mod">
          <ac:chgData name="yumin kim" userId="89759c7d72bde3dc" providerId="LiveId" clId="{11E2B359-2A9C-49F1-AEF8-5A457FF532FC}" dt="2023-11-14T11:23:44.787" v="564" actId="20577"/>
          <ac:spMkLst>
            <pc:docMk/>
            <pc:sldMk cId="291666879" sldId="267"/>
            <ac:spMk id="20" creationId="{30C8D7EA-9CF6-D155-6979-9CFB3341EA3D}"/>
          </ac:spMkLst>
        </pc:spChg>
        <pc:picChg chg="add mod modCrop">
          <ac:chgData name="yumin kim" userId="89759c7d72bde3dc" providerId="LiveId" clId="{11E2B359-2A9C-49F1-AEF8-5A457FF532FC}" dt="2023-11-14T13:51:40.251" v="946" actId="1076"/>
          <ac:picMkLst>
            <pc:docMk/>
            <pc:sldMk cId="291666879" sldId="267"/>
            <ac:picMk id="5" creationId="{97183AC3-41FF-83A5-660F-3EC409E4E52B}"/>
          </ac:picMkLst>
        </pc:picChg>
      </pc:sldChg>
      <pc:sldChg chg="addSp delSp modSp new add del mod modAnim">
        <pc:chgData name="yumin kim" userId="89759c7d72bde3dc" providerId="LiveId" clId="{11E2B359-2A9C-49F1-AEF8-5A457FF532FC}" dt="2023-11-14T13:44:28.696" v="825" actId="14100"/>
        <pc:sldMkLst>
          <pc:docMk/>
          <pc:sldMk cId="2108346551" sldId="268"/>
        </pc:sldMkLst>
        <pc:spChg chg="mod">
          <ac:chgData name="yumin kim" userId="89759c7d72bde3dc" providerId="LiveId" clId="{11E2B359-2A9C-49F1-AEF8-5A457FF532FC}" dt="2023-11-14T11:33:11.836" v="782" actId="20577"/>
          <ac:spMkLst>
            <pc:docMk/>
            <pc:sldMk cId="2108346551" sldId="268"/>
            <ac:spMk id="2" creationId="{425D357F-E4B8-1E5D-A689-41AC29B01C83}"/>
          </ac:spMkLst>
        </pc:spChg>
        <pc:spChg chg="del">
          <ac:chgData name="yumin kim" userId="89759c7d72bde3dc" providerId="LiveId" clId="{11E2B359-2A9C-49F1-AEF8-5A457FF532FC}" dt="2023-11-14T11:27:25.099" v="773" actId="478"/>
          <ac:spMkLst>
            <pc:docMk/>
            <pc:sldMk cId="2108346551" sldId="268"/>
            <ac:spMk id="3" creationId="{52AA4FB4-8EE0-8BD6-E500-AFEAA2BDA788}"/>
          </ac:spMkLst>
        </pc:spChg>
        <pc:picChg chg="add mod">
          <ac:chgData name="yumin kim" userId="89759c7d72bde3dc" providerId="LiveId" clId="{11E2B359-2A9C-49F1-AEF8-5A457FF532FC}" dt="2023-11-14T13:44:28.696" v="825" actId="14100"/>
          <ac:picMkLst>
            <pc:docMk/>
            <pc:sldMk cId="2108346551" sldId="268"/>
            <ac:picMk id="3" creationId="{462A41D9-28E0-7914-4AF3-A74FFCDDE6D0}"/>
          </ac:picMkLst>
        </pc:picChg>
      </pc:sldChg>
      <pc:sldChg chg="addSp delSp modSp new add del mod">
        <pc:chgData name="yumin kim" userId="89759c7d72bde3dc" providerId="LiveId" clId="{11E2B359-2A9C-49F1-AEF8-5A457FF532FC}" dt="2023-11-14T13:49:59.997" v="943" actId="1076"/>
        <pc:sldMkLst>
          <pc:docMk/>
          <pc:sldMk cId="1040770804" sldId="269"/>
        </pc:sldMkLst>
        <pc:spChg chg="del">
          <ac:chgData name="yumin kim" userId="89759c7d72bde3dc" providerId="LiveId" clId="{11E2B359-2A9C-49F1-AEF8-5A457FF532FC}" dt="2023-11-14T11:34:08.672" v="792" actId="478"/>
          <ac:spMkLst>
            <pc:docMk/>
            <pc:sldMk cId="1040770804" sldId="269"/>
            <ac:spMk id="2" creationId="{A3C8DF3D-C7B3-F6E0-452E-164F41A7058E}"/>
          </ac:spMkLst>
        </pc:spChg>
        <pc:spChg chg="del">
          <ac:chgData name="yumin kim" userId="89759c7d72bde3dc" providerId="LiveId" clId="{11E2B359-2A9C-49F1-AEF8-5A457FF532FC}" dt="2023-11-14T11:34:07.118" v="791" actId="478"/>
          <ac:spMkLst>
            <pc:docMk/>
            <pc:sldMk cId="1040770804" sldId="269"/>
            <ac:spMk id="3" creationId="{0BB74673-95E9-496B-5AF7-772E26C09A52}"/>
          </ac:spMkLst>
        </pc:spChg>
        <pc:spChg chg="add mod">
          <ac:chgData name="yumin kim" userId="89759c7d72bde3dc" providerId="LiveId" clId="{11E2B359-2A9C-49F1-AEF8-5A457FF532FC}" dt="2023-11-14T11:35:05.499" v="808" actId="255"/>
          <ac:spMkLst>
            <pc:docMk/>
            <pc:sldMk cId="1040770804" sldId="269"/>
            <ac:spMk id="4" creationId="{61A42598-AE3C-2275-9F9A-E4234A4FE5E3}"/>
          </ac:spMkLst>
        </pc:spChg>
        <pc:picChg chg="add mod">
          <ac:chgData name="yumin kim" userId="89759c7d72bde3dc" providerId="LiveId" clId="{11E2B359-2A9C-49F1-AEF8-5A457FF532FC}" dt="2023-11-14T13:49:59.997" v="943" actId="1076"/>
          <ac:picMkLst>
            <pc:docMk/>
            <pc:sldMk cId="1040770804" sldId="269"/>
            <ac:picMk id="3" creationId="{18466862-56F2-CD67-99A0-9E321A1347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7AB3-AA6D-7C03-314A-A191D720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A4163-A266-4FA9-7346-555B614C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B2F59-21E9-75DF-8C57-EE146A1D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0D37B-731C-E0BF-647D-D33FA73A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02107-CD48-84D9-8982-3CAA5CD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1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45EF-694F-57DD-422B-4B84A5F9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27EB4-05B5-9DFB-BA99-B8CBE5C2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FCD8C-592F-36B7-D9CD-5D5914F1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54999-1CC4-9987-904D-5EBF31F9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40086-AD6A-ADE4-0A97-48842165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5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F56466-6151-C299-DF78-CF901E54B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EDC89B-63D5-AADF-A122-E72931B9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260E5-219A-8CCE-4E61-85FB7DB9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1331-9054-F318-C105-6AE985A3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CEF6B-7B60-A3D2-6BA1-7871F94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EFAF-3BC6-DA74-6BE7-AE7AA9C6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34A34-C05C-735D-8046-64F2F3F0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F5150-3085-9253-07BC-AD343A90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5118-B193-BEB3-EACB-70CEEE18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2C67A-C2A2-FE36-C068-7B3A3E7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87017-8C7A-5C0D-DFBA-505E5564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D8820-F734-A948-5298-620B8650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0177A-A380-B46F-5669-9975B2C6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5DC92-3A39-78EC-7B94-A16BCB6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457F-E220-238E-4CBE-4A2FFFB8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75B1-B6FA-453A-C02A-34AE91DB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F84BC-CED1-3262-F2E1-DA7C1A86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213E9-D914-2199-E8A4-BC188027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ED5DD-C99B-8FAF-BD22-91396BC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87D4F-8D17-5215-8F23-A5B2FBD5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5F21A-39F0-DF61-A98D-0F912B98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FA7D5-AEF4-B1D9-D12C-8181032F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9837C-2201-C9FF-1801-127F5D1F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F19E8-2C0B-4C12-536F-BC7E49DB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692E0-EF22-CB3E-F73D-C6254DC9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6C884-794D-3439-FA83-4D2BDFAA1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9846F0-0DD7-9BA6-15E1-81749636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D20A85-9623-3881-2E05-1EB32188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07D9A-FE00-C318-87A6-60B41E5B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8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CCA9-15A4-D2AF-0107-E9AD322B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C144A-F537-31C6-AAF8-6DB8293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30DCA-9A02-E343-F186-1BD1BF92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49396C-ECFF-073E-9620-012A4141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BF31A0-2C2B-FFC4-D664-C2192D60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DC9AEC-57E9-BDD9-9DB0-0C2CA766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E0D6CE-C570-DCBD-4403-047BBA7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ABEB-8086-CB68-7145-1EEEDE5D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F126D-4E56-7D4E-EE18-DE1E585D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E669A-2C79-BB60-A6B2-DFDE4785F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D1AAE-A24D-D73F-F757-F2C75E67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A8CE9-706F-481C-3B20-9FF3792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03AD6-9EEE-B6CD-68C5-147BB7B7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4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8003C-BBE2-58B4-2037-6575C54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D8AD8-DD15-EC88-9FAC-C33C7ECB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69D42-945C-A25A-56A6-71B5A5B93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F46E1-6A9E-8F20-8DE9-3A3886DA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7BD53-996B-20D5-6F5D-E2147BF3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BFA12-9973-88C2-B331-A2629516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0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C02BC-F1A0-0651-CDE6-1C60D096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91E01-B218-B0E0-8D61-17ED639B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0EB96-EB30-BE78-19C5-52630F983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E984-AED3-4122-A0D6-C8C36C55353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BDF7-8096-557E-BBE6-30B2B3C50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A5382-4CA2-0837-F56F-13E653157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B7A1-FE37-4F61-BE6C-DCCB7BDE8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A219C-9D8C-3E81-9CBE-51F3E4612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CFCD98-6F3A-5D59-D361-7F4E83991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237" y="46307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2022180008 </a:t>
            </a:r>
            <a:r>
              <a:rPr lang="ko-KR" altLang="en-US" dirty="0"/>
              <a:t>김유민</a:t>
            </a:r>
          </a:p>
        </p:txBody>
      </p:sp>
    </p:spTree>
    <p:extLst>
      <p:ext uri="{BB962C8B-B14F-4D97-AF65-F5344CB8AC3E}">
        <p14:creationId xmlns:p14="http://schemas.microsoft.com/office/powerpoint/2010/main" val="5915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B7CCC-A9B1-E2EC-5173-84D1EEC6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56F5C-4085-DA81-36B7-52AD7914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개발진척도</a:t>
            </a:r>
            <a:endParaRPr lang="en-US" altLang="ko-KR" dirty="0"/>
          </a:p>
          <a:p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altLang="ko-KR" dirty="0"/>
          </a:p>
          <a:p>
            <a:r>
              <a:rPr lang="ko-KR" altLang="en-US" dirty="0"/>
              <a:t>지인의 플레이 및 인터뷰 영상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6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6AAB8-7FD0-CD05-D05D-A0DE0C7B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개발 진척도</a:t>
            </a:r>
            <a:br>
              <a:rPr lang="en-US" altLang="ko-KR" sz="4400" dirty="0"/>
            </a:b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C0847E5-D97B-E3EF-780C-CD90F2A8E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27038"/>
              </p:ext>
            </p:extLst>
          </p:nvPr>
        </p:nvGraphicFramePr>
        <p:xfrm>
          <a:off x="518061" y="968445"/>
          <a:ext cx="11309760" cy="549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440">
                  <a:extLst>
                    <a:ext uri="{9D8B030D-6E8A-4147-A177-3AD203B41FA5}">
                      <a16:colId xmlns:a16="http://schemas.microsoft.com/office/drawing/2014/main" val="863421613"/>
                    </a:ext>
                  </a:extLst>
                </a:gridCol>
                <a:gridCol w="2827440">
                  <a:extLst>
                    <a:ext uri="{9D8B030D-6E8A-4147-A177-3AD203B41FA5}">
                      <a16:colId xmlns:a16="http://schemas.microsoft.com/office/drawing/2014/main" val="3650083646"/>
                    </a:ext>
                  </a:extLst>
                </a:gridCol>
                <a:gridCol w="2827440">
                  <a:extLst>
                    <a:ext uri="{9D8B030D-6E8A-4147-A177-3AD203B41FA5}">
                      <a16:colId xmlns:a16="http://schemas.microsoft.com/office/drawing/2014/main" val="2970072122"/>
                    </a:ext>
                  </a:extLst>
                </a:gridCol>
                <a:gridCol w="2827440">
                  <a:extLst>
                    <a:ext uri="{9D8B030D-6E8A-4147-A177-3AD203B41FA5}">
                      <a16:colId xmlns:a16="http://schemas.microsoft.com/office/drawing/2014/main" val="2664258148"/>
                    </a:ext>
                  </a:extLst>
                </a:gridCol>
              </a:tblGrid>
              <a:tr h="5902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목표 범위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실제 개발 완료 범위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진척도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36636"/>
                  </a:ext>
                </a:extLst>
              </a:tr>
              <a:tr h="953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스키장</a:t>
                      </a:r>
                      <a:r>
                        <a:rPr lang="en-US" altLang="ko-KR" dirty="0"/>
                        <a:t>, start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표시판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나무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돌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완료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98524"/>
                  </a:ext>
                </a:extLst>
              </a:tr>
              <a:tr h="953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스타트 카운트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게임오버 화면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구현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02527"/>
                  </a:ext>
                </a:extLst>
              </a:tr>
              <a:tr h="1102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보드타는 사람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보드타는 사람과 주인공 충돌처리 제외 모두 구현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70400"/>
                  </a:ext>
                </a:extLst>
              </a:tr>
              <a:tr h="938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 및 정면 하강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구현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32242"/>
                  </a:ext>
                </a:extLst>
              </a:tr>
              <a:tr h="953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내려갈수록 속도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빨라짐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못함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0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A42598-AE3C-2275-9F9A-E4234A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55"/>
            <a:ext cx="10515600" cy="100919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깃 </a:t>
            </a:r>
            <a:r>
              <a:rPr lang="ko-KR" altLang="en-US" b="1" dirty="0" err="1"/>
              <a:t>커밋</a:t>
            </a:r>
            <a:r>
              <a:rPr lang="ko-KR" altLang="en-US" b="1" dirty="0"/>
              <a:t> 통계</a:t>
            </a:r>
            <a:br>
              <a:rPr lang="en-US" altLang="ko-KR" b="1" dirty="0"/>
            </a:b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AC2FB2-7DAD-7F0A-8957-A06D17E1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83088"/>
              </p:ext>
            </p:extLst>
          </p:nvPr>
        </p:nvGraphicFramePr>
        <p:xfrm>
          <a:off x="2032000" y="719666"/>
          <a:ext cx="8128000" cy="55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560986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4102974"/>
                    </a:ext>
                  </a:extLst>
                </a:gridCol>
              </a:tblGrid>
              <a:tr h="372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80578"/>
                  </a:ext>
                </a:extLst>
              </a:tr>
              <a:tr h="647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71444"/>
                  </a:ext>
                </a:extLst>
              </a:tr>
              <a:tr h="647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95528"/>
                  </a:ext>
                </a:extLst>
              </a:tr>
              <a:tr h="647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29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52364"/>
                  </a:ext>
                </a:extLst>
              </a:tr>
              <a:tr h="647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05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45133"/>
                  </a:ext>
                </a:extLst>
              </a:tr>
              <a:tr h="647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07332"/>
                  </a:ext>
                </a:extLst>
              </a:tr>
              <a:tr h="647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51911"/>
                  </a:ext>
                </a:extLst>
              </a:tr>
              <a:tr h="647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26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46864"/>
                  </a:ext>
                </a:extLst>
              </a:tr>
              <a:tr h="647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3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0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7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357F-E4B8-1E5D-A689-41AC29B0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482"/>
            <a:ext cx="10515600" cy="1325563"/>
          </a:xfrm>
        </p:spPr>
        <p:txBody>
          <a:bodyPr/>
          <a:lstStyle/>
          <a:p>
            <a:r>
              <a:rPr lang="ko-KR" altLang="en-US" dirty="0"/>
              <a:t>지인의 플레이 및 인터뷰 영상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834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139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 게임 프로그래밍 최종 발표</vt:lpstr>
      <vt:lpstr>목차</vt:lpstr>
      <vt:lpstr>개발 진척도 </vt:lpstr>
      <vt:lpstr>깃 커밋 통계 </vt:lpstr>
      <vt:lpstr>지인의 플레이 및 인터뷰 영상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발표</dc:title>
  <dc:creator>김유민(2022180008)</dc:creator>
  <cp:lastModifiedBy>yumin kim</cp:lastModifiedBy>
  <cp:revision>2</cp:revision>
  <dcterms:created xsi:type="dcterms:W3CDTF">2023-10-07T10:01:26Z</dcterms:created>
  <dcterms:modified xsi:type="dcterms:W3CDTF">2023-12-02T13:09:51Z</dcterms:modified>
</cp:coreProperties>
</file>