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9933"/>
    <a:srgbClr val="FF7C80"/>
    <a:srgbClr val="FF6699"/>
    <a:srgbClr val="FF66CC"/>
    <a:srgbClr val="CC66FF"/>
    <a:srgbClr val="FF00FF"/>
    <a:srgbClr val="99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EB37A-6218-48B0-B163-DB7046432A25}" v="209" dt="2023-10-13T15:27:4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89759c7d72bde3dc" providerId="LiveId" clId="{5C8EB37A-6218-48B0-B163-DB7046432A25}"/>
    <pc:docChg chg="undo redo custSel addSld delSld modSld sldOrd">
      <pc:chgData name="yumin kim" userId="89759c7d72bde3dc" providerId="LiveId" clId="{5C8EB37A-6218-48B0-B163-DB7046432A25}" dt="2023-10-13T15:27:41.395" v="2702" actId="1076"/>
      <pc:docMkLst>
        <pc:docMk/>
      </pc:docMkLst>
      <pc:sldChg chg="addSp delSp modSp mod ord setBg">
        <pc:chgData name="yumin kim" userId="89759c7d72bde3dc" providerId="LiveId" clId="{5C8EB37A-6218-48B0-B163-DB7046432A25}" dt="2023-10-09T09:31:39.589" v="1760" actId="1076"/>
        <pc:sldMkLst>
          <pc:docMk/>
          <pc:sldMk cId="3895906243" sldId="257"/>
        </pc:sldMkLst>
        <pc:spChg chg="del mod">
          <ac:chgData name="yumin kim" userId="89759c7d72bde3dc" providerId="LiveId" clId="{5C8EB37A-6218-48B0-B163-DB7046432A25}" dt="2023-10-09T09:30:48.868" v="1750" actId="478"/>
          <ac:spMkLst>
            <pc:docMk/>
            <pc:sldMk cId="3895906243" sldId="257"/>
            <ac:spMk id="2" creationId="{C9762FC9-A0ED-194D-B891-57F20FAC01B9}"/>
          </ac:spMkLst>
        </pc:spChg>
        <pc:spChg chg="add del mod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4" creationId="{CCF6EB63-B788-0B1C-539F-572CEB7885EA}"/>
          </ac:spMkLst>
        </pc:spChg>
        <pc:spChg chg="add del mod">
          <ac:chgData name="yumin kim" userId="89759c7d72bde3dc" providerId="LiveId" clId="{5C8EB37A-6218-48B0-B163-DB7046432A25}" dt="2023-10-09T09:30:53.189" v="1752" actId="478"/>
          <ac:spMkLst>
            <pc:docMk/>
            <pc:sldMk cId="3895906243" sldId="257"/>
            <ac:spMk id="5" creationId="{AB42B14D-2562-2574-BA5C-A623D3E8D0DD}"/>
          </ac:spMkLst>
        </pc:spChg>
        <pc:spChg chg="add mod">
          <ac:chgData name="yumin kim" userId="89759c7d72bde3dc" providerId="LiveId" clId="{5C8EB37A-6218-48B0-B163-DB7046432A25}" dt="2023-10-09T09:30:50.174" v="1751"/>
          <ac:spMkLst>
            <pc:docMk/>
            <pc:sldMk cId="3895906243" sldId="257"/>
            <ac:spMk id="7" creationId="{6109A99E-1D14-CFED-CEFC-3E1A25E6A3D8}"/>
          </ac:spMkLst>
        </pc:spChg>
        <pc:spChg chg="add mod">
          <ac:chgData name="yumin kim" userId="89759c7d72bde3dc" providerId="LiveId" clId="{5C8EB37A-6218-48B0-B163-DB7046432A25}" dt="2023-10-09T09:31:31.844" v="1758" actId="207"/>
          <ac:spMkLst>
            <pc:docMk/>
            <pc:sldMk cId="3895906243" sldId="257"/>
            <ac:spMk id="8" creationId="{1BD74F39-89F5-BB4F-D8E7-EEAB2D9A523C}"/>
          </ac:spMkLst>
        </pc:spChg>
        <pc:spChg chg="add del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10" creationId="{2659FDB4-FCBE-4A89-B46D-43D4FA54464D}"/>
          </ac:spMkLst>
        </pc:spChg>
        <pc:spChg chg="add del">
          <ac:chgData name="yumin kim" userId="89759c7d72bde3dc" providerId="LiveId" clId="{5C8EB37A-6218-48B0-B163-DB7046432A25}" dt="2023-10-09T09:29:11.840" v="1737" actId="26606"/>
          <ac:spMkLst>
            <pc:docMk/>
            <pc:sldMk cId="3895906243" sldId="257"/>
            <ac:spMk id="17" creationId="{D4771268-CB57-404A-9271-370EB28F6090}"/>
          </ac:spMkLst>
        </pc:spChg>
        <pc:graphicFrameChg chg="add del mod ord modGraphic">
          <ac:chgData name="yumin kim" userId="89759c7d72bde3dc" providerId="LiveId" clId="{5C8EB37A-6218-48B0-B163-DB7046432A25}" dt="2023-10-09T09:31:39.589" v="1760" actId="1076"/>
          <ac:graphicFrameMkLst>
            <pc:docMk/>
            <pc:sldMk cId="3895906243" sldId="257"/>
            <ac:graphicFrameMk id="6" creationId="{81A95F51-DE8B-AA94-69EF-B2009190DBFE}"/>
          </ac:graphicFrameMkLst>
        </pc:graphicFrameChg>
        <pc:cxnChg chg="add del">
          <ac:chgData name="yumin kim" userId="89759c7d72bde3dc" providerId="LiveId" clId="{5C8EB37A-6218-48B0-B163-DB7046432A25}" dt="2023-10-09T09:29:18.233" v="1743" actId="26606"/>
          <ac:cxnSpMkLst>
            <pc:docMk/>
            <pc:sldMk cId="3895906243" sldId="257"/>
            <ac:cxnSpMk id="12" creationId="{C8F51B3F-8331-4E4A-AE96-D47B1006EEAD}"/>
          </ac:cxnSpMkLst>
        </pc:cxnChg>
      </pc:sldChg>
      <pc:sldChg chg="addSp modSp mod setBg">
        <pc:chgData name="yumin kim" userId="89759c7d72bde3dc" providerId="LiveId" clId="{5C8EB37A-6218-48B0-B163-DB7046432A25}" dt="2023-10-09T09:29:29.362" v="1744" actId="26606"/>
        <pc:sldMkLst>
          <pc:docMk/>
          <pc:sldMk cId="953291257" sldId="258"/>
        </pc:sldMkLst>
        <pc:spChg chg="mod or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" creationId="{EADAA24B-8FA9-4363-88FD-673D5E57D42B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4" creationId="{42AC0EA4-E3BE-4376-BB6F-F84FBBC9E712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5" creationId="{C32DC606-411E-934D-A6CE-95D7EBBA9280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0" creationId="{6753252F-4873-4F63-801D-CC719279A7D5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2" creationId="{047C8CCB-F95D-4249-92DD-651249D3535A}"/>
          </ac:spMkLst>
        </pc:spChg>
        <pc:picChg chg="mo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5" creationId="{F486E88D-4FAD-25A1-DF39-A3D12167297D}"/>
          </ac:picMkLst>
        </pc:picChg>
        <pc:picChg chg="mod or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13" creationId="{B7242DB7-E386-8E7E-0D09-3DE05B0FF9D7}"/>
          </ac:picMkLst>
        </pc:picChg>
      </pc:sldChg>
      <pc:sldChg chg="addSp modSp mod setBg">
        <pc:chgData name="yumin kim" userId="89759c7d72bde3dc" providerId="LiveId" clId="{5C8EB37A-6218-48B0-B163-DB7046432A25}" dt="2023-10-09T09:33:09.197" v="1787" actId="113"/>
        <pc:sldMkLst>
          <pc:docMk/>
          <pc:sldMk cId="3689380144" sldId="259"/>
        </pc:sldMkLst>
        <pc:spChg chg="mod ord">
          <ac:chgData name="yumin kim" userId="89759c7d72bde3dc" providerId="LiveId" clId="{5C8EB37A-6218-48B0-B163-DB7046432A25}" dt="2023-10-09T09:33:09.197" v="1787" actId="113"/>
          <ac:spMkLst>
            <pc:docMk/>
            <pc:sldMk cId="3689380144" sldId="259"/>
            <ac:spMk id="2" creationId="{27557439-6D75-F692-711C-360D81C494B0}"/>
          </ac:spMkLst>
        </pc:spChg>
        <pc:spChg chg="add">
          <ac:chgData name="yumin kim" userId="89759c7d72bde3dc" providerId="LiveId" clId="{5C8EB37A-6218-48B0-B163-DB7046432A25}" dt="2023-10-09T09:29:50.068" v="1747" actId="26606"/>
          <ac:spMkLst>
            <pc:docMk/>
            <pc:sldMk cId="3689380144" sldId="259"/>
            <ac:spMk id="12" creationId="{53F29798-D584-4792-9B62-3F5F5C36D619}"/>
          </ac:spMkLst>
        </pc:sp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4" creationId="{B25767FE-9A68-4D27-E5D5-35F047EF92CC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5" creationId="{84C382E3-61CE-C448-DD4B-73F8CD13E5E5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7" creationId="{00D24A91-EFBA-4475-97DA-53E214D8D0F4}"/>
          </ac:picMkLst>
        </pc:picChg>
      </pc:sldChg>
      <pc:sldChg chg="addSp delSp modSp mod">
        <pc:chgData name="yumin kim" userId="89759c7d72bde3dc" providerId="LiveId" clId="{5C8EB37A-6218-48B0-B163-DB7046432A25}" dt="2023-10-09T09:33:05.597" v="1786" actId="113"/>
        <pc:sldMkLst>
          <pc:docMk/>
          <pc:sldMk cId="2586411525" sldId="260"/>
        </pc:sldMkLst>
        <pc:spChg chg="del mod">
          <ac:chgData name="yumin kim" userId="89759c7d72bde3dc" providerId="LiveId" clId="{5C8EB37A-6218-48B0-B163-DB7046432A25}" dt="2023-10-09T09:32:12.853" v="1768" actId="478"/>
          <ac:spMkLst>
            <pc:docMk/>
            <pc:sldMk cId="2586411525" sldId="260"/>
            <ac:spMk id="2" creationId="{97449001-79DE-7937-0CE5-5BE5FF001D21}"/>
          </ac:spMkLst>
        </pc:spChg>
        <pc:spChg chg="del">
          <ac:chgData name="yumin kim" userId="89759c7d72bde3dc" providerId="LiveId" clId="{5C8EB37A-6218-48B0-B163-DB7046432A25}" dt="2023-10-09T08:51:27.592" v="739" actId="478"/>
          <ac:spMkLst>
            <pc:docMk/>
            <pc:sldMk cId="2586411525" sldId="260"/>
            <ac:spMk id="3" creationId="{8F8B467C-746B-C174-4746-48C86D7A167B}"/>
          </ac:spMkLst>
        </pc:spChg>
        <pc:spChg chg="add del mod">
          <ac:chgData name="yumin kim" userId="89759c7d72bde3dc" providerId="LiveId" clId="{5C8EB37A-6218-48B0-B163-DB7046432A25}" dt="2023-10-09T09:32:16.133" v="1773" actId="478"/>
          <ac:spMkLst>
            <pc:docMk/>
            <pc:sldMk cId="2586411525" sldId="260"/>
            <ac:spMk id="6" creationId="{98F65674-2FB7-9743-0291-A42A6083D417}"/>
          </ac:spMkLst>
        </pc:spChg>
        <pc:spChg chg="add del mod">
          <ac:chgData name="yumin kim" userId="89759c7d72bde3dc" providerId="LiveId" clId="{5C8EB37A-6218-48B0-B163-DB7046432A25}" dt="2023-10-09T09:32:15.075" v="1772"/>
          <ac:spMkLst>
            <pc:docMk/>
            <pc:sldMk cId="2586411525" sldId="260"/>
            <ac:spMk id="7" creationId="{40F67680-CEE5-8559-04D4-134B06A7DF2C}"/>
          </ac:spMkLst>
        </pc:spChg>
        <pc:spChg chg="add mod">
          <ac:chgData name="yumin kim" userId="89759c7d72bde3dc" providerId="LiveId" clId="{5C8EB37A-6218-48B0-B163-DB7046432A25}" dt="2023-10-09T09:33:05.597" v="1786" actId="113"/>
          <ac:spMkLst>
            <pc:docMk/>
            <pc:sldMk cId="2586411525" sldId="260"/>
            <ac:spMk id="8" creationId="{CA9A7B55-3A02-1354-D386-2F099E8B20B5}"/>
          </ac:spMkLst>
        </pc:spChg>
      </pc:sldChg>
      <pc:sldChg chg="modSp mod">
        <pc:chgData name="yumin kim" userId="89759c7d72bde3dc" providerId="LiveId" clId="{5C8EB37A-6218-48B0-B163-DB7046432A25}" dt="2023-10-09T09:33:01.643" v="1785" actId="1076"/>
        <pc:sldMkLst>
          <pc:docMk/>
          <pc:sldMk cId="2720678772" sldId="261"/>
        </pc:sldMkLst>
        <pc:spChg chg="mod">
          <ac:chgData name="yumin kim" userId="89759c7d72bde3dc" providerId="LiveId" clId="{5C8EB37A-6218-48B0-B163-DB7046432A25}" dt="2023-10-09T09:33:01.643" v="1785" actId="1076"/>
          <ac:spMkLst>
            <pc:docMk/>
            <pc:sldMk cId="2720678772" sldId="261"/>
            <ac:spMk id="2" creationId="{97C974AD-3344-F5DD-8C8F-7EBBAB75A2CC}"/>
          </ac:spMkLst>
        </pc:spChg>
      </pc:sldChg>
      <pc:sldChg chg="addSp delSp modSp mod">
        <pc:chgData name="yumin kim" userId="89759c7d72bde3dc" providerId="LiveId" clId="{5C8EB37A-6218-48B0-B163-DB7046432A25}" dt="2023-10-09T09:25:06.084" v="1676" actId="207"/>
        <pc:sldMkLst>
          <pc:docMk/>
          <pc:sldMk cId="1080942386" sldId="262"/>
        </pc:sldMkLst>
        <pc:spChg chg="mod">
          <ac:chgData name="yumin kim" userId="89759c7d72bde3dc" providerId="LiveId" clId="{5C8EB37A-6218-48B0-B163-DB7046432A25}" dt="2023-10-09T08:29:01.522" v="98" actId="14100"/>
          <ac:spMkLst>
            <pc:docMk/>
            <pc:sldMk cId="1080942386" sldId="262"/>
            <ac:spMk id="2" creationId="{8600BFA9-0971-79D2-B100-C6A893592DC3}"/>
          </ac:spMkLst>
        </pc:spChg>
        <pc:spChg chg="mod">
          <ac:chgData name="yumin kim" userId="89759c7d72bde3dc" providerId="LiveId" clId="{5C8EB37A-6218-48B0-B163-DB7046432A25}" dt="2023-10-09T08:25:29.569" v="26" actId="1076"/>
          <ac:spMkLst>
            <pc:docMk/>
            <pc:sldMk cId="1080942386" sldId="262"/>
            <ac:spMk id="4" creationId="{40740300-AEDC-7A63-021E-64F1E5E1B9D3}"/>
          </ac:spMkLst>
        </pc:spChg>
        <pc:spChg chg="add mod">
          <ac:chgData name="yumin kim" userId="89759c7d72bde3dc" providerId="LiveId" clId="{5C8EB37A-6218-48B0-B163-DB7046432A25}" dt="2023-10-09T08:49:36.956" v="703" actId="207"/>
          <ac:spMkLst>
            <pc:docMk/>
            <pc:sldMk cId="1080942386" sldId="262"/>
            <ac:spMk id="13" creationId="{235E245C-E541-E11A-F8DF-F18A46728492}"/>
          </ac:spMkLst>
        </pc:spChg>
        <pc:spChg chg="add mod">
          <ac:chgData name="yumin kim" userId="89759c7d72bde3dc" providerId="LiveId" clId="{5C8EB37A-6218-48B0-B163-DB7046432A25}" dt="2023-10-09T08:30:36.600" v="116" actId="1076"/>
          <ac:spMkLst>
            <pc:docMk/>
            <pc:sldMk cId="1080942386" sldId="262"/>
            <ac:spMk id="14" creationId="{FC96D0E4-2911-FB04-8CEB-91E66A65CFDE}"/>
          </ac:spMkLst>
        </pc:spChg>
        <pc:spChg chg="add mod">
          <ac:chgData name="yumin kim" userId="89759c7d72bde3dc" providerId="LiveId" clId="{5C8EB37A-6218-48B0-B163-DB7046432A25}" dt="2023-10-09T08:30:55.136" v="120" actId="1076"/>
          <ac:spMkLst>
            <pc:docMk/>
            <pc:sldMk cId="1080942386" sldId="262"/>
            <ac:spMk id="15" creationId="{0D8853D2-B8ED-8670-BDA2-DE5B5A5B3FD2}"/>
          </ac:spMkLst>
        </pc:spChg>
        <pc:spChg chg="add mod">
          <ac:chgData name="yumin kim" userId="89759c7d72bde3dc" providerId="LiveId" clId="{5C8EB37A-6218-48B0-B163-DB7046432A25}" dt="2023-10-09T08:31:00.542" v="122" actId="1076"/>
          <ac:spMkLst>
            <pc:docMk/>
            <pc:sldMk cId="1080942386" sldId="262"/>
            <ac:spMk id="16" creationId="{6105FF48-4C4D-07FA-77F3-B7B490F9A9E3}"/>
          </ac:spMkLst>
        </pc:spChg>
        <pc:spChg chg="add mod">
          <ac:chgData name="yumin kim" userId="89759c7d72bde3dc" providerId="LiveId" clId="{5C8EB37A-6218-48B0-B163-DB7046432A25}" dt="2023-10-09T08:31:05.823" v="124" actId="1076"/>
          <ac:spMkLst>
            <pc:docMk/>
            <pc:sldMk cId="1080942386" sldId="262"/>
            <ac:spMk id="17" creationId="{D75C3509-9E12-A7ED-7288-64FB5D6F0954}"/>
          </ac:spMkLst>
        </pc:spChg>
        <pc:spChg chg="add mod">
          <ac:chgData name="yumin kim" userId="89759c7d72bde3dc" providerId="LiveId" clId="{5C8EB37A-6218-48B0-B163-DB7046432A25}" dt="2023-10-09T08:31:21.385" v="128" actId="1076"/>
          <ac:spMkLst>
            <pc:docMk/>
            <pc:sldMk cId="1080942386" sldId="262"/>
            <ac:spMk id="18" creationId="{9141D873-C41A-C10B-AA76-D58EC936956F}"/>
          </ac:spMkLst>
        </pc:spChg>
        <pc:spChg chg="add mod">
          <ac:chgData name="yumin kim" userId="89759c7d72bde3dc" providerId="LiveId" clId="{5C8EB37A-6218-48B0-B163-DB7046432A25}" dt="2023-10-09T08:31:26.018" v="130" actId="1076"/>
          <ac:spMkLst>
            <pc:docMk/>
            <pc:sldMk cId="1080942386" sldId="262"/>
            <ac:spMk id="19" creationId="{45123B78-31E8-E642-A388-A568E1CB0206}"/>
          </ac:spMkLst>
        </pc:spChg>
        <pc:spChg chg="add mod">
          <ac:chgData name="yumin kim" userId="89759c7d72bde3dc" providerId="LiveId" clId="{5C8EB37A-6218-48B0-B163-DB7046432A25}" dt="2023-10-09T08:31:29.903" v="132" actId="1076"/>
          <ac:spMkLst>
            <pc:docMk/>
            <pc:sldMk cId="1080942386" sldId="262"/>
            <ac:spMk id="20" creationId="{4B03D7B5-A8B9-EAFA-F671-BE8459F18147}"/>
          </ac:spMkLst>
        </pc:spChg>
        <pc:spChg chg="add mod">
          <ac:chgData name="yumin kim" userId="89759c7d72bde3dc" providerId="LiveId" clId="{5C8EB37A-6218-48B0-B163-DB7046432A25}" dt="2023-10-09T08:34:05.839" v="201" actId="1036"/>
          <ac:spMkLst>
            <pc:docMk/>
            <pc:sldMk cId="1080942386" sldId="262"/>
            <ac:spMk id="21" creationId="{C634B9CE-E606-F651-2915-A07DA3DDFE24}"/>
          </ac:spMkLst>
        </pc:spChg>
        <pc:spChg chg="add mod">
          <ac:chgData name="yumin kim" userId="89759c7d72bde3dc" providerId="LiveId" clId="{5C8EB37A-6218-48B0-B163-DB7046432A25}" dt="2023-10-09T08:31:38.402" v="136" actId="1076"/>
          <ac:spMkLst>
            <pc:docMk/>
            <pc:sldMk cId="1080942386" sldId="262"/>
            <ac:spMk id="22" creationId="{80FC5DBE-67B2-5440-5F47-F58144281079}"/>
          </ac:spMkLst>
        </pc:spChg>
        <pc:spChg chg="add mod">
          <ac:chgData name="yumin kim" userId="89759c7d72bde3dc" providerId="LiveId" clId="{5C8EB37A-6218-48B0-B163-DB7046432A25}" dt="2023-10-09T08:31:51.475" v="148" actId="1036"/>
          <ac:spMkLst>
            <pc:docMk/>
            <pc:sldMk cId="1080942386" sldId="262"/>
            <ac:spMk id="23" creationId="{606D0A93-63CE-C4A7-4C4A-B1329A20B60F}"/>
          </ac:spMkLst>
        </pc:spChg>
        <pc:spChg chg="add mod">
          <ac:chgData name="yumin kim" userId="89759c7d72bde3dc" providerId="LiveId" clId="{5C8EB37A-6218-48B0-B163-DB7046432A25}" dt="2023-10-09T08:31:47.879" v="144" actId="1036"/>
          <ac:spMkLst>
            <pc:docMk/>
            <pc:sldMk cId="1080942386" sldId="262"/>
            <ac:spMk id="24" creationId="{0F2B3C81-8435-619E-967C-1066E5E32232}"/>
          </ac:spMkLst>
        </pc:spChg>
        <pc:spChg chg="add mod">
          <ac:chgData name="yumin kim" userId="89759c7d72bde3dc" providerId="LiveId" clId="{5C8EB37A-6218-48B0-B163-DB7046432A25}" dt="2023-10-09T08:32:07.286" v="151" actId="1076"/>
          <ac:spMkLst>
            <pc:docMk/>
            <pc:sldMk cId="1080942386" sldId="262"/>
            <ac:spMk id="25" creationId="{2141261E-8FD4-2501-B2BC-5FCFB00E9EDB}"/>
          </ac:spMkLst>
        </pc:spChg>
        <pc:spChg chg="add mod">
          <ac:chgData name="yumin kim" userId="89759c7d72bde3dc" providerId="LiveId" clId="{5C8EB37A-6218-48B0-B163-DB7046432A25}" dt="2023-10-09T08:32:14.627" v="153" actId="1076"/>
          <ac:spMkLst>
            <pc:docMk/>
            <pc:sldMk cId="1080942386" sldId="262"/>
            <ac:spMk id="26" creationId="{821BE706-99B0-B291-BB56-2716FE0F958C}"/>
          </ac:spMkLst>
        </pc:spChg>
        <pc:spChg chg="add mod">
          <ac:chgData name="yumin kim" userId="89759c7d72bde3dc" providerId="LiveId" clId="{5C8EB37A-6218-48B0-B163-DB7046432A25}" dt="2023-10-09T08:32:21.242" v="155" actId="1076"/>
          <ac:spMkLst>
            <pc:docMk/>
            <pc:sldMk cId="1080942386" sldId="262"/>
            <ac:spMk id="27" creationId="{8941F4B8-CD16-242E-C309-E504E9699B10}"/>
          </ac:spMkLst>
        </pc:spChg>
        <pc:spChg chg="add mod">
          <ac:chgData name="yumin kim" userId="89759c7d72bde3dc" providerId="LiveId" clId="{5C8EB37A-6218-48B0-B163-DB7046432A25}" dt="2023-10-09T08:32:27.077" v="157" actId="1076"/>
          <ac:spMkLst>
            <pc:docMk/>
            <pc:sldMk cId="1080942386" sldId="262"/>
            <ac:spMk id="28" creationId="{95E1B2C5-2B2A-058C-F7AD-E5A6DEF31580}"/>
          </ac:spMkLst>
        </pc:spChg>
        <pc:spChg chg="add mod">
          <ac:chgData name="yumin kim" userId="89759c7d72bde3dc" providerId="LiveId" clId="{5C8EB37A-6218-48B0-B163-DB7046432A25}" dt="2023-10-09T08:32:31.300" v="159" actId="1076"/>
          <ac:spMkLst>
            <pc:docMk/>
            <pc:sldMk cId="1080942386" sldId="262"/>
            <ac:spMk id="29" creationId="{89F0902D-B4FE-5ADB-3287-30D3AE640060}"/>
          </ac:spMkLst>
        </pc:spChg>
        <pc:spChg chg="add mod">
          <ac:chgData name="yumin kim" userId="89759c7d72bde3dc" providerId="LiveId" clId="{5C8EB37A-6218-48B0-B163-DB7046432A25}" dt="2023-10-09T08:32:34.373" v="161" actId="1076"/>
          <ac:spMkLst>
            <pc:docMk/>
            <pc:sldMk cId="1080942386" sldId="262"/>
            <ac:spMk id="30" creationId="{35328059-A197-6E1B-954F-F0CB3777E0B3}"/>
          </ac:spMkLst>
        </pc:spChg>
        <pc:spChg chg="add mod">
          <ac:chgData name="yumin kim" userId="89759c7d72bde3dc" providerId="LiveId" clId="{5C8EB37A-6218-48B0-B163-DB7046432A25}" dt="2023-10-09T08:32:40.081" v="163" actId="1076"/>
          <ac:spMkLst>
            <pc:docMk/>
            <pc:sldMk cId="1080942386" sldId="262"/>
            <ac:spMk id="31" creationId="{35CBE6BE-A09D-5043-2024-F15B3161F9E4}"/>
          </ac:spMkLst>
        </pc:spChg>
        <pc:spChg chg="add mod">
          <ac:chgData name="yumin kim" userId="89759c7d72bde3dc" providerId="LiveId" clId="{5C8EB37A-6218-48B0-B163-DB7046432A25}" dt="2023-10-09T08:32:43.961" v="165" actId="1076"/>
          <ac:spMkLst>
            <pc:docMk/>
            <pc:sldMk cId="1080942386" sldId="262"/>
            <ac:spMk id="32" creationId="{15C475CF-70ED-52DB-DA9E-0AFB8FE89F69}"/>
          </ac:spMkLst>
        </pc:spChg>
        <pc:spChg chg="add mod">
          <ac:chgData name="yumin kim" userId="89759c7d72bde3dc" providerId="LiveId" clId="{5C8EB37A-6218-48B0-B163-DB7046432A25}" dt="2023-10-09T08:32:56.630" v="167" actId="1076"/>
          <ac:spMkLst>
            <pc:docMk/>
            <pc:sldMk cId="1080942386" sldId="262"/>
            <ac:spMk id="33" creationId="{B8BA650D-D0D4-B6B5-1EF0-FFCE95D43A8F}"/>
          </ac:spMkLst>
        </pc:spChg>
        <pc:spChg chg="add mod">
          <ac:chgData name="yumin kim" userId="89759c7d72bde3dc" providerId="LiveId" clId="{5C8EB37A-6218-48B0-B163-DB7046432A25}" dt="2023-10-09T08:33:00.658" v="169" actId="1076"/>
          <ac:spMkLst>
            <pc:docMk/>
            <pc:sldMk cId="1080942386" sldId="262"/>
            <ac:spMk id="34" creationId="{FC9C00E4-0A99-E1E2-0848-38994D5CFB9E}"/>
          </ac:spMkLst>
        </pc:spChg>
        <pc:spChg chg="add mod">
          <ac:chgData name="yumin kim" userId="89759c7d72bde3dc" providerId="LiveId" clId="{5C8EB37A-6218-48B0-B163-DB7046432A25}" dt="2023-10-09T08:33:04.705" v="171" actId="1076"/>
          <ac:spMkLst>
            <pc:docMk/>
            <pc:sldMk cId="1080942386" sldId="262"/>
            <ac:spMk id="35" creationId="{25776CD0-8771-464C-0065-7FBAB438C9E7}"/>
          </ac:spMkLst>
        </pc:spChg>
        <pc:spChg chg="add mod">
          <ac:chgData name="yumin kim" userId="89759c7d72bde3dc" providerId="LiveId" clId="{5C8EB37A-6218-48B0-B163-DB7046432A25}" dt="2023-10-09T08:33:10.002" v="173" actId="1076"/>
          <ac:spMkLst>
            <pc:docMk/>
            <pc:sldMk cId="1080942386" sldId="262"/>
            <ac:spMk id="36" creationId="{22A8FFAD-59C4-8EC6-C3E6-7168A0D2FE1B}"/>
          </ac:spMkLst>
        </pc:spChg>
        <pc:spChg chg="add mod">
          <ac:chgData name="yumin kim" userId="89759c7d72bde3dc" providerId="LiveId" clId="{5C8EB37A-6218-48B0-B163-DB7046432A25}" dt="2023-10-09T08:33:13.054" v="175" actId="1076"/>
          <ac:spMkLst>
            <pc:docMk/>
            <pc:sldMk cId="1080942386" sldId="262"/>
            <ac:spMk id="37" creationId="{C6EB64CD-4A6D-27DF-CF57-E3E7B48BA0F7}"/>
          </ac:spMkLst>
        </pc:spChg>
        <pc:spChg chg="add mod">
          <ac:chgData name="yumin kim" userId="89759c7d72bde3dc" providerId="LiveId" clId="{5C8EB37A-6218-48B0-B163-DB7046432A25}" dt="2023-10-09T08:33:18.075" v="177" actId="1076"/>
          <ac:spMkLst>
            <pc:docMk/>
            <pc:sldMk cId="1080942386" sldId="262"/>
            <ac:spMk id="38" creationId="{6F867DB8-8ED5-C1BE-287B-44E1BB14C5B7}"/>
          </ac:spMkLst>
        </pc:spChg>
        <pc:spChg chg="add mod">
          <ac:chgData name="yumin kim" userId="89759c7d72bde3dc" providerId="LiveId" clId="{5C8EB37A-6218-48B0-B163-DB7046432A25}" dt="2023-10-09T08:33:21.850" v="179" actId="1076"/>
          <ac:spMkLst>
            <pc:docMk/>
            <pc:sldMk cId="1080942386" sldId="262"/>
            <ac:spMk id="39" creationId="{B4349227-271A-BBDF-3558-96232B4A694B}"/>
          </ac:spMkLst>
        </pc:spChg>
        <pc:spChg chg="add mod">
          <ac:chgData name="yumin kim" userId="89759c7d72bde3dc" providerId="LiveId" clId="{5C8EB37A-6218-48B0-B163-DB7046432A25}" dt="2023-10-09T08:33:26.102" v="183" actId="1037"/>
          <ac:spMkLst>
            <pc:docMk/>
            <pc:sldMk cId="1080942386" sldId="262"/>
            <ac:spMk id="40" creationId="{5FA42D77-52B0-866A-246A-7A9202E8A433}"/>
          </ac:spMkLst>
        </pc:spChg>
        <pc:spChg chg="add mod">
          <ac:chgData name="yumin kim" userId="89759c7d72bde3dc" providerId="LiveId" clId="{5C8EB37A-6218-48B0-B163-DB7046432A25}" dt="2023-10-09T08:33:32.968" v="185" actId="1076"/>
          <ac:spMkLst>
            <pc:docMk/>
            <pc:sldMk cId="1080942386" sldId="262"/>
            <ac:spMk id="41" creationId="{B2F05B7E-2F7E-01BA-029C-003721AC515D}"/>
          </ac:spMkLst>
        </pc:spChg>
        <pc:spChg chg="add mod">
          <ac:chgData name="yumin kim" userId="89759c7d72bde3dc" providerId="LiveId" clId="{5C8EB37A-6218-48B0-B163-DB7046432A25}" dt="2023-10-09T08:33:36.245" v="187" actId="1076"/>
          <ac:spMkLst>
            <pc:docMk/>
            <pc:sldMk cId="1080942386" sldId="262"/>
            <ac:spMk id="42" creationId="{452F5904-1BAE-958B-C025-4E2E48F98BFA}"/>
          </ac:spMkLst>
        </pc:spChg>
        <pc:spChg chg="add mod">
          <ac:chgData name="yumin kim" userId="89759c7d72bde3dc" providerId="LiveId" clId="{5C8EB37A-6218-48B0-B163-DB7046432A25}" dt="2023-10-09T08:33:39.972" v="189" actId="1076"/>
          <ac:spMkLst>
            <pc:docMk/>
            <pc:sldMk cId="1080942386" sldId="262"/>
            <ac:spMk id="43" creationId="{0318C562-D895-61C3-FE60-22848D52A44F}"/>
          </ac:spMkLst>
        </pc:spChg>
        <pc:spChg chg="add mod">
          <ac:chgData name="yumin kim" userId="89759c7d72bde3dc" providerId="LiveId" clId="{5C8EB37A-6218-48B0-B163-DB7046432A25}" dt="2023-10-09T08:33:47.482" v="191" actId="1076"/>
          <ac:spMkLst>
            <pc:docMk/>
            <pc:sldMk cId="1080942386" sldId="262"/>
            <ac:spMk id="44" creationId="{8AFC167A-901C-AEE0-4257-79CF8CB78699}"/>
          </ac:spMkLst>
        </pc:spChg>
        <pc:spChg chg="add mod">
          <ac:chgData name="yumin kim" userId="89759c7d72bde3dc" providerId="LiveId" clId="{5C8EB37A-6218-48B0-B163-DB7046432A25}" dt="2023-10-09T08:33:50.673" v="193" actId="1076"/>
          <ac:spMkLst>
            <pc:docMk/>
            <pc:sldMk cId="1080942386" sldId="262"/>
            <ac:spMk id="45" creationId="{F247E48A-DFC9-2018-6C48-0DD3C78D9EDF}"/>
          </ac:spMkLst>
        </pc:spChg>
        <pc:spChg chg="add mod">
          <ac:chgData name="yumin kim" userId="89759c7d72bde3dc" providerId="LiveId" clId="{5C8EB37A-6218-48B0-B163-DB7046432A25}" dt="2023-10-09T08:33:59.631" v="199" actId="1035"/>
          <ac:spMkLst>
            <pc:docMk/>
            <pc:sldMk cId="1080942386" sldId="262"/>
            <ac:spMk id="46" creationId="{1F989DA3-3251-E281-296A-DC93A1BAD3A7}"/>
          </ac:spMkLst>
        </pc:spChg>
        <pc:spChg chg="add mod">
          <ac:chgData name="yumin kim" userId="89759c7d72bde3dc" providerId="LiveId" clId="{5C8EB37A-6218-48B0-B163-DB7046432A25}" dt="2023-10-09T08:34:09.513" v="204" actId="1035"/>
          <ac:spMkLst>
            <pc:docMk/>
            <pc:sldMk cId="1080942386" sldId="262"/>
            <ac:spMk id="47" creationId="{B12FF466-FA9B-939C-AD77-BDD57DEFBF5C}"/>
          </ac:spMkLst>
        </pc:spChg>
        <pc:spChg chg="add mod">
          <ac:chgData name="yumin kim" userId="89759c7d72bde3dc" providerId="LiveId" clId="{5C8EB37A-6218-48B0-B163-DB7046432A25}" dt="2023-10-09T08:34:17.178" v="210" actId="1035"/>
          <ac:spMkLst>
            <pc:docMk/>
            <pc:sldMk cId="1080942386" sldId="262"/>
            <ac:spMk id="48" creationId="{970EB77C-713C-939B-7F95-4C9B67B0A429}"/>
          </ac:spMkLst>
        </pc:spChg>
        <pc:spChg chg="add mod">
          <ac:chgData name="yumin kim" userId="89759c7d72bde3dc" providerId="LiveId" clId="{5C8EB37A-6218-48B0-B163-DB7046432A25}" dt="2023-10-09T08:34:21.155" v="214" actId="1036"/>
          <ac:spMkLst>
            <pc:docMk/>
            <pc:sldMk cId="1080942386" sldId="262"/>
            <ac:spMk id="49" creationId="{894C8B0B-4430-7834-398B-EE4225C33392}"/>
          </ac:spMkLst>
        </pc:spChg>
        <pc:spChg chg="add mod">
          <ac:chgData name="yumin kim" userId="89759c7d72bde3dc" providerId="LiveId" clId="{5C8EB37A-6218-48B0-B163-DB7046432A25}" dt="2023-10-09T08:34:32.072" v="216" actId="1076"/>
          <ac:spMkLst>
            <pc:docMk/>
            <pc:sldMk cId="1080942386" sldId="262"/>
            <ac:spMk id="50" creationId="{DD6F2CF1-1CC8-441A-6963-FDF04C700DB1}"/>
          </ac:spMkLst>
        </pc:spChg>
        <pc:spChg chg="add mod">
          <ac:chgData name="yumin kim" userId="89759c7d72bde3dc" providerId="LiveId" clId="{5C8EB37A-6218-48B0-B163-DB7046432A25}" dt="2023-10-09T08:34:37.363" v="222" actId="1038"/>
          <ac:spMkLst>
            <pc:docMk/>
            <pc:sldMk cId="1080942386" sldId="262"/>
            <ac:spMk id="51" creationId="{8891BAB9-46E3-6ECB-C5E3-AA6686A3F65B}"/>
          </ac:spMkLst>
        </pc:spChg>
        <pc:spChg chg="add mod">
          <ac:chgData name="yumin kim" userId="89759c7d72bde3dc" providerId="LiveId" clId="{5C8EB37A-6218-48B0-B163-DB7046432A25}" dt="2023-10-09T08:34:43.664" v="238" actId="1038"/>
          <ac:spMkLst>
            <pc:docMk/>
            <pc:sldMk cId="1080942386" sldId="262"/>
            <ac:spMk id="52" creationId="{946E72C2-988D-58AB-7262-B859EC402AAB}"/>
          </ac:spMkLst>
        </pc:spChg>
        <pc:spChg chg="add mod">
          <ac:chgData name="yumin kim" userId="89759c7d72bde3dc" providerId="LiveId" clId="{5C8EB37A-6218-48B0-B163-DB7046432A25}" dt="2023-10-09T08:34:48.240" v="240" actId="1076"/>
          <ac:spMkLst>
            <pc:docMk/>
            <pc:sldMk cId="1080942386" sldId="262"/>
            <ac:spMk id="53" creationId="{7E2246C3-D65A-8D98-B5A8-943915B317CF}"/>
          </ac:spMkLst>
        </pc:spChg>
        <pc:spChg chg="add mod">
          <ac:chgData name="yumin kim" userId="89759c7d72bde3dc" providerId="LiveId" clId="{5C8EB37A-6218-48B0-B163-DB7046432A25}" dt="2023-10-09T08:34:54.344" v="242" actId="1076"/>
          <ac:spMkLst>
            <pc:docMk/>
            <pc:sldMk cId="1080942386" sldId="262"/>
            <ac:spMk id="54" creationId="{BFCB9F0C-C918-CD38-3319-0864887DFC34}"/>
          </ac:spMkLst>
        </pc:spChg>
        <pc:spChg chg="add mod">
          <ac:chgData name="yumin kim" userId="89759c7d72bde3dc" providerId="LiveId" clId="{5C8EB37A-6218-48B0-B163-DB7046432A25}" dt="2023-10-09T08:35:00.773" v="244" actId="1076"/>
          <ac:spMkLst>
            <pc:docMk/>
            <pc:sldMk cId="1080942386" sldId="262"/>
            <ac:spMk id="55" creationId="{06817CCC-6C0D-2456-0000-457FCF0B66DF}"/>
          </ac:spMkLst>
        </pc:spChg>
        <pc:spChg chg="add mod">
          <ac:chgData name="yumin kim" userId="89759c7d72bde3dc" providerId="LiveId" clId="{5C8EB37A-6218-48B0-B163-DB7046432A25}" dt="2023-10-09T08:35:04.772" v="246" actId="1076"/>
          <ac:spMkLst>
            <pc:docMk/>
            <pc:sldMk cId="1080942386" sldId="262"/>
            <ac:spMk id="56" creationId="{68907375-51F0-6064-D58B-891AA019587B}"/>
          </ac:spMkLst>
        </pc:spChg>
        <pc:spChg chg="add mod">
          <ac:chgData name="yumin kim" userId="89759c7d72bde3dc" providerId="LiveId" clId="{5C8EB37A-6218-48B0-B163-DB7046432A25}" dt="2023-10-09T08:35:10.494" v="248" actId="1076"/>
          <ac:spMkLst>
            <pc:docMk/>
            <pc:sldMk cId="1080942386" sldId="262"/>
            <ac:spMk id="57" creationId="{0823091E-2CA7-29E9-5C02-1375228EC975}"/>
          </ac:spMkLst>
        </pc:spChg>
        <pc:spChg chg="add mod">
          <ac:chgData name="yumin kim" userId="89759c7d72bde3dc" providerId="LiveId" clId="{5C8EB37A-6218-48B0-B163-DB7046432A25}" dt="2023-10-09T08:35:15.554" v="251" actId="1035"/>
          <ac:spMkLst>
            <pc:docMk/>
            <pc:sldMk cId="1080942386" sldId="262"/>
            <ac:spMk id="58" creationId="{723B545D-A072-1F8B-1AFD-A4E1321B43E2}"/>
          </ac:spMkLst>
        </pc:spChg>
        <pc:spChg chg="add mod">
          <ac:chgData name="yumin kim" userId="89759c7d72bde3dc" providerId="LiveId" clId="{5C8EB37A-6218-48B0-B163-DB7046432A25}" dt="2023-10-09T08:35:24.778" v="253" actId="1076"/>
          <ac:spMkLst>
            <pc:docMk/>
            <pc:sldMk cId="1080942386" sldId="262"/>
            <ac:spMk id="59" creationId="{0A6798DF-030C-30BE-35B0-DF351896765E}"/>
          </ac:spMkLst>
        </pc:spChg>
        <pc:spChg chg="add mod">
          <ac:chgData name="yumin kim" userId="89759c7d72bde3dc" providerId="LiveId" clId="{5C8EB37A-6218-48B0-B163-DB7046432A25}" dt="2023-10-09T08:35:27.710" v="255" actId="1076"/>
          <ac:spMkLst>
            <pc:docMk/>
            <pc:sldMk cId="1080942386" sldId="262"/>
            <ac:spMk id="60" creationId="{25BC6961-0118-BD6A-15FB-6F4E734642F7}"/>
          </ac:spMkLst>
        </pc:spChg>
        <pc:spChg chg="add mod">
          <ac:chgData name="yumin kim" userId="89759c7d72bde3dc" providerId="LiveId" clId="{5C8EB37A-6218-48B0-B163-DB7046432A25}" dt="2023-10-09T08:35:33.196" v="260" actId="1035"/>
          <ac:spMkLst>
            <pc:docMk/>
            <pc:sldMk cId="1080942386" sldId="262"/>
            <ac:spMk id="61" creationId="{446E6EDC-8E51-4A18-6FDA-4FA4CAC995ED}"/>
          </ac:spMkLst>
        </pc:spChg>
        <pc:spChg chg="add mod">
          <ac:chgData name="yumin kim" userId="89759c7d72bde3dc" providerId="LiveId" clId="{5C8EB37A-6218-48B0-B163-DB7046432A25}" dt="2023-10-09T08:35:44.979" v="266" actId="1035"/>
          <ac:spMkLst>
            <pc:docMk/>
            <pc:sldMk cId="1080942386" sldId="262"/>
            <ac:spMk id="62" creationId="{C2ACE374-3A77-C68D-164F-B9ADEAB6C966}"/>
          </ac:spMkLst>
        </pc:spChg>
        <pc:spChg chg="add mod">
          <ac:chgData name="yumin kim" userId="89759c7d72bde3dc" providerId="LiveId" clId="{5C8EB37A-6218-48B0-B163-DB7046432A25}" dt="2023-10-09T08:35:52.546" v="272" actId="1037"/>
          <ac:spMkLst>
            <pc:docMk/>
            <pc:sldMk cId="1080942386" sldId="262"/>
            <ac:spMk id="63" creationId="{6526D5DD-D4C7-93B8-7C9F-1B40DB17AABE}"/>
          </ac:spMkLst>
        </pc:spChg>
        <pc:spChg chg="add mod">
          <ac:chgData name="yumin kim" userId="89759c7d72bde3dc" providerId="LiveId" clId="{5C8EB37A-6218-48B0-B163-DB7046432A25}" dt="2023-10-09T08:35:58.578" v="277" actId="1037"/>
          <ac:spMkLst>
            <pc:docMk/>
            <pc:sldMk cId="1080942386" sldId="262"/>
            <ac:spMk id="1024" creationId="{8FEA94E2-1E63-CC95-AD3F-48B19C6A8650}"/>
          </ac:spMkLst>
        </pc:spChg>
        <pc:spChg chg="add mod">
          <ac:chgData name="yumin kim" userId="89759c7d72bde3dc" providerId="LiveId" clId="{5C8EB37A-6218-48B0-B163-DB7046432A25}" dt="2023-10-09T08:36:05.045" v="294" actId="1035"/>
          <ac:spMkLst>
            <pc:docMk/>
            <pc:sldMk cId="1080942386" sldId="262"/>
            <ac:spMk id="1025" creationId="{38100E5B-9881-7DFA-8F65-18899DC1225D}"/>
          </ac:spMkLst>
        </pc:spChg>
        <pc:spChg chg="add mod">
          <ac:chgData name="yumin kim" userId="89759c7d72bde3dc" providerId="LiveId" clId="{5C8EB37A-6218-48B0-B163-DB7046432A25}" dt="2023-10-09T08:36:12.767" v="306" actId="1037"/>
          <ac:spMkLst>
            <pc:docMk/>
            <pc:sldMk cId="1080942386" sldId="262"/>
            <ac:spMk id="1027" creationId="{B6BB6408-B5FA-7640-ED32-2BB2E73E9BBA}"/>
          </ac:spMkLst>
        </pc:spChg>
        <pc:spChg chg="add mod">
          <ac:chgData name="yumin kim" userId="89759c7d72bde3dc" providerId="LiveId" clId="{5C8EB37A-6218-48B0-B163-DB7046432A25}" dt="2023-10-09T08:36:20.703" v="319" actId="1036"/>
          <ac:spMkLst>
            <pc:docMk/>
            <pc:sldMk cId="1080942386" sldId="262"/>
            <ac:spMk id="1028" creationId="{1E93946A-B2EC-09D1-89A4-A81AE85594A2}"/>
          </ac:spMkLst>
        </pc:spChg>
        <pc:spChg chg="add mod">
          <ac:chgData name="yumin kim" userId="89759c7d72bde3dc" providerId="LiveId" clId="{5C8EB37A-6218-48B0-B163-DB7046432A25}" dt="2023-10-09T08:36:26.636" v="328" actId="1035"/>
          <ac:spMkLst>
            <pc:docMk/>
            <pc:sldMk cId="1080942386" sldId="262"/>
            <ac:spMk id="1029" creationId="{5DC4D50A-625E-9153-AF2E-D83EFDADA4BC}"/>
          </ac:spMkLst>
        </pc:spChg>
        <pc:spChg chg="add mod">
          <ac:chgData name="yumin kim" userId="89759c7d72bde3dc" providerId="LiveId" clId="{5C8EB37A-6218-48B0-B163-DB7046432A25}" dt="2023-10-09T08:36:35.119" v="337" actId="1038"/>
          <ac:spMkLst>
            <pc:docMk/>
            <pc:sldMk cId="1080942386" sldId="262"/>
            <ac:spMk id="1030" creationId="{650C5997-E457-6633-EEEE-76012C94A1A1}"/>
          </ac:spMkLst>
        </pc:spChg>
        <pc:spChg chg="add mod">
          <ac:chgData name="yumin kim" userId="89759c7d72bde3dc" providerId="LiveId" clId="{5C8EB37A-6218-48B0-B163-DB7046432A25}" dt="2023-10-09T08:41:28.998" v="513" actId="20577"/>
          <ac:spMkLst>
            <pc:docMk/>
            <pc:sldMk cId="1080942386" sldId="262"/>
            <ac:spMk id="1031" creationId="{B5B87DAD-3930-D820-6819-0A989187A867}"/>
          </ac:spMkLst>
        </pc:spChg>
        <pc:spChg chg="add mod">
          <ac:chgData name="yumin kim" userId="89759c7d72bde3dc" providerId="LiveId" clId="{5C8EB37A-6218-48B0-B163-DB7046432A25}" dt="2023-10-09T08:41:32.701" v="515" actId="20577"/>
          <ac:spMkLst>
            <pc:docMk/>
            <pc:sldMk cId="1080942386" sldId="262"/>
            <ac:spMk id="1032" creationId="{CBFC050C-DA28-6EC9-634C-1459BA40FA64}"/>
          </ac:spMkLst>
        </pc:spChg>
        <pc:spChg chg="add mod">
          <ac:chgData name="yumin kim" userId="89759c7d72bde3dc" providerId="LiveId" clId="{5C8EB37A-6218-48B0-B163-DB7046432A25}" dt="2023-10-09T08:41:36.139" v="517" actId="20577"/>
          <ac:spMkLst>
            <pc:docMk/>
            <pc:sldMk cId="1080942386" sldId="262"/>
            <ac:spMk id="1033" creationId="{5913BFFC-1301-1484-3285-4AAA03AD3B08}"/>
          </ac:spMkLst>
        </pc:spChg>
        <pc:spChg chg="add mod">
          <ac:chgData name="yumin kim" userId="89759c7d72bde3dc" providerId="LiveId" clId="{5C8EB37A-6218-48B0-B163-DB7046432A25}" dt="2023-10-09T08:41:40.094" v="521" actId="20577"/>
          <ac:spMkLst>
            <pc:docMk/>
            <pc:sldMk cId="1080942386" sldId="262"/>
            <ac:spMk id="1034" creationId="{ADE55521-CF60-3437-EF9B-7407A05F2187}"/>
          </ac:spMkLst>
        </pc:spChg>
        <pc:spChg chg="add mod">
          <ac:chgData name="yumin kim" userId="89759c7d72bde3dc" providerId="LiveId" clId="{5C8EB37A-6218-48B0-B163-DB7046432A25}" dt="2023-10-09T08:41:43.094" v="525" actId="20577"/>
          <ac:spMkLst>
            <pc:docMk/>
            <pc:sldMk cId="1080942386" sldId="262"/>
            <ac:spMk id="1035" creationId="{A05C04E1-AA07-BEC3-EC49-0F965D792103}"/>
          </ac:spMkLst>
        </pc:spChg>
        <pc:spChg chg="add mod">
          <ac:chgData name="yumin kim" userId="89759c7d72bde3dc" providerId="LiveId" clId="{5C8EB37A-6218-48B0-B163-DB7046432A25}" dt="2023-10-09T08:41:46.952" v="529" actId="20577"/>
          <ac:spMkLst>
            <pc:docMk/>
            <pc:sldMk cId="1080942386" sldId="262"/>
            <ac:spMk id="1036" creationId="{9C843A89-CB2E-F200-720E-EF6807BA7EA9}"/>
          </ac:spMkLst>
        </pc:spChg>
        <pc:spChg chg="add mod">
          <ac:chgData name="yumin kim" userId="89759c7d72bde3dc" providerId="LiveId" clId="{5C8EB37A-6218-48B0-B163-DB7046432A25}" dt="2023-10-09T08:41:50.031" v="533" actId="20577"/>
          <ac:spMkLst>
            <pc:docMk/>
            <pc:sldMk cId="1080942386" sldId="262"/>
            <ac:spMk id="1037" creationId="{5C5E315E-5BE8-955A-3B54-244D795A627F}"/>
          </ac:spMkLst>
        </pc:spChg>
        <pc:spChg chg="add mod">
          <ac:chgData name="yumin kim" userId="89759c7d72bde3dc" providerId="LiveId" clId="{5C8EB37A-6218-48B0-B163-DB7046432A25}" dt="2023-10-09T08:42:22.052" v="559" actId="20577"/>
          <ac:spMkLst>
            <pc:docMk/>
            <pc:sldMk cId="1080942386" sldId="262"/>
            <ac:spMk id="1038" creationId="{17E05228-9A0C-6CA5-D7D4-07840CEBB755}"/>
          </ac:spMkLst>
        </pc:spChg>
        <pc:spChg chg="add mod">
          <ac:chgData name="yumin kim" userId="89759c7d72bde3dc" providerId="LiveId" clId="{5C8EB37A-6218-48B0-B163-DB7046432A25}" dt="2023-10-09T08:42:59.922" v="588" actId="20577"/>
          <ac:spMkLst>
            <pc:docMk/>
            <pc:sldMk cId="1080942386" sldId="262"/>
            <ac:spMk id="1039" creationId="{DBF62206-7CEE-F73E-667C-33723838404C}"/>
          </ac:spMkLst>
        </pc:spChg>
        <pc:spChg chg="add mod">
          <ac:chgData name="yumin kim" userId="89759c7d72bde3dc" providerId="LiveId" clId="{5C8EB37A-6218-48B0-B163-DB7046432A25}" dt="2023-10-09T08:43:26.298" v="605" actId="20577"/>
          <ac:spMkLst>
            <pc:docMk/>
            <pc:sldMk cId="1080942386" sldId="262"/>
            <ac:spMk id="1040" creationId="{A2DBDB73-9955-03A8-D175-F928BD6BF795}"/>
          </ac:spMkLst>
        </pc:spChg>
        <pc:spChg chg="add mod">
          <ac:chgData name="yumin kim" userId="89759c7d72bde3dc" providerId="LiveId" clId="{5C8EB37A-6218-48B0-B163-DB7046432A25}" dt="2023-10-09T08:43:46.892" v="619" actId="20577"/>
          <ac:spMkLst>
            <pc:docMk/>
            <pc:sldMk cId="1080942386" sldId="262"/>
            <ac:spMk id="1041" creationId="{FB60F593-724D-2AB3-6532-C003714F5ABB}"/>
          </ac:spMkLst>
        </pc:spChg>
        <pc:spChg chg="add mod">
          <ac:chgData name="yumin kim" userId="89759c7d72bde3dc" providerId="LiveId" clId="{5C8EB37A-6218-48B0-B163-DB7046432A25}" dt="2023-10-09T08:44:11.174" v="643" actId="20577"/>
          <ac:spMkLst>
            <pc:docMk/>
            <pc:sldMk cId="1080942386" sldId="262"/>
            <ac:spMk id="1042" creationId="{A10B4ADE-2BC7-CE7B-898F-B36772C887C1}"/>
          </ac:spMkLst>
        </pc:spChg>
        <pc:spChg chg="add mod">
          <ac:chgData name="yumin kim" userId="89759c7d72bde3dc" providerId="LiveId" clId="{5C8EB37A-6218-48B0-B163-DB7046432A25}" dt="2023-10-09T08:41:52.765" v="537" actId="20577"/>
          <ac:spMkLst>
            <pc:docMk/>
            <pc:sldMk cId="1080942386" sldId="262"/>
            <ac:spMk id="1043" creationId="{6C230991-AD38-76CF-8F05-5D7CD3DAAC59}"/>
          </ac:spMkLst>
        </pc:spChg>
        <pc:spChg chg="add mod">
          <ac:chgData name="yumin kim" userId="89759c7d72bde3dc" providerId="LiveId" clId="{5C8EB37A-6218-48B0-B163-DB7046432A25}" dt="2023-10-09T08:42:25.068" v="561" actId="20577"/>
          <ac:spMkLst>
            <pc:docMk/>
            <pc:sldMk cId="1080942386" sldId="262"/>
            <ac:spMk id="1044" creationId="{9EB91C1F-6D03-714F-62DF-0DFEF0B2B595}"/>
          </ac:spMkLst>
        </pc:spChg>
        <pc:spChg chg="add mod">
          <ac:chgData name="yumin kim" userId="89759c7d72bde3dc" providerId="LiveId" clId="{5C8EB37A-6218-48B0-B163-DB7046432A25}" dt="2023-10-09T08:43:05.922" v="591" actId="20577"/>
          <ac:spMkLst>
            <pc:docMk/>
            <pc:sldMk cId="1080942386" sldId="262"/>
            <ac:spMk id="1045" creationId="{3FCD8B1D-4302-BE09-4A4A-973FBD428D84}"/>
          </ac:spMkLst>
        </pc:spChg>
        <pc:spChg chg="add mod">
          <ac:chgData name="yumin kim" userId="89759c7d72bde3dc" providerId="LiveId" clId="{5C8EB37A-6218-48B0-B163-DB7046432A25}" dt="2023-10-09T08:41:56.072" v="541" actId="20577"/>
          <ac:spMkLst>
            <pc:docMk/>
            <pc:sldMk cId="1080942386" sldId="262"/>
            <ac:spMk id="1046" creationId="{B3D7D359-D96D-7FC0-6FBB-4B61C1B327CB}"/>
          </ac:spMkLst>
        </pc:spChg>
        <pc:spChg chg="add mod">
          <ac:chgData name="yumin kim" userId="89759c7d72bde3dc" providerId="LiveId" clId="{5C8EB37A-6218-48B0-B163-DB7046432A25}" dt="2023-10-09T08:42:39.244" v="569" actId="1076"/>
          <ac:spMkLst>
            <pc:docMk/>
            <pc:sldMk cId="1080942386" sldId="262"/>
            <ac:spMk id="1047" creationId="{7D37CF3A-0845-3E6E-0CEA-0E7844F91E5E}"/>
          </ac:spMkLst>
        </pc:spChg>
        <pc:spChg chg="add mod">
          <ac:chgData name="yumin kim" userId="89759c7d72bde3dc" providerId="LiveId" clId="{5C8EB37A-6218-48B0-B163-DB7046432A25}" dt="2023-10-09T08:43:10.996" v="594" actId="20577"/>
          <ac:spMkLst>
            <pc:docMk/>
            <pc:sldMk cId="1080942386" sldId="262"/>
            <ac:spMk id="1048" creationId="{F70852F0-1EF2-2E8E-0B75-91EA3A9E243C}"/>
          </ac:spMkLst>
        </pc:spChg>
        <pc:spChg chg="add mod">
          <ac:chgData name="yumin kim" userId="89759c7d72bde3dc" providerId="LiveId" clId="{5C8EB37A-6218-48B0-B163-DB7046432A25}" dt="2023-10-09T08:44:50.291" v="665" actId="20577"/>
          <ac:spMkLst>
            <pc:docMk/>
            <pc:sldMk cId="1080942386" sldId="262"/>
            <ac:spMk id="1049" creationId="{90545552-0DF7-861D-7E93-445B0FDA3DD5}"/>
          </ac:spMkLst>
        </pc:spChg>
        <pc:spChg chg="add mod">
          <ac:chgData name="yumin kim" userId="89759c7d72bde3dc" providerId="LiveId" clId="{5C8EB37A-6218-48B0-B163-DB7046432A25}" dt="2023-10-09T08:43:28.752" v="607" actId="20577"/>
          <ac:spMkLst>
            <pc:docMk/>
            <pc:sldMk cId="1080942386" sldId="262"/>
            <ac:spMk id="1050" creationId="{011336C6-A21C-4405-336D-3CF422B60D32}"/>
          </ac:spMkLst>
        </pc:spChg>
        <pc:spChg chg="add mod">
          <ac:chgData name="yumin kim" userId="89759c7d72bde3dc" providerId="LiveId" clId="{5C8EB37A-6218-48B0-B163-DB7046432A25}" dt="2023-10-09T08:43:50.450" v="621" actId="20577"/>
          <ac:spMkLst>
            <pc:docMk/>
            <pc:sldMk cId="1080942386" sldId="262"/>
            <ac:spMk id="1051" creationId="{B8F04AFC-4C30-67B9-A58D-F93159492686}"/>
          </ac:spMkLst>
        </pc:spChg>
        <pc:spChg chg="add mod">
          <ac:chgData name="yumin kim" userId="89759c7d72bde3dc" providerId="LiveId" clId="{5C8EB37A-6218-48B0-B163-DB7046432A25}" dt="2023-10-09T08:44:14.763" v="647" actId="20577"/>
          <ac:spMkLst>
            <pc:docMk/>
            <pc:sldMk cId="1080942386" sldId="262"/>
            <ac:spMk id="1052" creationId="{9EC6B7B1-6624-93EA-C2EF-40BA76BCE3A9}"/>
          </ac:spMkLst>
        </pc:spChg>
        <pc:spChg chg="add mod">
          <ac:chgData name="yumin kim" userId="89759c7d72bde3dc" providerId="LiveId" clId="{5C8EB37A-6218-48B0-B163-DB7046432A25}" dt="2023-10-09T08:44:54.003" v="668" actId="20577"/>
          <ac:spMkLst>
            <pc:docMk/>
            <pc:sldMk cId="1080942386" sldId="262"/>
            <ac:spMk id="1053" creationId="{42E9F2CE-5DEF-3C16-F4E3-8BCF04772A6D}"/>
          </ac:spMkLst>
        </pc:spChg>
        <pc:spChg chg="add mod">
          <ac:chgData name="yumin kim" userId="89759c7d72bde3dc" providerId="LiveId" clId="{5C8EB37A-6218-48B0-B163-DB7046432A25}" dt="2023-10-09T08:44:57.353" v="671" actId="20577"/>
          <ac:spMkLst>
            <pc:docMk/>
            <pc:sldMk cId="1080942386" sldId="262"/>
            <ac:spMk id="1054" creationId="{9F2B56DA-F4A2-2112-6D7A-62F8DF561830}"/>
          </ac:spMkLst>
        </pc:spChg>
        <pc:spChg chg="add mod">
          <ac:chgData name="yumin kim" userId="89759c7d72bde3dc" providerId="LiveId" clId="{5C8EB37A-6218-48B0-B163-DB7046432A25}" dt="2023-10-09T08:44:18.693" v="651" actId="20577"/>
          <ac:spMkLst>
            <pc:docMk/>
            <pc:sldMk cId="1080942386" sldId="262"/>
            <ac:spMk id="1055" creationId="{345D955A-BA76-D68A-FCA4-71B001DBAB45}"/>
          </ac:spMkLst>
        </pc:spChg>
        <pc:spChg chg="add mod">
          <ac:chgData name="yumin kim" userId="89759c7d72bde3dc" providerId="LiveId" clId="{5C8EB37A-6218-48B0-B163-DB7046432A25}" dt="2023-10-09T08:43:54.053" v="625" actId="20577"/>
          <ac:spMkLst>
            <pc:docMk/>
            <pc:sldMk cId="1080942386" sldId="262"/>
            <ac:spMk id="1056" creationId="{F999C54A-67B3-2F51-6313-0C3B2AEA18A3}"/>
          </ac:spMkLst>
        </pc:spChg>
        <pc:spChg chg="add mod">
          <ac:chgData name="yumin kim" userId="89759c7d72bde3dc" providerId="LiveId" clId="{5C8EB37A-6218-48B0-B163-DB7046432A25}" dt="2023-10-09T08:43:33.030" v="609" actId="20577"/>
          <ac:spMkLst>
            <pc:docMk/>
            <pc:sldMk cId="1080942386" sldId="262"/>
            <ac:spMk id="1057" creationId="{94E771F1-06C3-1177-5055-108F30C55B7C}"/>
          </ac:spMkLst>
        </pc:spChg>
        <pc:spChg chg="add mod">
          <ac:chgData name="yumin kim" userId="89759c7d72bde3dc" providerId="LiveId" clId="{5C8EB37A-6218-48B0-B163-DB7046432A25}" dt="2023-10-09T08:41:59.552" v="543" actId="20577"/>
          <ac:spMkLst>
            <pc:docMk/>
            <pc:sldMk cId="1080942386" sldId="262"/>
            <ac:spMk id="1058" creationId="{AFC55332-BD10-A9EA-4616-796D78A04925}"/>
          </ac:spMkLst>
        </pc:spChg>
        <pc:spChg chg="add mod">
          <ac:chgData name="yumin kim" userId="89759c7d72bde3dc" providerId="LiveId" clId="{5C8EB37A-6218-48B0-B163-DB7046432A25}" dt="2023-10-09T08:42:41.709" v="572" actId="20577"/>
          <ac:spMkLst>
            <pc:docMk/>
            <pc:sldMk cId="1080942386" sldId="262"/>
            <ac:spMk id="1059" creationId="{7921761F-6B58-A2FF-B438-0562FC71C890}"/>
          </ac:spMkLst>
        </pc:spChg>
        <pc:spChg chg="add mod">
          <ac:chgData name="yumin kim" userId="89759c7d72bde3dc" providerId="LiveId" clId="{5C8EB37A-6218-48B0-B163-DB7046432A25}" dt="2023-10-09T08:43:15.025" v="597" actId="20577"/>
          <ac:spMkLst>
            <pc:docMk/>
            <pc:sldMk cId="1080942386" sldId="262"/>
            <ac:spMk id="1060" creationId="{EEE62CD1-C6DE-10F2-3CB5-67A98C6E5322}"/>
          </ac:spMkLst>
        </pc:spChg>
        <pc:spChg chg="add mod">
          <ac:chgData name="yumin kim" userId="89759c7d72bde3dc" providerId="LiveId" clId="{5C8EB37A-6218-48B0-B163-DB7046432A25}" dt="2023-10-09T08:39:54.724" v="445" actId="1035"/>
          <ac:spMkLst>
            <pc:docMk/>
            <pc:sldMk cId="1080942386" sldId="262"/>
            <ac:spMk id="1061" creationId="{DF9FB825-81AB-CDC7-62C5-5778C855835D}"/>
          </ac:spMkLst>
        </pc:spChg>
        <pc:spChg chg="add mod">
          <ac:chgData name="yumin kim" userId="89759c7d72bde3dc" providerId="LiveId" clId="{5C8EB37A-6218-48B0-B163-DB7046432A25}" dt="2023-10-09T08:43:56.621" v="629" actId="20577"/>
          <ac:spMkLst>
            <pc:docMk/>
            <pc:sldMk cId="1080942386" sldId="262"/>
            <ac:spMk id="1062" creationId="{5EBFDC34-CDBB-0438-55C4-C437BE57BCBD}"/>
          </ac:spMkLst>
        </pc:spChg>
        <pc:spChg chg="add mod">
          <ac:chgData name="yumin kim" userId="89759c7d72bde3dc" providerId="LiveId" clId="{5C8EB37A-6218-48B0-B163-DB7046432A25}" dt="2023-10-09T08:44:22.599" v="655" actId="20577"/>
          <ac:spMkLst>
            <pc:docMk/>
            <pc:sldMk cId="1080942386" sldId="262"/>
            <ac:spMk id="1063" creationId="{7E597590-2685-A0EA-382C-46A614D55F38}"/>
          </ac:spMkLst>
        </pc:spChg>
        <pc:spChg chg="add mod">
          <ac:chgData name="yumin kim" userId="89759c7d72bde3dc" providerId="LiveId" clId="{5C8EB37A-6218-48B0-B163-DB7046432A25}" dt="2023-10-09T08:45:01.790" v="675" actId="20577"/>
          <ac:spMkLst>
            <pc:docMk/>
            <pc:sldMk cId="1080942386" sldId="262"/>
            <ac:spMk id="1064" creationId="{1A5C6147-D7FF-9DC8-DF88-B5D8319224D3}"/>
          </ac:spMkLst>
        </pc:spChg>
        <pc:spChg chg="add mod">
          <ac:chgData name="yumin kim" userId="89759c7d72bde3dc" providerId="LiveId" clId="{5C8EB37A-6218-48B0-B163-DB7046432A25}" dt="2023-10-09T08:45:05.478" v="679" actId="20577"/>
          <ac:spMkLst>
            <pc:docMk/>
            <pc:sldMk cId="1080942386" sldId="262"/>
            <ac:spMk id="1065" creationId="{CA429948-7B78-384C-F2C6-55A4E13956B4}"/>
          </ac:spMkLst>
        </pc:spChg>
        <pc:spChg chg="add mod">
          <ac:chgData name="yumin kim" userId="89759c7d72bde3dc" providerId="LiveId" clId="{5C8EB37A-6218-48B0-B163-DB7046432A25}" dt="2023-10-09T08:45:08.278" v="683" actId="20577"/>
          <ac:spMkLst>
            <pc:docMk/>
            <pc:sldMk cId="1080942386" sldId="262"/>
            <ac:spMk id="1066" creationId="{A586F562-7CD5-79C9-03E8-F224BAD29FAE}"/>
          </ac:spMkLst>
        </pc:spChg>
        <pc:spChg chg="add mod">
          <ac:chgData name="yumin kim" userId="89759c7d72bde3dc" providerId="LiveId" clId="{5C8EB37A-6218-48B0-B163-DB7046432A25}" dt="2023-10-09T08:45:10.865" v="685" actId="20577"/>
          <ac:spMkLst>
            <pc:docMk/>
            <pc:sldMk cId="1080942386" sldId="262"/>
            <ac:spMk id="1067" creationId="{3D36FF32-588D-4189-687C-AE683A617E70}"/>
          </ac:spMkLst>
        </pc:spChg>
        <pc:spChg chg="add mod">
          <ac:chgData name="yumin kim" userId="89759c7d72bde3dc" providerId="LiveId" clId="{5C8EB37A-6218-48B0-B163-DB7046432A25}" dt="2023-10-09T08:44:47.103" v="662" actId="20577"/>
          <ac:spMkLst>
            <pc:docMk/>
            <pc:sldMk cId="1080942386" sldId="262"/>
            <ac:spMk id="1068" creationId="{2A476CB4-6458-EBA7-5367-D370001A5E61}"/>
          </ac:spMkLst>
        </pc:spChg>
        <pc:spChg chg="add mod">
          <ac:chgData name="yumin kim" userId="89759c7d72bde3dc" providerId="LiveId" clId="{5C8EB37A-6218-48B0-B163-DB7046432A25}" dt="2023-10-09T08:44:07.017" v="639" actId="20577"/>
          <ac:spMkLst>
            <pc:docMk/>
            <pc:sldMk cId="1080942386" sldId="262"/>
            <ac:spMk id="1069" creationId="{B12346E4-9AC5-7637-66D8-6BEF044BD928}"/>
          </ac:spMkLst>
        </pc:spChg>
        <pc:spChg chg="add mod">
          <ac:chgData name="yumin kim" userId="89759c7d72bde3dc" providerId="LiveId" clId="{5C8EB37A-6218-48B0-B163-DB7046432A25}" dt="2023-10-09T08:43:42.558" v="615" actId="20577"/>
          <ac:spMkLst>
            <pc:docMk/>
            <pc:sldMk cId="1080942386" sldId="262"/>
            <ac:spMk id="1070" creationId="{F3ECA7E5-FD1D-4EC4-CE5C-57A8D30FA42B}"/>
          </ac:spMkLst>
        </pc:spChg>
        <pc:spChg chg="add mod">
          <ac:chgData name="yumin kim" userId="89759c7d72bde3dc" providerId="LiveId" clId="{5C8EB37A-6218-48B0-B163-DB7046432A25}" dt="2023-10-09T08:43:23.122" v="603" actId="20577"/>
          <ac:spMkLst>
            <pc:docMk/>
            <pc:sldMk cId="1080942386" sldId="262"/>
            <ac:spMk id="1071" creationId="{90844F01-A052-DE10-781D-8CC2216241AF}"/>
          </ac:spMkLst>
        </pc:spChg>
        <pc:spChg chg="add mod">
          <ac:chgData name="yumin kim" userId="89759c7d72bde3dc" providerId="LiveId" clId="{5C8EB37A-6218-48B0-B163-DB7046432A25}" dt="2023-10-09T08:42:53.919" v="584" actId="20577"/>
          <ac:spMkLst>
            <pc:docMk/>
            <pc:sldMk cId="1080942386" sldId="262"/>
            <ac:spMk id="1072" creationId="{C2DE1981-C0E7-6A37-B30B-A870EDF36BB1}"/>
          </ac:spMkLst>
        </pc:spChg>
        <pc:spChg chg="add mod">
          <ac:chgData name="yumin kim" userId="89759c7d72bde3dc" providerId="LiveId" clId="{5C8EB37A-6218-48B0-B163-DB7046432A25}" dt="2023-10-09T08:42:09.447" v="555" actId="20577"/>
          <ac:spMkLst>
            <pc:docMk/>
            <pc:sldMk cId="1080942386" sldId="262"/>
            <ac:spMk id="1073" creationId="{00E616C2-CBDE-D915-B0A4-A5F4A82F86A2}"/>
          </ac:spMkLst>
        </pc:spChg>
        <pc:spChg chg="add mod">
          <ac:chgData name="yumin kim" userId="89759c7d72bde3dc" providerId="LiveId" clId="{5C8EB37A-6218-48B0-B163-DB7046432A25}" dt="2023-10-09T08:42:06.202" v="551" actId="20577"/>
          <ac:spMkLst>
            <pc:docMk/>
            <pc:sldMk cId="1080942386" sldId="262"/>
            <ac:spMk id="1074" creationId="{B4DFA78E-CDF3-E8A0-22B2-5FAF8DA263CD}"/>
          </ac:spMkLst>
        </pc:spChg>
        <pc:spChg chg="add mod">
          <ac:chgData name="yumin kim" userId="89759c7d72bde3dc" providerId="LiveId" clId="{5C8EB37A-6218-48B0-B163-DB7046432A25}" dt="2023-10-09T08:42:02.714" v="547" actId="20577"/>
          <ac:spMkLst>
            <pc:docMk/>
            <pc:sldMk cId="1080942386" sldId="262"/>
            <ac:spMk id="1075" creationId="{1184F14C-E8A5-A139-629B-1F0C1134B688}"/>
          </ac:spMkLst>
        </pc:spChg>
        <pc:spChg chg="add mod">
          <ac:chgData name="yumin kim" userId="89759c7d72bde3dc" providerId="LiveId" clId="{5C8EB37A-6218-48B0-B163-DB7046432A25}" dt="2023-10-09T08:42:44.784" v="575" actId="20577"/>
          <ac:spMkLst>
            <pc:docMk/>
            <pc:sldMk cId="1080942386" sldId="262"/>
            <ac:spMk id="1076" creationId="{F652CE7C-7406-DC52-DB73-5633EB241E1D}"/>
          </ac:spMkLst>
        </pc:spChg>
        <pc:spChg chg="add mod">
          <ac:chgData name="yumin kim" userId="89759c7d72bde3dc" providerId="LiveId" clId="{5C8EB37A-6218-48B0-B163-DB7046432A25}" dt="2023-10-09T08:43:17.313" v="599" actId="20577"/>
          <ac:spMkLst>
            <pc:docMk/>
            <pc:sldMk cId="1080942386" sldId="262"/>
            <ac:spMk id="1077" creationId="{1EF6EA88-04DF-78AB-BC69-9DF97463D13B}"/>
          </ac:spMkLst>
        </pc:spChg>
        <pc:spChg chg="add mod">
          <ac:chgData name="yumin kim" userId="89759c7d72bde3dc" providerId="LiveId" clId="{5C8EB37A-6218-48B0-B163-DB7046432A25}" dt="2023-10-09T08:42:47.428" v="578" actId="20577"/>
          <ac:spMkLst>
            <pc:docMk/>
            <pc:sldMk cId="1080942386" sldId="262"/>
            <ac:spMk id="1078" creationId="{F69AE644-4B3F-5DE4-E761-F772D7F482E6}"/>
          </ac:spMkLst>
        </pc:spChg>
        <pc:spChg chg="add mod">
          <ac:chgData name="yumin kim" userId="89759c7d72bde3dc" providerId="LiveId" clId="{5C8EB37A-6218-48B0-B163-DB7046432A25}" dt="2023-10-09T08:43:19.740" v="601" actId="20577"/>
          <ac:spMkLst>
            <pc:docMk/>
            <pc:sldMk cId="1080942386" sldId="262"/>
            <ac:spMk id="1079" creationId="{6E0A69AF-696F-EF74-3816-D5A5EE17FD1D}"/>
          </ac:spMkLst>
        </pc:spChg>
        <pc:spChg chg="add mod">
          <ac:chgData name="yumin kim" userId="89759c7d72bde3dc" providerId="LiveId" clId="{5C8EB37A-6218-48B0-B163-DB7046432A25}" dt="2023-10-09T08:43:39.930" v="613" actId="20577"/>
          <ac:spMkLst>
            <pc:docMk/>
            <pc:sldMk cId="1080942386" sldId="262"/>
            <ac:spMk id="1080" creationId="{97307598-F18D-466F-6503-C4019DA5EDA1}"/>
          </ac:spMkLst>
        </pc:spChg>
        <pc:spChg chg="add mod">
          <ac:chgData name="yumin kim" userId="89759c7d72bde3dc" providerId="LiveId" clId="{5C8EB37A-6218-48B0-B163-DB7046432A25}" dt="2023-10-09T08:44:04.320" v="637" actId="20577"/>
          <ac:spMkLst>
            <pc:docMk/>
            <pc:sldMk cId="1080942386" sldId="262"/>
            <ac:spMk id="1081" creationId="{511CF964-6207-2B96-CF9C-7FCAB2144BFC}"/>
          </ac:spMkLst>
        </pc:spChg>
        <pc:spChg chg="add mod">
          <ac:chgData name="yumin kim" userId="89759c7d72bde3dc" providerId="LiveId" clId="{5C8EB37A-6218-48B0-B163-DB7046432A25}" dt="2023-10-09T08:44:43.803" v="659" actId="20577"/>
          <ac:spMkLst>
            <pc:docMk/>
            <pc:sldMk cId="1080942386" sldId="262"/>
            <ac:spMk id="1082" creationId="{9A9524BD-C85F-282C-4193-30356A99D857}"/>
          </ac:spMkLst>
        </pc:spChg>
        <pc:spChg chg="add mod">
          <ac:chgData name="yumin kim" userId="89759c7d72bde3dc" providerId="LiveId" clId="{5C8EB37A-6218-48B0-B163-DB7046432A25}" dt="2023-10-09T08:43:37.641" v="611" actId="20577"/>
          <ac:spMkLst>
            <pc:docMk/>
            <pc:sldMk cId="1080942386" sldId="262"/>
            <ac:spMk id="1083" creationId="{2A913C6E-2FB3-ADB4-A22E-CEFB4606932F}"/>
          </ac:spMkLst>
        </pc:spChg>
        <pc:spChg chg="add mod">
          <ac:chgData name="yumin kim" userId="89759c7d72bde3dc" providerId="LiveId" clId="{5C8EB37A-6218-48B0-B163-DB7046432A25}" dt="2023-10-09T08:44:00.446" v="633" actId="20577"/>
          <ac:spMkLst>
            <pc:docMk/>
            <pc:sldMk cId="1080942386" sldId="262"/>
            <ac:spMk id="1084" creationId="{ABDEC12E-46D9-9204-0B85-1163FA0F13F4}"/>
          </ac:spMkLst>
        </pc:spChg>
        <pc:spChg chg="add mod">
          <ac:chgData name="yumin kim" userId="89759c7d72bde3dc" providerId="LiveId" clId="{5C8EB37A-6218-48B0-B163-DB7046432A25}" dt="2023-10-09T08:44:38.144" v="656" actId="20577"/>
          <ac:spMkLst>
            <pc:docMk/>
            <pc:sldMk cId="1080942386" sldId="262"/>
            <ac:spMk id="1085" creationId="{205025DA-72E0-1F5F-C70E-710BD81C7B23}"/>
          </ac:spMkLst>
        </pc:spChg>
        <pc:spChg chg="add mod">
          <ac:chgData name="yumin kim" userId="89759c7d72bde3dc" providerId="LiveId" clId="{5C8EB37A-6218-48B0-B163-DB7046432A25}" dt="2023-10-09T08:50:00.617" v="710" actId="1076"/>
          <ac:spMkLst>
            <pc:docMk/>
            <pc:sldMk cId="1080942386" sldId="262"/>
            <ac:spMk id="1086" creationId="{868CE98B-3F80-1E5F-4568-7ECD16933021}"/>
          </ac:spMkLst>
        </pc:spChg>
        <pc:spChg chg="add mod">
          <ac:chgData name="yumin kim" userId="89759c7d72bde3dc" providerId="LiveId" clId="{5C8EB37A-6218-48B0-B163-DB7046432A25}" dt="2023-10-09T08:50:08.514" v="713" actId="207"/>
          <ac:spMkLst>
            <pc:docMk/>
            <pc:sldMk cId="1080942386" sldId="262"/>
            <ac:spMk id="1087" creationId="{30AEAE3C-EB35-EB8B-F422-56AD784BC6BE}"/>
          </ac:spMkLst>
        </pc:spChg>
        <pc:spChg chg="add mod">
          <ac:chgData name="yumin kim" userId="89759c7d72bde3dc" providerId="LiveId" clId="{5C8EB37A-6218-48B0-B163-DB7046432A25}" dt="2023-10-09T08:50:11.605" v="714" actId="207"/>
          <ac:spMkLst>
            <pc:docMk/>
            <pc:sldMk cId="1080942386" sldId="262"/>
            <ac:spMk id="1088" creationId="{42847B3F-0288-E673-3E25-D6FAB5BCF175}"/>
          </ac:spMkLst>
        </pc:spChg>
        <pc:spChg chg="add mod">
          <ac:chgData name="yumin kim" userId="89759c7d72bde3dc" providerId="LiveId" clId="{5C8EB37A-6218-48B0-B163-DB7046432A25}" dt="2023-10-09T08:50:41.706" v="732" actId="1076"/>
          <ac:spMkLst>
            <pc:docMk/>
            <pc:sldMk cId="1080942386" sldId="262"/>
            <ac:spMk id="1089" creationId="{78732E3E-899D-F279-AF85-7BB44B2893EC}"/>
          </ac:spMkLst>
        </pc:spChg>
        <pc:spChg chg="add mod">
          <ac:chgData name="yumin kim" userId="89759c7d72bde3dc" providerId="LiveId" clId="{5C8EB37A-6218-48B0-B163-DB7046432A25}" dt="2023-10-09T08:50:48.885" v="736" actId="20577"/>
          <ac:spMkLst>
            <pc:docMk/>
            <pc:sldMk cId="1080942386" sldId="262"/>
            <ac:spMk id="1090" creationId="{F629E564-8122-A540-9105-4C7D150B7D4C}"/>
          </ac:spMkLst>
        </pc:spChg>
        <pc:spChg chg="add mod">
          <ac:chgData name="yumin kim" userId="89759c7d72bde3dc" providerId="LiveId" clId="{5C8EB37A-6218-48B0-B163-DB7046432A25}" dt="2023-10-09T08:50:52.367" v="738" actId="20577"/>
          <ac:spMkLst>
            <pc:docMk/>
            <pc:sldMk cId="1080942386" sldId="262"/>
            <ac:spMk id="1091" creationId="{13145DD6-9525-EBFE-87DA-F483504E99BD}"/>
          </ac:spMkLst>
        </pc:spChg>
        <pc:spChg chg="add mod">
          <ac:chgData name="yumin kim" userId="89759c7d72bde3dc" providerId="LiveId" clId="{5C8EB37A-6218-48B0-B163-DB7046432A25}" dt="2023-10-09T09:20:26.609" v="1415" actId="20577"/>
          <ac:spMkLst>
            <pc:docMk/>
            <pc:sldMk cId="1080942386" sldId="262"/>
            <ac:spMk id="1092" creationId="{67A1A2FE-7B15-98E0-DAB8-9CB5A8706138}"/>
          </ac:spMkLst>
        </pc:spChg>
        <pc:spChg chg="add mod">
          <ac:chgData name="yumin kim" userId="89759c7d72bde3dc" providerId="LiveId" clId="{5C8EB37A-6218-48B0-B163-DB7046432A25}" dt="2023-10-09T09:25:01.155" v="1675" actId="113"/>
          <ac:spMkLst>
            <pc:docMk/>
            <pc:sldMk cId="1080942386" sldId="262"/>
            <ac:spMk id="1093" creationId="{2A6FC1F3-C02C-D5C0-11E2-7B9E10689312}"/>
          </ac:spMkLst>
        </pc:spChg>
        <pc:spChg chg="add mod">
          <ac:chgData name="yumin kim" userId="89759c7d72bde3dc" providerId="LiveId" clId="{5C8EB37A-6218-48B0-B163-DB7046432A25}" dt="2023-10-09T09:25:06.084" v="1676" actId="207"/>
          <ac:spMkLst>
            <pc:docMk/>
            <pc:sldMk cId="1080942386" sldId="262"/>
            <ac:spMk id="1094" creationId="{4EECA5A5-3CBC-CC57-2940-10D62338F419}"/>
          </ac:spMkLst>
        </pc:spChg>
        <pc:spChg chg="add mod">
          <ac:chgData name="yumin kim" userId="89759c7d72bde3dc" providerId="LiveId" clId="{5C8EB37A-6218-48B0-B163-DB7046432A25}" dt="2023-10-09T09:21:42.717" v="1511" actId="20577"/>
          <ac:spMkLst>
            <pc:docMk/>
            <pc:sldMk cId="1080942386" sldId="262"/>
            <ac:spMk id="1095" creationId="{3BEB578A-AE39-4E5D-2DD4-C70069F1E8C9}"/>
          </ac:spMkLst>
        </pc:spChg>
        <pc:spChg chg="add mod">
          <ac:chgData name="yumin kim" userId="89759c7d72bde3dc" providerId="LiveId" clId="{5C8EB37A-6218-48B0-B163-DB7046432A25}" dt="2023-10-09T09:24:38.495" v="1673" actId="20577"/>
          <ac:spMkLst>
            <pc:docMk/>
            <pc:sldMk cId="1080942386" sldId="262"/>
            <ac:spMk id="1096" creationId="{7066BA7E-03AB-6588-26D9-0990FF2C3DDB}"/>
          </ac:spMkLst>
        </pc:spChg>
        <pc:spChg chg="add del mod">
          <ac:chgData name="yumin kim" userId="89759c7d72bde3dc" providerId="LiveId" clId="{5C8EB37A-6218-48B0-B163-DB7046432A25}" dt="2023-10-09T09:03:49.551" v="1139" actId="478"/>
          <ac:spMkLst>
            <pc:docMk/>
            <pc:sldMk cId="1080942386" sldId="262"/>
            <ac:spMk id="1097" creationId="{02AB48CA-B0A0-03C4-BE5E-5FD19C3CDFB7}"/>
          </ac:spMkLst>
        </pc:spChg>
        <pc:spChg chg="add mod">
          <ac:chgData name="yumin kim" userId="89759c7d72bde3dc" providerId="LiveId" clId="{5C8EB37A-6218-48B0-B163-DB7046432A25}" dt="2023-10-09T09:22:40.673" v="1614" actId="20577"/>
          <ac:spMkLst>
            <pc:docMk/>
            <pc:sldMk cId="1080942386" sldId="262"/>
            <ac:spMk id="1098" creationId="{C6E7FA20-C72B-7F8A-138F-C413A07E9E75}"/>
          </ac:spMkLst>
        </pc:spChg>
        <pc:spChg chg="add del mod">
          <ac:chgData name="yumin kim" userId="89759c7d72bde3dc" providerId="LiveId" clId="{5C8EB37A-6218-48B0-B163-DB7046432A25}" dt="2023-10-09T09:20:08.574" v="1363" actId="478"/>
          <ac:spMkLst>
            <pc:docMk/>
            <pc:sldMk cId="1080942386" sldId="262"/>
            <ac:spMk id="1099" creationId="{111C6FB0-4A44-80DD-AD79-3719148F5457}"/>
          </ac:spMkLst>
        </pc:spChg>
        <pc:spChg chg="add mod">
          <ac:chgData name="yumin kim" userId="89759c7d72bde3dc" providerId="LiveId" clId="{5C8EB37A-6218-48B0-B163-DB7046432A25}" dt="2023-10-09T09:23:07.077" v="1644" actId="14100"/>
          <ac:spMkLst>
            <pc:docMk/>
            <pc:sldMk cId="1080942386" sldId="262"/>
            <ac:spMk id="1100" creationId="{433B2289-7362-0AD9-25FA-CB01838EF2D1}"/>
          </ac:spMkLst>
        </pc:spChg>
        <pc:spChg chg="add mod">
          <ac:chgData name="yumin kim" userId="89759c7d72bde3dc" providerId="LiveId" clId="{5C8EB37A-6218-48B0-B163-DB7046432A25}" dt="2023-10-09T09:23:33.879" v="1655" actId="20577"/>
          <ac:spMkLst>
            <pc:docMk/>
            <pc:sldMk cId="1080942386" sldId="262"/>
            <ac:spMk id="1101" creationId="{20BC0D01-C675-5EF9-EC48-9AE0E45BAE22}"/>
          </ac:spMkLst>
        </pc:spChg>
        <pc:spChg chg="add del mod">
          <ac:chgData name="yumin kim" userId="89759c7d72bde3dc" providerId="LiveId" clId="{5C8EB37A-6218-48B0-B163-DB7046432A25}" dt="2023-10-09T09:19:53.818" v="1357" actId="478"/>
          <ac:spMkLst>
            <pc:docMk/>
            <pc:sldMk cId="1080942386" sldId="262"/>
            <ac:spMk id="1102" creationId="{F970C383-E142-8DC7-DBFC-9D7E5C9E4C00}"/>
          </ac:spMkLst>
        </pc:spChg>
        <pc:graphicFrameChg chg="add del mod modGraphic">
          <ac:chgData name="yumin kim" userId="89759c7d72bde3dc" providerId="LiveId" clId="{5C8EB37A-6218-48B0-B163-DB7046432A25}" dt="2023-10-09T08:22:37.287" v="8" actId="478"/>
          <ac:graphicFrameMkLst>
            <pc:docMk/>
            <pc:sldMk cId="1080942386" sldId="262"/>
            <ac:graphicFrameMk id="3" creationId="{675C715B-89F5-796A-85D0-BB89B8559463}"/>
          </ac:graphicFrameMkLst>
        </pc:graphicFrameChg>
        <pc:graphicFrameChg chg="add del mod">
          <ac:chgData name="yumin kim" userId="89759c7d72bde3dc" providerId="LiveId" clId="{5C8EB37A-6218-48B0-B163-DB7046432A25}" dt="2023-10-09T08:23:19.961" v="11" actId="478"/>
          <ac:graphicFrameMkLst>
            <pc:docMk/>
            <pc:sldMk cId="1080942386" sldId="262"/>
            <ac:graphicFrameMk id="6" creationId="{E7F46277-DA0D-D514-285D-A6C812438ACC}"/>
          </ac:graphicFrameMkLst>
        </pc:graphicFrameChg>
        <pc:graphicFrameChg chg="add del mod">
          <ac:chgData name="yumin kim" userId="89759c7d72bde3dc" providerId="LiveId" clId="{5C8EB37A-6218-48B0-B163-DB7046432A25}" dt="2023-10-09T08:23:53.359" v="17" actId="478"/>
          <ac:graphicFrameMkLst>
            <pc:docMk/>
            <pc:sldMk cId="1080942386" sldId="262"/>
            <ac:graphicFrameMk id="7" creationId="{A881D634-4C36-D984-9BC7-49E2CCB15528}"/>
          </ac:graphicFrameMkLst>
        </pc:graphicFrameChg>
        <pc:graphicFrameChg chg="add del mod modGraphic">
          <ac:chgData name="yumin kim" userId="89759c7d72bde3dc" providerId="LiveId" clId="{5C8EB37A-6218-48B0-B163-DB7046432A25}" dt="2023-10-09T08:23:52.329" v="16" actId="478"/>
          <ac:graphicFrameMkLst>
            <pc:docMk/>
            <pc:sldMk cId="1080942386" sldId="262"/>
            <ac:graphicFrameMk id="8" creationId="{FC507B67-8D0D-C281-8166-18632FB1C28F}"/>
          </ac:graphicFrameMkLst>
        </pc:graphicFrameChg>
        <pc:graphicFrameChg chg="add del mod">
          <ac:chgData name="yumin kim" userId="89759c7d72bde3dc" providerId="LiveId" clId="{5C8EB37A-6218-48B0-B163-DB7046432A25}" dt="2023-10-09T08:25:01.030" v="20" actId="21"/>
          <ac:graphicFrameMkLst>
            <pc:docMk/>
            <pc:sldMk cId="1080942386" sldId="262"/>
            <ac:graphicFrameMk id="9" creationId="{5469BDD2-669E-F797-26A9-4A688EF65503}"/>
          </ac:graphicFrameMkLst>
        </pc:graphicFrameChg>
        <pc:graphicFrameChg chg="add del mod">
          <ac:chgData name="yumin kim" userId="89759c7d72bde3dc" providerId="LiveId" clId="{5C8EB37A-6218-48B0-B163-DB7046432A25}" dt="2023-10-09T08:26:03.834" v="30" actId="478"/>
          <ac:graphicFrameMkLst>
            <pc:docMk/>
            <pc:sldMk cId="1080942386" sldId="262"/>
            <ac:graphicFrameMk id="10" creationId="{C088213A-B5BE-B751-2C9F-FC355E99ABE0}"/>
          </ac:graphicFrameMkLst>
        </pc:graphicFrameChg>
        <pc:graphicFrameChg chg="add mod modGraphic">
          <ac:chgData name="yumin kim" userId="89759c7d72bde3dc" providerId="LiveId" clId="{5C8EB37A-6218-48B0-B163-DB7046432A25}" dt="2023-10-09T09:07:49.692" v="1256" actId="1076"/>
          <ac:graphicFrameMkLst>
            <pc:docMk/>
            <pc:sldMk cId="1080942386" sldId="262"/>
            <ac:graphicFrameMk id="11" creationId="{24199208-50FC-EB1D-E86B-0858FD6CE02B}"/>
          </ac:graphicFrameMkLst>
        </pc:graphicFrameChg>
        <pc:graphicFrameChg chg="add del mod">
          <ac:chgData name="yumin kim" userId="89759c7d72bde3dc" providerId="LiveId" clId="{5C8EB37A-6218-48B0-B163-DB7046432A25}" dt="2023-10-09T08:28:05.394" v="81" actId="478"/>
          <ac:graphicFrameMkLst>
            <pc:docMk/>
            <pc:sldMk cId="1080942386" sldId="262"/>
            <ac:graphicFrameMk id="12" creationId="{21B5B664-E812-6602-259D-4D1721584B18}"/>
          </ac:graphicFrameMkLst>
        </pc:graphicFrameChg>
        <pc:picChg chg="del mod">
          <ac:chgData name="yumin kim" userId="89759c7d72bde3dc" providerId="LiveId" clId="{5C8EB37A-6218-48B0-B163-DB7046432A25}" dt="2023-10-09T08:22:11.175" v="4" actId="478"/>
          <ac:picMkLst>
            <pc:docMk/>
            <pc:sldMk cId="1080942386" sldId="262"/>
            <ac:picMk id="1026" creationId="{9A10324C-2557-1BF0-2D22-547EF3B5D2F9}"/>
          </ac:picMkLst>
        </pc:picChg>
      </pc:sldChg>
      <pc:sldChg chg="del">
        <pc:chgData name="yumin kim" userId="89759c7d72bde3dc" providerId="LiveId" clId="{5C8EB37A-6218-48B0-B163-DB7046432A25}" dt="2023-10-09T09:33:21.335" v="1788" actId="2696"/>
        <pc:sldMkLst>
          <pc:docMk/>
          <pc:sldMk cId="3245221091" sldId="263"/>
        </pc:sldMkLst>
      </pc:sldChg>
      <pc:sldChg chg="addSp delSp modSp new mod setBg">
        <pc:chgData name="yumin kim" userId="89759c7d72bde3dc" providerId="LiveId" clId="{5C8EB37A-6218-48B0-B163-DB7046432A25}" dt="2023-10-13T14:53:29.640" v="1932" actId="20577"/>
        <pc:sldMkLst>
          <pc:docMk/>
          <pc:sldMk cId="2600248658" sldId="264"/>
        </pc:sldMkLst>
        <pc:spChg chg="del">
          <ac:chgData name="yumin kim" userId="89759c7d72bde3dc" providerId="LiveId" clId="{5C8EB37A-6218-48B0-B163-DB7046432A25}" dt="2023-10-09T09:25:50.652" v="1679" actId="478"/>
          <ac:spMkLst>
            <pc:docMk/>
            <pc:sldMk cId="2600248658" sldId="264"/>
            <ac:spMk id="2" creationId="{13C1A59F-3A84-0BFF-C009-BBDACD59051A}"/>
          </ac:spMkLst>
        </pc:spChg>
        <pc:spChg chg="del">
          <ac:chgData name="yumin kim" userId="89759c7d72bde3dc" providerId="LiveId" clId="{5C8EB37A-6218-48B0-B163-DB7046432A25}" dt="2023-10-09T09:25:49.574" v="1678" actId="478"/>
          <ac:spMkLst>
            <pc:docMk/>
            <pc:sldMk cId="2600248658" sldId="264"/>
            <ac:spMk id="3" creationId="{AD380FB8-6541-716D-9736-AC845DA2C6B6}"/>
          </ac:spMkLst>
        </pc:spChg>
        <pc:spChg chg="add del mod">
          <ac:chgData name="yumin kim" userId="89759c7d72bde3dc" providerId="LiveId" clId="{5C8EB37A-6218-48B0-B163-DB7046432A25}" dt="2023-10-09T09:25:56.166" v="1681"/>
          <ac:spMkLst>
            <pc:docMk/>
            <pc:sldMk cId="2600248658" sldId="264"/>
            <ac:spMk id="4" creationId="{120D74C9-BD43-8455-26CF-AC91E169274C}"/>
          </ac:spMkLst>
        </pc:spChg>
        <pc:spChg chg="add mod">
          <ac:chgData name="yumin kim" userId="89759c7d72bde3dc" providerId="LiveId" clId="{5C8EB37A-6218-48B0-B163-DB7046432A25}" dt="2023-10-09T09:30:44.139" v="1749" actId="1076"/>
          <ac:spMkLst>
            <pc:docMk/>
            <pc:sldMk cId="2600248658" sldId="264"/>
            <ac:spMk id="5" creationId="{3A2F01B3-130F-AF98-74A8-59CC5B4778F1}"/>
          </ac:spMkLst>
        </pc:spChg>
        <pc:spChg chg="add mod">
          <ac:chgData name="yumin kim" userId="89759c7d72bde3dc" providerId="LiveId" clId="{5C8EB37A-6218-48B0-B163-DB7046432A25}" dt="2023-10-13T14:53:29.640" v="1932" actId="20577"/>
          <ac:spMkLst>
            <pc:docMk/>
            <pc:sldMk cId="2600248658" sldId="264"/>
            <ac:spMk id="6" creationId="{48945400-D9C8-1245-CB35-BD540713898D}"/>
          </ac:spMkLst>
        </pc:spChg>
        <pc:spChg chg="add">
          <ac:chgData name="yumin kim" userId="89759c7d72bde3dc" providerId="LiveId" clId="{5C8EB37A-6218-48B0-B163-DB7046432A25}" dt="2023-10-09T09:30:11.814" v="1748" actId="26606"/>
          <ac:spMkLst>
            <pc:docMk/>
            <pc:sldMk cId="2600248658" sldId="264"/>
            <ac:spMk id="1031" creationId="{8761DDFE-071F-4200-B0AA-394476C2D2D6}"/>
          </ac:spMkLst>
        </pc:spChg>
        <pc:picChg chg="add mod">
          <ac:chgData name="yumin kim" userId="89759c7d72bde3dc" providerId="LiveId" clId="{5C8EB37A-6218-48B0-B163-DB7046432A25}" dt="2023-10-13T14:51:29.225" v="1893" actId="1076"/>
          <ac:picMkLst>
            <pc:docMk/>
            <pc:sldMk cId="2600248658" sldId="264"/>
            <ac:picMk id="2" creationId="{11110762-1C97-B51D-F9AA-D22CC462C9C7}"/>
          </ac:picMkLst>
        </pc:picChg>
        <pc:picChg chg="add del mod">
          <ac:chgData name="yumin kim" userId="89759c7d72bde3dc" providerId="LiveId" clId="{5C8EB37A-6218-48B0-B163-DB7046432A25}" dt="2023-10-13T14:45:22.237" v="1794" actId="478"/>
          <ac:picMkLst>
            <pc:docMk/>
            <pc:sldMk cId="2600248658" sldId="264"/>
            <ac:picMk id="8" creationId="{C689B771-BA87-8A45-AEAB-13B89790FBB3}"/>
          </ac:picMkLst>
        </pc:picChg>
        <pc:picChg chg="add del mod ord">
          <ac:chgData name="yumin kim" userId="89759c7d72bde3dc" providerId="LiveId" clId="{5C8EB37A-6218-48B0-B163-DB7046432A25}" dt="2023-10-13T14:45:21.803" v="1793" actId="478"/>
          <ac:picMkLst>
            <pc:docMk/>
            <pc:sldMk cId="2600248658" sldId="264"/>
            <ac:picMk id="1026" creationId="{23F2C96E-D540-C54D-9B66-52C57DC0A543}"/>
          </ac:picMkLst>
        </pc:picChg>
        <pc:picChg chg="add mod">
          <ac:chgData name="yumin kim" userId="89759c7d72bde3dc" providerId="LiveId" clId="{5C8EB37A-6218-48B0-B163-DB7046432A25}" dt="2023-10-13T14:51:30.313" v="1894" actId="1076"/>
          <ac:picMkLst>
            <pc:docMk/>
            <pc:sldMk cId="2600248658" sldId="264"/>
            <ac:picMk id="1028" creationId="{9436186F-18E3-E505-50F0-2118369F5B93}"/>
          </ac:picMkLst>
        </pc:picChg>
      </pc:sldChg>
      <pc:sldChg chg="new del">
        <pc:chgData name="yumin kim" userId="89759c7d72bde3dc" providerId="LiveId" clId="{5C8EB37A-6218-48B0-B163-DB7046432A25}" dt="2023-10-13T14:45:15.168" v="1790" actId="47"/>
        <pc:sldMkLst>
          <pc:docMk/>
          <pc:sldMk cId="3359490202" sldId="265"/>
        </pc:sldMkLst>
      </pc:sldChg>
      <pc:sldChg chg="delSp modSp add mod setBg delDesignElem">
        <pc:chgData name="yumin kim" userId="89759c7d72bde3dc" providerId="LiveId" clId="{5C8EB37A-6218-48B0-B163-DB7046432A25}" dt="2023-10-13T14:53:20.074" v="1899" actId="1076"/>
        <pc:sldMkLst>
          <pc:docMk/>
          <pc:sldMk cId="3807253706" sldId="265"/>
        </pc:sldMkLst>
        <pc:spChg chg="mod">
          <ac:chgData name="yumin kim" userId="89759c7d72bde3dc" providerId="LiveId" clId="{5C8EB37A-6218-48B0-B163-DB7046432A25}" dt="2023-10-13T14:53:20.074" v="1899" actId="1076"/>
          <ac:spMkLst>
            <pc:docMk/>
            <pc:sldMk cId="3807253706" sldId="265"/>
            <ac:spMk id="6" creationId="{48945400-D9C8-1245-CB35-BD540713898D}"/>
          </ac:spMkLst>
        </pc:spChg>
        <pc:spChg chg="del">
          <ac:chgData name="yumin kim" userId="89759c7d72bde3dc" providerId="LiveId" clId="{5C8EB37A-6218-48B0-B163-DB7046432A25}" dt="2023-10-13T14:45:17.913" v="1792"/>
          <ac:spMkLst>
            <pc:docMk/>
            <pc:sldMk cId="3807253706" sldId="265"/>
            <ac:spMk id="1031" creationId="{8761DDFE-071F-4200-B0AA-394476C2D2D6}"/>
          </ac:spMkLst>
        </pc:spChg>
      </pc:sldChg>
      <pc:sldChg chg="modSp new mod">
        <pc:chgData name="yumin kim" userId="89759c7d72bde3dc" providerId="LiveId" clId="{5C8EB37A-6218-48B0-B163-DB7046432A25}" dt="2023-10-13T14:57:23.688" v="2027" actId="20577"/>
        <pc:sldMkLst>
          <pc:docMk/>
          <pc:sldMk cId="3019564932" sldId="266"/>
        </pc:sldMkLst>
        <pc:spChg chg="mod">
          <ac:chgData name="yumin kim" userId="89759c7d72bde3dc" providerId="LiveId" clId="{5C8EB37A-6218-48B0-B163-DB7046432A25}" dt="2023-10-13T14:56:38.458" v="1940" actId="20577"/>
          <ac:spMkLst>
            <pc:docMk/>
            <pc:sldMk cId="3019564932" sldId="266"/>
            <ac:spMk id="2" creationId="{D25B7CCC-A9B1-E2EC-5173-84D1EEC6C0D9}"/>
          </ac:spMkLst>
        </pc:spChg>
        <pc:spChg chg="mod">
          <ac:chgData name="yumin kim" userId="89759c7d72bde3dc" providerId="LiveId" clId="{5C8EB37A-6218-48B0-B163-DB7046432A25}" dt="2023-10-13T14:57:23.688" v="2027" actId="20577"/>
          <ac:spMkLst>
            <pc:docMk/>
            <pc:sldMk cId="3019564932" sldId="266"/>
            <ac:spMk id="3" creationId="{9D556F5C-4085-DA81-36B7-52AD791414E8}"/>
          </ac:spMkLst>
        </pc:spChg>
      </pc:sldChg>
      <pc:sldChg chg="addSp delSp modSp new mod">
        <pc:chgData name="yumin kim" userId="89759c7d72bde3dc" providerId="LiveId" clId="{5C8EB37A-6218-48B0-B163-DB7046432A25}" dt="2023-10-13T15:27:41.395" v="2702" actId="1076"/>
        <pc:sldMkLst>
          <pc:docMk/>
          <pc:sldMk cId="9803578" sldId="267"/>
        </pc:sldMkLst>
        <pc:spChg chg="del">
          <ac:chgData name="yumin kim" userId="89759c7d72bde3dc" providerId="LiveId" clId="{5C8EB37A-6218-48B0-B163-DB7046432A25}" dt="2023-10-13T15:11:11.980" v="2029" actId="478"/>
          <ac:spMkLst>
            <pc:docMk/>
            <pc:sldMk cId="9803578" sldId="267"/>
            <ac:spMk id="2" creationId="{FA4994A8-93E0-EE05-2AB5-2E3CA12737D3}"/>
          </ac:spMkLst>
        </pc:spChg>
        <pc:spChg chg="del">
          <ac:chgData name="yumin kim" userId="89759c7d72bde3dc" providerId="LiveId" clId="{5C8EB37A-6218-48B0-B163-DB7046432A25}" dt="2023-10-13T15:11:14.889" v="2031" actId="478"/>
          <ac:spMkLst>
            <pc:docMk/>
            <pc:sldMk cId="9803578" sldId="267"/>
            <ac:spMk id="3" creationId="{6F260C95-631D-AA51-F21A-7E9DE14AD6AC}"/>
          </ac:spMkLst>
        </pc:spChg>
        <pc:spChg chg="add mod">
          <ac:chgData name="yumin kim" userId="89759c7d72bde3dc" providerId="LiveId" clId="{5C8EB37A-6218-48B0-B163-DB7046432A25}" dt="2023-10-13T15:11:22.174" v="2044" actId="20577"/>
          <ac:spMkLst>
            <pc:docMk/>
            <pc:sldMk cId="9803578" sldId="267"/>
            <ac:spMk id="4" creationId="{4A1C5D83-3DFF-C075-E51F-21D74ABF1895}"/>
          </ac:spMkLst>
        </pc:spChg>
        <pc:spChg chg="add mod">
          <ac:chgData name="yumin kim" userId="89759c7d72bde3dc" providerId="LiveId" clId="{5C8EB37A-6218-48B0-B163-DB7046432A25}" dt="2023-10-13T15:27:35.204" v="2698" actId="20577"/>
          <ac:spMkLst>
            <pc:docMk/>
            <pc:sldMk cId="9803578" sldId="267"/>
            <ac:spMk id="5" creationId="{9B7E90CE-213F-6782-BEBD-6F38B07EAB36}"/>
          </ac:spMkLst>
        </pc:spChg>
        <pc:picChg chg="add mod">
          <ac:chgData name="yumin kim" userId="89759c7d72bde3dc" providerId="LiveId" clId="{5C8EB37A-6218-48B0-B163-DB7046432A25}" dt="2023-10-13T15:27:40.461" v="2701" actId="1076"/>
          <ac:picMkLst>
            <pc:docMk/>
            <pc:sldMk cId="9803578" sldId="267"/>
            <ac:picMk id="2050" creationId="{AD60EEFB-DE0C-6C5D-FA34-B748BC60E7FF}"/>
          </ac:picMkLst>
        </pc:picChg>
        <pc:picChg chg="add mod">
          <ac:chgData name="yumin kim" userId="89759c7d72bde3dc" providerId="LiveId" clId="{5C8EB37A-6218-48B0-B163-DB7046432A25}" dt="2023-10-13T15:27:41.395" v="2702" actId="1076"/>
          <ac:picMkLst>
            <pc:docMk/>
            <pc:sldMk cId="9803578" sldId="267"/>
            <ac:picMk id="2052" creationId="{F092E59A-E7BF-A004-92CA-911FF7FFED4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D1C5E-B716-47EB-8E9F-41EAB7FF7B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DE52B3-457D-4BEF-B1F9-141A6416BDC2}">
      <dgm:prSet/>
      <dgm:spPr/>
      <dgm:t>
        <a:bodyPr/>
        <a:lstStyle/>
        <a:p>
          <a:r>
            <a:rPr lang="en-US" dirty="0"/>
            <a:t>-</a:t>
          </a:r>
          <a:r>
            <a:rPr lang="ko-KR" dirty="0"/>
            <a:t>스키 타고 내려가는 동안 장애물을 피하며 </a:t>
          </a:r>
          <a:r>
            <a:rPr lang="ko-KR" dirty="0" err="1"/>
            <a:t>생존해야함</a:t>
          </a:r>
          <a:endParaRPr lang="en-US" dirty="0"/>
        </a:p>
      </dgm:t>
    </dgm:pt>
    <dgm:pt modelId="{155B532E-D2C1-48BC-B1E2-C4448052794A}" type="parTrans" cxnId="{FB7E5728-BAF0-46FA-B836-DAC49D0DF0B3}">
      <dgm:prSet/>
      <dgm:spPr/>
      <dgm:t>
        <a:bodyPr/>
        <a:lstStyle/>
        <a:p>
          <a:endParaRPr lang="en-US"/>
        </a:p>
      </dgm:t>
    </dgm:pt>
    <dgm:pt modelId="{BB35FB87-A679-4AF0-A9EF-E6B5E2300203}" type="sibTrans" cxnId="{FB7E5728-BAF0-46FA-B836-DAC49D0DF0B3}">
      <dgm:prSet/>
      <dgm:spPr/>
      <dgm:t>
        <a:bodyPr/>
        <a:lstStyle/>
        <a:p>
          <a:endParaRPr lang="en-US"/>
        </a:p>
      </dgm:t>
    </dgm:pt>
    <dgm:pt modelId="{138B5C1E-AFDD-45E9-8584-D177969EABBA}">
      <dgm:prSet/>
      <dgm:spPr/>
      <dgm:t>
        <a:bodyPr/>
        <a:lstStyle/>
        <a:p>
          <a:r>
            <a:rPr lang="en-US" dirty="0"/>
            <a:t>-</a:t>
          </a:r>
          <a:r>
            <a:rPr lang="ko-KR" dirty="0"/>
            <a:t>장애물은 몬스터</a:t>
          </a:r>
          <a:r>
            <a:rPr lang="en-US" dirty="0"/>
            <a:t>, </a:t>
          </a:r>
          <a:r>
            <a:rPr lang="ko-KR" dirty="0"/>
            <a:t>나무</a:t>
          </a:r>
          <a:r>
            <a:rPr lang="en-US" dirty="0"/>
            <a:t>, </a:t>
          </a:r>
          <a:r>
            <a:rPr lang="ko-KR" dirty="0"/>
            <a:t>돌</a:t>
          </a:r>
          <a:r>
            <a:rPr lang="en-US" dirty="0"/>
            <a:t>, </a:t>
          </a:r>
          <a:r>
            <a:rPr lang="ko-KR" dirty="0"/>
            <a:t>보드 타는 사람임</a:t>
          </a:r>
          <a:endParaRPr lang="en-US" dirty="0"/>
        </a:p>
      </dgm:t>
    </dgm:pt>
    <dgm:pt modelId="{D6E73BEB-7E99-487B-9132-4AA6EFECBB42}" type="parTrans" cxnId="{2648BD97-89B5-4D5F-A0B2-8AF8DBCE0C10}">
      <dgm:prSet/>
      <dgm:spPr/>
      <dgm:t>
        <a:bodyPr/>
        <a:lstStyle/>
        <a:p>
          <a:endParaRPr lang="en-US"/>
        </a:p>
      </dgm:t>
    </dgm:pt>
    <dgm:pt modelId="{B0E2698C-4A12-4A15-8374-D964CB85BB19}" type="sibTrans" cxnId="{2648BD97-89B5-4D5F-A0B2-8AF8DBCE0C10}">
      <dgm:prSet/>
      <dgm:spPr/>
      <dgm:t>
        <a:bodyPr/>
        <a:lstStyle/>
        <a:p>
          <a:endParaRPr lang="en-US"/>
        </a:p>
      </dgm:t>
    </dgm:pt>
    <dgm:pt modelId="{76E3AB6F-2911-40A0-9341-17DE24429318}">
      <dgm:prSet/>
      <dgm:spPr/>
      <dgm:t>
        <a:bodyPr/>
        <a:lstStyle/>
        <a:p>
          <a:r>
            <a:rPr lang="en-US"/>
            <a:t>-</a:t>
          </a:r>
          <a:r>
            <a:rPr lang="ko-KR"/>
            <a:t>장애물과 충돌하면 즉시 죽게됨</a:t>
          </a:r>
          <a:endParaRPr lang="en-US"/>
        </a:p>
      </dgm:t>
    </dgm:pt>
    <dgm:pt modelId="{A04DD357-D4DE-4B1A-ABF0-1448B61CE9CD}" type="parTrans" cxnId="{0B02D845-865D-4FCF-A902-032F3487C1F9}">
      <dgm:prSet/>
      <dgm:spPr/>
      <dgm:t>
        <a:bodyPr/>
        <a:lstStyle/>
        <a:p>
          <a:endParaRPr lang="en-US"/>
        </a:p>
      </dgm:t>
    </dgm:pt>
    <dgm:pt modelId="{EC9E8098-4631-40A9-9D10-A6CFD4CB77D2}" type="sibTrans" cxnId="{0B02D845-865D-4FCF-A902-032F3487C1F9}">
      <dgm:prSet/>
      <dgm:spPr/>
      <dgm:t>
        <a:bodyPr/>
        <a:lstStyle/>
        <a:p>
          <a:endParaRPr lang="en-US"/>
        </a:p>
      </dgm:t>
    </dgm:pt>
    <dgm:pt modelId="{BD61E87E-5755-4B6C-A21B-F2F4CC75A246}">
      <dgm:prSet/>
      <dgm:spPr/>
      <dgm:t>
        <a:bodyPr/>
        <a:lstStyle/>
        <a:p>
          <a:r>
            <a:rPr lang="en-US"/>
            <a:t>-</a:t>
          </a:r>
          <a:r>
            <a:rPr lang="ko-KR"/>
            <a:t>내려갈수록 속도 빨라짐</a:t>
          </a:r>
          <a:endParaRPr lang="en-US"/>
        </a:p>
      </dgm:t>
    </dgm:pt>
    <dgm:pt modelId="{8C6CE6A9-D30A-4EBE-83E7-5FBA6ABA7A2A}" type="parTrans" cxnId="{984C1399-B491-4979-B654-A549F0E4FF57}">
      <dgm:prSet/>
      <dgm:spPr/>
      <dgm:t>
        <a:bodyPr/>
        <a:lstStyle/>
        <a:p>
          <a:endParaRPr lang="en-US"/>
        </a:p>
      </dgm:t>
    </dgm:pt>
    <dgm:pt modelId="{501028BD-C2D4-4160-B21F-7F75885DCD20}" type="sibTrans" cxnId="{984C1399-B491-4979-B654-A549F0E4FF57}">
      <dgm:prSet/>
      <dgm:spPr/>
      <dgm:t>
        <a:bodyPr/>
        <a:lstStyle/>
        <a:p>
          <a:endParaRPr lang="en-US"/>
        </a:p>
      </dgm:t>
    </dgm:pt>
    <dgm:pt modelId="{F4C125FA-1621-4AF0-9DB7-B38E03DBC056}" type="pres">
      <dgm:prSet presAssocID="{F77D1C5E-B716-47EB-8E9F-41EAB7FF7B0F}" presName="vert0" presStyleCnt="0">
        <dgm:presLayoutVars>
          <dgm:dir/>
          <dgm:animOne val="branch"/>
          <dgm:animLvl val="lvl"/>
        </dgm:presLayoutVars>
      </dgm:prSet>
      <dgm:spPr/>
    </dgm:pt>
    <dgm:pt modelId="{E86923E1-0EBA-4681-8291-86B7F00DF863}" type="pres">
      <dgm:prSet presAssocID="{DCDE52B3-457D-4BEF-B1F9-141A6416BDC2}" presName="thickLine" presStyleLbl="alignNode1" presStyleIdx="0" presStyleCnt="4"/>
      <dgm:spPr/>
    </dgm:pt>
    <dgm:pt modelId="{02A5BB46-2C6B-4A6F-B685-47F3713E0AB7}" type="pres">
      <dgm:prSet presAssocID="{DCDE52B3-457D-4BEF-B1F9-141A6416BDC2}" presName="horz1" presStyleCnt="0"/>
      <dgm:spPr/>
    </dgm:pt>
    <dgm:pt modelId="{13609554-A9C5-490A-99B0-5B99E0DC1D0A}" type="pres">
      <dgm:prSet presAssocID="{DCDE52B3-457D-4BEF-B1F9-141A6416BDC2}" presName="tx1" presStyleLbl="revTx" presStyleIdx="0" presStyleCnt="4"/>
      <dgm:spPr/>
    </dgm:pt>
    <dgm:pt modelId="{592D26A3-5E22-4190-97E7-97D72EC152A2}" type="pres">
      <dgm:prSet presAssocID="{DCDE52B3-457D-4BEF-B1F9-141A6416BDC2}" presName="vert1" presStyleCnt="0"/>
      <dgm:spPr/>
    </dgm:pt>
    <dgm:pt modelId="{68A6148D-A773-4791-8B2A-1396B3125FA4}" type="pres">
      <dgm:prSet presAssocID="{138B5C1E-AFDD-45E9-8584-D177969EABBA}" presName="thickLine" presStyleLbl="alignNode1" presStyleIdx="1" presStyleCnt="4"/>
      <dgm:spPr/>
    </dgm:pt>
    <dgm:pt modelId="{8C667328-1F56-4E0C-9927-3AE366010C9C}" type="pres">
      <dgm:prSet presAssocID="{138B5C1E-AFDD-45E9-8584-D177969EABBA}" presName="horz1" presStyleCnt="0"/>
      <dgm:spPr/>
    </dgm:pt>
    <dgm:pt modelId="{4CA6710E-D527-43C1-A757-0F413A41C284}" type="pres">
      <dgm:prSet presAssocID="{138B5C1E-AFDD-45E9-8584-D177969EABBA}" presName="tx1" presStyleLbl="revTx" presStyleIdx="1" presStyleCnt="4"/>
      <dgm:spPr/>
    </dgm:pt>
    <dgm:pt modelId="{B578DEE5-A403-4444-BE38-1E76B6E271E6}" type="pres">
      <dgm:prSet presAssocID="{138B5C1E-AFDD-45E9-8584-D177969EABBA}" presName="vert1" presStyleCnt="0"/>
      <dgm:spPr/>
    </dgm:pt>
    <dgm:pt modelId="{194ACE33-0392-47CD-A722-DE1E46CFBA3B}" type="pres">
      <dgm:prSet presAssocID="{76E3AB6F-2911-40A0-9341-17DE24429318}" presName="thickLine" presStyleLbl="alignNode1" presStyleIdx="2" presStyleCnt="4"/>
      <dgm:spPr/>
    </dgm:pt>
    <dgm:pt modelId="{3DF06477-B9BE-4C1F-8E3B-120BD76131CC}" type="pres">
      <dgm:prSet presAssocID="{76E3AB6F-2911-40A0-9341-17DE24429318}" presName="horz1" presStyleCnt="0"/>
      <dgm:spPr/>
    </dgm:pt>
    <dgm:pt modelId="{AA086CF1-DB87-4736-82BD-5A8FE3CD505E}" type="pres">
      <dgm:prSet presAssocID="{76E3AB6F-2911-40A0-9341-17DE24429318}" presName="tx1" presStyleLbl="revTx" presStyleIdx="2" presStyleCnt="4"/>
      <dgm:spPr/>
    </dgm:pt>
    <dgm:pt modelId="{8A0989C0-AD5D-430E-9783-C8F0B9D02CF4}" type="pres">
      <dgm:prSet presAssocID="{76E3AB6F-2911-40A0-9341-17DE24429318}" presName="vert1" presStyleCnt="0"/>
      <dgm:spPr/>
    </dgm:pt>
    <dgm:pt modelId="{C6E4CDDC-27B2-4887-A206-A94374CACA6B}" type="pres">
      <dgm:prSet presAssocID="{BD61E87E-5755-4B6C-A21B-F2F4CC75A246}" presName="thickLine" presStyleLbl="alignNode1" presStyleIdx="3" presStyleCnt="4"/>
      <dgm:spPr/>
    </dgm:pt>
    <dgm:pt modelId="{D1615830-F8BC-4009-A3B8-58CA517EA6ED}" type="pres">
      <dgm:prSet presAssocID="{BD61E87E-5755-4B6C-A21B-F2F4CC75A246}" presName="horz1" presStyleCnt="0"/>
      <dgm:spPr/>
    </dgm:pt>
    <dgm:pt modelId="{4144A1F8-CDBE-4A0D-B152-FA5043BCFA5A}" type="pres">
      <dgm:prSet presAssocID="{BD61E87E-5755-4B6C-A21B-F2F4CC75A246}" presName="tx1" presStyleLbl="revTx" presStyleIdx="3" presStyleCnt="4"/>
      <dgm:spPr/>
    </dgm:pt>
    <dgm:pt modelId="{1BAF7C7F-8489-477E-B61F-F6E65792FAB4}" type="pres">
      <dgm:prSet presAssocID="{BD61E87E-5755-4B6C-A21B-F2F4CC75A246}" presName="vert1" presStyleCnt="0"/>
      <dgm:spPr/>
    </dgm:pt>
  </dgm:ptLst>
  <dgm:cxnLst>
    <dgm:cxn modelId="{FB7E5728-BAF0-46FA-B836-DAC49D0DF0B3}" srcId="{F77D1C5E-B716-47EB-8E9F-41EAB7FF7B0F}" destId="{DCDE52B3-457D-4BEF-B1F9-141A6416BDC2}" srcOrd="0" destOrd="0" parTransId="{155B532E-D2C1-48BC-B1E2-C4448052794A}" sibTransId="{BB35FB87-A679-4AF0-A9EF-E6B5E2300203}"/>
    <dgm:cxn modelId="{0B02D845-865D-4FCF-A902-032F3487C1F9}" srcId="{F77D1C5E-B716-47EB-8E9F-41EAB7FF7B0F}" destId="{76E3AB6F-2911-40A0-9341-17DE24429318}" srcOrd="2" destOrd="0" parTransId="{A04DD357-D4DE-4B1A-ABF0-1448B61CE9CD}" sibTransId="{EC9E8098-4631-40A9-9D10-A6CFD4CB77D2}"/>
    <dgm:cxn modelId="{2648BD97-89B5-4D5F-A0B2-8AF8DBCE0C10}" srcId="{F77D1C5E-B716-47EB-8E9F-41EAB7FF7B0F}" destId="{138B5C1E-AFDD-45E9-8584-D177969EABBA}" srcOrd="1" destOrd="0" parTransId="{D6E73BEB-7E99-487B-9132-4AA6EFECBB42}" sibTransId="{B0E2698C-4A12-4A15-8374-D964CB85BB19}"/>
    <dgm:cxn modelId="{984C1399-B491-4979-B654-A549F0E4FF57}" srcId="{F77D1C5E-B716-47EB-8E9F-41EAB7FF7B0F}" destId="{BD61E87E-5755-4B6C-A21B-F2F4CC75A246}" srcOrd="3" destOrd="0" parTransId="{8C6CE6A9-D30A-4EBE-83E7-5FBA6ABA7A2A}" sibTransId="{501028BD-C2D4-4160-B21F-7F75885DCD20}"/>
    <dgm:cxn modelId="{4C2E48B3-8227-480F-996A-9223A2E2B0F8}" type="presOf" srcId="{F77D1C5E-B716-47EB-8E9F-41EAB7FF7B0F}" destId="{F4C125FA-1621-4AF0-9DB7-B38E03DBC056}" srcOrd="0" destOrd="0" presId="urn:microsoft.com/office/officeart/2008/layout/LinedList"/>
    <dgm:cxn modelId="{300C24BE-D63A-4891-ADEE-776610682A88}" type="presOf" srcId="{BD61E87E-5755-4B6C-A21B-F2F4CC75A246}" destId="{4144A1F8-CDBE-4A0D-B152-FA5043BCFA5A}" srcOrd="0" destOrd="0" presId="urn:microsoft.com/office/officeart/2008/layout/LinedList"/>
    <dgm:cxn modelId="{5492F7BE-69B6-45FC-96E8-ACBBDF82ED3C}" type="presOf" srcId="{DCDE52B3-457D-4BEF-B1F9-141A6416BDC2}" destId="{13609554-A9C5-490A-99B0-5B99E0DC1D0A}" srcOrd="0" destOrd="0" presId="urn:microsoft.com/office/officeart/2008/layout/LinedList"/>
    <dgm:cxn modelId="{CDD32DD0-4E1D-4714-B69C-F6B5CF3C1A45}" type="presOf" srcId="{76E3AB6F-2911-40A0-9341-17DE24429318}" destId="{AA086CF1-DB87-4736-82BD-5A8FE3CD505E}" srcOrd="0" destOrd="0" presId="urn:microsoft.com/office/officeart/2008/layout/LinedList"/>
    <dgm:cxn modelId="{C37730D8-73E3-47E2-82AB-FEFA93C3D731}" type="presOf" srcId="{138B5C1E-AFDD-45E9-8584-D177969EABBA}" destId="{4CA6710E-D527-43C1-A757-0F413A41C284}" srcOrd="0" destOrd="0" presId="urn:microsoft.com/office/officeart/2008/layout/LinedList"/>
    <dgm:cxn modelId="{1EF06D73-9217-45CE-9934-E6782F7DCE5F}" type="presParOf" srcId="{F4C125FA-1621-4AF0-9DB7-B38E03DBC056}" destId="{E86923E1-0EBA-4681-8291-86B7F00DF863}" srcOrd="0" destOrd="0" presId="urn:microsoft.com/office/officeart/2008/layout/LinedList"/>
    <dgm:cxn modelId="{74A8021D-221D-43BB-AEA8-8765C5F27949}" type="presParOf" srcId="{F4C125FA-1621-4AF0-9DB7-B38E03DBC056}" destId="{02A5BB46-2C6B-4A6F-B685-47F3713E0AB7}" srcOrd="1" destOrd="0" presId="urn:microsoft.com/office/officeart/2008/layout/LinedList"/>
    <dgm:cxn modelId="{B8109934-C08C-4340-8410-A047666B5E79}" type="presParOf" srcId="{02A5BB46-2C6B-4A6F-B685-47F3713E0AB7}" destId="{13609554-A9C5-490A-99B0-5B99E0DC1D0A}" srcOrd="0" destOrd="0" presId="urn:microsoft.com/office/officeart/2008/layout/LinedList"/>
    <dgm:cxn modelId="{D6FB243F-5A02-4D8A-BA16-E574DE411E89}" type="presParOf" srcId="{02A5BB46-2C6B-4A6F-B685-47F3713E0AB7}" destId="{592D26A3-5E22-4190-97E7-97D72EC152A2}" srcOrd="1" destOrd="0" presId="urn:microsoft.com/office/officeart/2008/layout/LinedList"/>
    <dgm:cxn modelId="{D3346538-999A-44C5-8F23-EE758546B917}" type="presParOf" srcId="{F4C125FA-1621-4AF0-9DB7-B38E03DBC056}" destId="{68A6148D-A773-4791-8B2A-1396B3125FA4}" srcOrd="2" destOrd="0" presId="urn:microsoft.com/office/officeart/2008/layout/LinedList"/>
    <dgm:cxn modelId="{E4095C69-0198-4F5E-9BBF-7190B6EE5BB2}" type="presParOf" srcId="{F4C125FA-1621-4AF0-9DB7-B38E03DBC056}" destId="{8C667328-1F56-4E0C-9927-3AE366010C9C}" srcOrd="3" destOrd="0" presId="urn:microsoft.com/office/officeart/2008/layout/LinedList"/>
    <dgm:cxn modelId="{D9700FDA-10B1-42AC-B62D-241591446F81}" type="presParOf" srcId="{8C667328-1F56-4E0C-9927-3AE366010C9C}" destId="{4CA6710E-D527-43C1-A757-0F413A41C284}" srcOrd="0" destOrd="0" presId="urn:microsoft.com/office/officeart/2008/layout/LinedList"/>
    <dgm:cxn modelId="{105E664F-83CD-40FB-B021-9E8E88D900F0}" type="presParOf" srcId="{8C667328-1F56-4E0C-9927-3AE366010C9C}" destId="{B578DEE5-A403-4444-BE38-1E76B6E271E6}" srcOrd="1" destOrd="0" presId="urn:microsoft.com/office/officeart/2008/layout/LinedList"/>
    <dgm:cxn modelId="{641B598A-0086-48FD-BA44-08800F30EC4B}" type="presParOf" srcId="{F4C125FA-1621-4AF0-9DB7-B38E03DBC056}" destId="{194ACE33-0392-47CD-A722-DE1E46CFBA3B}" srcOrd="4" destOrd="0" presId="urn:microsoft.com/office/officeart/2008/layout/LinedList"/>
    <dgm:cxn modelId="{E7623985-28B0-4C93-A344-0870652100F8}" type="presParOf" srcId="{F4C125FA-1621-4AF0-9DB7-B38E03DBC056}" destId="{3DF06477-B9BE-4C1F-8E3B-120BD76131CC}" srcOrd="5" destOrd="0" presId="urn:microsoft.com/office/officeart/2008/layout/LinedList"/>
    <dgm:cxn modelId="{9175BA85-294D-4DD8-897A-FB134B58B473}" type="presParOf" srcId="{3DF06477-B9BE-4C1F-8E3B-120BD76131CC}" destId="{AA086CF1-DB87-4736-82BD-5A8FE3CD505E}" srcOrd="0" destOrd="0" presId="urn:microsoft.com/office/officeart/2008/layout/LinedList"/>
    <dgm:cxn modelId="{6DADF431-CB67-4C34-986C-A6527855FCC5}" type="presParOf" srcId="{3DF06477-B9BE-4C1F-8E3B-120BD76131CC}" destId="{8A0989C0-AD5D-430E-9783-C8F0B9D02CF4}" srcOrd="1" destOrd="0" presId="urn:microsoft.com/office/officeart/2008/layout/LinedList"/>
    <dgm:cxn modelId="{904DD729-B3F0-4DFE-9378-0DAC293C07CC}" type="presParOf" srcId="{F4C125FA-1621-4AF0-9DB7-B38E03DBC056}" destId="{C6E4CDDC-27B2-4887-A206-A94374CACA6B}" srcOrd="6" destOrd="0" presId="urn:microsoft.com/office/officeart/2008/layout/LinedList"/>
    <dgm:cxn modelId="{05ACF9E2-7ABF-4502-829A-47B52D8E7F82}" type="presParOf" srcId="{F4C125FA-1621-4AF0-9DB7-B38E03DBC056}" destId="{D1615830-F8BC-4009-A3B8-58CA517EA6ED}" srcOrd="7" destOrd="0" presId="urn:microsoft.com/office/officeart/2008/layout/LinedList"/>
    <dgm:cxn modelId="{73286229-7C4B-41CD-BFD6-4D697A06B5B1}" type="presParOf" srcId="{D1615830-F8BC-4009-A3B8-58CA517EA6ED}" destId="{4144A1F8-CDBE-4A0D-B152-FA5043BCFA5A}" srcOrd="0" destOrd="0" presId="urn:microsoft.com/office/officeart/2008/layout/LinedList"/>
    <dgm:cxn modelId="{8B75D8EA-61E5-43AC-A889-F2BB1CCEE662}" type="presParOf" srcId="{D1615830-F8BC-4009-A3B8-58CA517EA6ED}" destId="{1BAF7C7F-8489-477E-B61F-F6E65792FA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923E1-0EBA-4681-8291-86B7F00DF863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9554-A9C5-490A-99B0-5B99E0DC1D0A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</a:t>
          </a:r>
          <a:r>
            <a:rPr lang="ko-KR" sz="2900" kern="1200" dirty="0"/>
            <a:t>스키 타고 내려가는 동안 장애물을 피하며 </a:t>
          </a:r>
          <a:r>
            <a:rPr lang="ko-KR" sz="2900" kern="1200" dirty="0" err="1"/>
            <a:t>생존해야함</a:t>
          </a:r>
          <a:endParaRPr lang="en-US" sz="2900" kern="1200" dirty="0"/>
        </a:p>
      </dsp:txBody>
      <dsp:txXfrm>
        <a:off x="0" y="0"/>
        <a:ext cx="6245265" cy="1397336"/>
      </dsp:txXfrm>
    </dsp:sp>
    <dsp:sp modelId="{68A6148D-A773-4791-8B2A-1396B3125FA4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710E-D527-43C1-A757-0F413A41C284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</a:t>
          </a:r>
          <a:r>
            <a:rPr lang="ko-KR" sz="2900" kern="1200" dirty="0"/>
            <a:t>장애물은 몬스터</a:t>
          </a:r>
          <a:r>
            <a:rPr lang="en-US" sz="2900" kern="1200" dirty="0"/>
            <a:t>, </a:t>
          </a:r>
          <a:r>
            <a:rPr lang="ko-KR" sz="2900" kern="1200" dirty="0"/>
            <a:t>나무</a:t>
          </a:r>
          <a:r>
            <a:rPr lang="en-US" sz="2900" kern="1200" dirty="0"/>
            <a:t>, </a:t>
          </a:r>
          <a:r>
            <a:rPr lang="ko-KR" sz="2900" kern="1200" dirty="0"/>
            <a:t>돌</a:t>
          </a:r>
          <a:r>
            <a:rPr lang="en-US" sz="2900" kern="1200" dirty="0"/>
            <a:t>, </a:t>
          </a:r>
          <a:r>
            <a:rPr lang="ko-KR" sz="2900" kern="1200" dirty="0"/>
            <a:t>보드 타는 사람임</a:t>
          </a:r>
          <a:endParaRPr lang="en-US" sz="2900" kern="1200" dirty="0"/>
        </a:p>
      </dsp:txBody>
      <dsp:txXfrm>
        <a:off x="0" y="1397336"/>
        <a:ext cx="6245265" cy="1397336"/>
      </dsp:txXfrm>
    </dsp:sp>
    <dsp:sp modelId="{194ACE33-0392-47CD-A722-DE1E46CFBA3B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86CF1-DB87-4736-82BD-5A8FE3CD505E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</a:t>
          </a:r>
          <a:r>
            <a:rPr lang="ko-KR" sz="2900" kern="1200"/>
            <a:t>장애물과 충돌하면 즉시 죽게됨</a:t>
          </a:r>
          <a:endParaRPr lang="en-US" sz="2900" kern="1200"/>
        </a:p>
      </dsp:txBody>
      <dsp:txXfrm>
        <a:off x="0" y="2794673"/>
        <a:ext cx="6245265" cy="1397336"/>
      </dsp:txXfrm>
    </dsp:sp>
    <dsp:sp modelId="{C6E4CDDC-27B2-4887-A206-A94374CACA6B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4A1F8-CDBE-4A0D-B152-FA5043BCFA5A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</a:t>
          </a:r>
          <a:r>
            <a:rPr lang="ko-KR" sz="2900" kern="1200"/>
            <a:t>내려갈수록 속도 빨라짐</a:t>
          </a:r>
          <a:endParaRPr lang="en-US" sz="2900" kern="1200"/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7AB3-AA6D-7C03-314A-A191D720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A4163-A266-4FA9-7346-555B614C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2F59-21E9-75DF-8C57-EE146A1D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0D37B-731C-E0BF-647D-D33FA73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02107-CD48-84D9-8982-3CAA5CD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1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45EF-694F-57DD-422B-4B84A5F9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27EB4-05B5-9DFB-BA99-B8CBE5C2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CD8C-592F-36B7-D9CD-5D5914F1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4999-1CC4-9987-904D-5EBF31F9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40086-AD6A-ADE4-0A97-48842165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F56466-6151-C299-DF78-CF901E54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DC89B-63D5-AADF-A122-E72931B9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60E5-219A-8CCE-4E61-85FB7DB9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1331-9054-F318-C105-6AE985A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CEF6B-7B60-A3D2-6BA1-7871F94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EFAF-3BC6-DA74-6BE7-AE7AA9C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34A34-C05C-735D-8046-64F2F3F0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F5150-3085-9253-07BC-AD343A9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5118-B193-BEB3-EACB-70CEEE1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C67A-C2A2-FE36-C068-7B3A3E7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87017-8C7A-5C0D-DFBA-505E5564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D8820-F734-A948-5298-620B8650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0177A-A380-B46F-5669-9975B2C6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5DC92-3A39-78EC-7B94-A16BCB6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457F-E220-238E-4CBE-4A2FFFB8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75B1-B6FA-453A-C02A-34AE91D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F84BC-CED1-3262-F2E1-DA7C1A8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213E9-D914-2199-E8A4-BC18802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ED5DD-C99B-8FAF-BD22-91396BC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87D4F-8D17-5215-8F23-A5B2FBD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F21A-39F0-DF61-A98D-0F912B9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A7D5-AEF4-B1D9-D12C-8181032F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9837C-2201-C9FF-1801-127F5D1F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F19E8-2C0B-4C12-536F-BC7E49DB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692E0-EF22-CB3E-F73D-C6254DC9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6C884-794D-3439-FA83-4D2BDFAA1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846F0-0DD7-9BA6-15E1-8174963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20A85-9623-3881-2E05-1EB32188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07D9A-FE00-C318-87A6-60B41E5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CCA9-15A4-D2AF-0107-E9AD322B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C144A-F537-31C6-AAF8-6DB8293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30DCA-9A02-E343-F186-1BD1BF9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9396C-ECFF-073E-9620-012A4141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BF31A0-2C2B-FFC4-D664-C2192D60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C9AEC-57E9-BDD9-9DB0-0C2CA766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0D6CE-C570-DCBD-4403-047BBA7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ABEB-8086-CB68-7145-1EEEDE5D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F126D-4E56-7D4E-EE18-DE1E585D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E669A-2C79-BB60-A6B2-DFDE4785F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D1AAE-A24D-D73F-F757-F2C75E6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A8CE9-706F-481C-3B20-9FF3792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03AD6-9EEE-B6CD-68C5-147BB7B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003C-BBE2-58B4-2037-6575C54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D8AD8-DD15-EC88-9FAC-C33C7ECB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69D42-945C-A25A-56A6-71B5A5B9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F46E1-6A9E-8F20-8DE9-3A3886DA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7BD53-996B-20D5-6F5D-E2147BF3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BFA12-9973-88C2-B331-A262951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C02BC-F1A0-0651-CDE6-1C60D096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91E01-B218-B0E0-8D61-17ED639B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EB96-EB30-BE78-19C5-52630F98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E984-AED3-4122-A0D6-C8C36C55353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BDF7-8096-557E-BBE6-30B2B3C5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A5382-4CA2-0837-F56F-13E65315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A219C-9D8C-3E81-9CBE-51F3E4612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FCD98-6F3A-5D59-D361-7F4E8399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237" y="46307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2022180008 </a:t>
            </a:r>
            <a:r>
              <a:rPr lang="ko-KR" altLang="en-US" dirty="0"/>
              <a:t>김유민</a:t>
            </a:r>
          </a:p>
        </p:txBody>
      </p:sp>
    </p:spTree>
    <p:extLst>
      <p:ext uri="{BB962C8B-B14F-4D97-AF65-F5344CB8AC3E}">
        <p14:creationId xmlns:p14="http://schemas.microsoft.com/office/powerpoint/2010/main" val="5915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0BFA9-0971-79D2-B100-C6A8935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2895"/>
            <a:ext cx="8229600" cy="1143795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개발 일정 </a:t>
            </a:r>
            <a:r>
              <a:rPr lang="en-US" altLang="ko-KR" sz="2800" b="1" dirty="0"/>
              <a:t>(10</a:t>
            </a:r>
            <a:r>
              <a:rPr lang="ko-KR" altLang="en-US" sz="2800" b="1" dirty="0"/>
              <a:t>월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740300-AEDC-7A63-021E-64F1E5E1B9D3}"/>
              </a:ext>
            </a:extLst>
          </p:cNvPr>
          <p:cNvSpPr/>
          <p:nvPr/>
        </p:nvSpPr>
        <p:spPr>
          <a:xfrm>
            <a:off x="5166191" y="255960"/>
            <a:ext cx="1754841" cy="69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29CFD-791B-9FD7-DC9B-86610D7591E9}"/>
              </a:ext>
            </a:extLst>
          </p:cNvPr>
          <p:cNvSpPr/>
          <p:nvPr/>
        </p:nvSpPr>
        <p:spPr>
          <a:xfrm>
            <a:off x="1676400" y="1086263"/>
            <a:ext cx="1176735" cy="33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199208-50FC-EB1D-E86B-0858FD6C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91585"/>
              </p:ext>
            </p:extLst>
          </p:nvPr>
        </p:nvGraphicFramePr>
        <p:xfrm>
          <a:off x="413365" y="624404"/>
          <a:ext cx="10242547" cy="599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221">
                  <a:extLst>
                    <a:ext uri="{9D8B030D-6E8A-4147-A177-3AD203B41FA5}">
                      <a16:colId xmlns:a16="http://schemas.microsoft.com/office/drawing/2014/main" val="2122102734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718787656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4285913591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703341809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39848790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174133411"/>
                    </a:ext>
                  </a:extLst>
                </a:gridCol>
                <a:gridCol w="1463221">
                  <a:extLst>
                    <a:ext uri="{9D8B030D-6E8A-4147-A177-3AD203B41FA5}">
                      <a16:colId xmlns:a16="http://schemas.microsoft.com/office/drawing/2014/main" val="1948631033"/>
                    </a:ext>
                  </a:extLst>
                </a:gridCol>
              </a:tblGrid>
              <a:tr h="453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06420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3505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899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38055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25230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7514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2666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6803"/>
                  </a:ext>
                </a:extLst>
              </a:tr>
              <a:tr h="6933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614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5E245C-E541-E11A-F8DF-F18A46728492}"/>
              </a:ext>
            </a:extLst>
          </p:cNvPr>
          <p:cNvSpPr txBox="1"/>
          <p:nvPr/>
        </p:nvSpPr>
        <p:spPr>
          <a:xfrm>
            <a:off x="377950" y="105474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16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96D0E4-2911-FB04-8CEB-91E66A65CFDE}"/>
              </a:ext>
            </a:extLst>
          </p:cNvPr>
          <p:cNvSpPr/>
          <p:nvPr/>
        </p:nvSpPr>
        <p:spPr>
          <a:xfrm>
            <a:off x="413365" y="108626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853D2-B8ED-8670-BDA2-DE5B5A5B3FD2}"/>
              </a:ext>
            </a:extLst>
          </p:cNvPr>
          <p:cNvSpPr/>
          <p:nvPr/>
        </p:nvSpPr>
        <p:spPr>
          <a:xfrm>
            <a:off x="413365" y="176697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05FF48-4C4D-07FA-77F3-B7B490F9A9E3}"/>
              </a:ext>
            </a:extLst>
          </p:cNvPr>
          <p:cNvSpPr/>
          <p:nvPr/>
        </p:nvSpPr>
        <p:spPr>
          <a:xfrm>
            <a:off x="1884374" y="10731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C3509-9E12-A7ED-7288-64FB5D6F0954}"/>
              </a:ext>
            </a:extLst>
          </p:cNvPr>
          <p:cNvSpPr/>
          <p:nvPr/>
        </p:nvSpPr>
        <p:spPr>
          <a:xfrm>
            <a:off x="1884374" y="176436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D873-C41A-C10B-AA76-D58EC936956F}"/>
              </a:ext>
            </a:extLst>
          </p:cNvPr>
          <p:cNvSpPr/>
          <p:nvPr/>
        </p:nvSpPr>
        <p:spPr>
          <a:xfrm>
            <a:off x="3343470" y="10731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23B78-31E8-E642-A388-A568E1CB0206}"/>
              </a:ext>
            </a:extLst>
          </p:cNvPr>
          <p:cNvSpPr/>
          <p:nvPr/>
        </p:nvSpPr>
        <p:spPr>
          <a:xfrm>
            <a:off x="413365" y="245622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3D7B5-A8B9-EAFA-F671-BE8459F18147}"/>
              </a:ext>
            </a:extLst>
          </p:cNvPr>
          <p:cNvSpPr/>
          <p:nvPr/>
        </p:nvSpPr>
        <p:spPr>
          <a:xfrm>
            <a:off x="1884374" y="24599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34B9CE-E606-F651-2915-A07DA3DDFE24}"/>
              </a:ext>
            </a:extLst>
          </p:cNvPr>
          <p:cNvSpPr/>
          <p:nvPr/>
        </p:nvSpPr>
        <p:spPr>
          <a:xfrm>
            <a:off x="3343470" y="17668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FC5DBE-67B2-5440-5F47-F58144281079}"/>
              </a:ext>
            </a:extLst>
          </p:cNvPr>
          <p:cNvSpPr/>
          <p:nvPr/>
        </p:nvSpPr>
        <p:spPr>
          <a:xfrm>
            <a:off x="3343470" y="2462391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D0A93-63CE-C4A7-4C4A-B1329A20B60F}"/>
              </a:ext>
            </a:extLst>
          </p:cNvPr>
          <p:cNvSpPr/>
          <p:nvPr/>
        </p:nvSpPr>
        <p:spPr>
          <a:xfrm>
            <a:off x="413365" y="31565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2B3C81-8435-619E-967C-1066E5E32232}"/>
              </a:ext>
            </a:extLst>
          </p:cNvPr>
          <p:cNvSpPr/>
          <p:nvPr/>
        </p:nvSpPr>
        <p:spPr>
          <a:xfrm>
            <a:off x="1884374" y="31565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1261E-8FD4-2501-B2BC-5FCFB00E9EDB}"/>
              </a:ext>
            </a:extLst>
          </p:cNvPr>
          <p:cNvSpPr/>
          <p:nvPr/>
        </p:nvSpPr>
        <p:spPr>
          <a:xfrm>
            <a:off x="413364" y="385527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BE706-99B0-B291-BB56-2716FE0F958C}"/>
              </a:ext>
            </a:extLst>
          </p:cNvPr>
          <p:cNvSpPr/>
          <p:nvPr/>
        </p:nvSpPr>
        <p:spPr>
          <a:xfrm>
            <a:off x="413364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41F4B8-CD16-242E-C309-E504E9699B10}"/>
              </a:ext>
            </a:extLst>
          </p:cNvPr>
          <p:cNvSpPr/>
          <p:nvPr/>
        </p:nvSpPr>
        <p:spPr>
          <a:xfrm>
            <a:off x="413364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E1B2C5-2B2A-058C-F7AD-E5A6DEF31580}"/>
              </a:ext>
            </a:extLst>
          </p:cNvPr>
          <p:cNvSpPr/>
          <p:nvPr/>
        </p:nvSpPr>
        <p:spPr>
          <a:xfrm>
            <a:off x="413364" y="59345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0902D-B4FE-5ADB-3287-30D3AE640060}"/>
              </a:ext>
            </a:extLst>
          </p:cNvPr>
          <p:cNvSpPr/>
          <p:nvPr/>
        </p:nvSpPr>
        <p:spPr>
          <a:xfrm>
            <a:off x="1884374" y="59345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328059-A197-6E1B-954F-F0CB3777E0B3}"/>
              </a:ext>
            </a:extLst>
          </p:cNvPr>
          <p:cNvSpPr/>
          <p:nvPr/>
        </p:nvSpPr>
        <p:spPr>
          <a:xfrm>
            <a:off x="1884374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CBE6BE-A09D-5043-2024-F15B3161F9E4}"/>
              </a:ext>
            </a:extLst>
          </p:cNvPr>
          <p:cNvSpPr/>
          <p:nvPr/>
        </p:nvSpPr>
        <p:spPr>
          <a:xfrm>
            <a:off x="1884374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C475CF-70ED-52DB-DA9E-0AFB8FE89F69}"/>
              </a:ext>
            </a:extLst>
          </p:cNvPr>
          <p:cNvSpPr/>
          <p:nvPr/>
        </p:nvSpPr>
        <p:spPr>
          <a:xfrm>
            <a:off x="1884374" y="384624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BA650D-D0D4-B6B5-1EF0-FFCE95D43A8F}"/>
              </a:ext>
            </a:extLst>
          </p:cNvPr>
          <p:cNvSpPr/>
          <p:nvPr/>
        </p:nvSpPr>
        <p:spPr>
          <a:xfrm>
            <a:off x="3343470" y="315842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9C00E4-0A99-E1E2-0848-38994D5CFB9E}"/>
              </a:ext>
            </a:extLst>
          </p:cNvPr>
          <p:cNvSpPr/>
          <p:nvPr/>
        </p:nvSpPr>
        <p:spPr>
          <a:xfrm>
            <a:off x="3343470" y="385445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776CD0-8771-464C-0065-7FBAB438C9E7}"/>
              </a:ext>
            </a:extLst>
          </p:cNvPr>
          <p:cNvSpPr/>
          <p:nvPr/>
        </p:nvSpPr>
        <p:spPr>
          <a:xfrm>
            <a:off x="3343470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A8FFAD-59C4-8EC6-C3E6-7168A0D2FE1B}"/>
              </a:ext>
            </a:extLst>
          </p:cNvPr>
          <p:cNvSpPr/>
          <p:nvPr/>
        </p:nvSpPr>
        <p:spPr>
          <a:xfrm>
            <a:off x="3343470" y="524199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EB64CD-4A6D-27DF-CF57-E3E7B48BA0F7}"/>
              </a:ext>
            </a:extLst>
          </p:cNvPr>
          <p:cNvSpPr/>
          <p:nvPr/>
        </p:nvSpPr>
        <p:spPr>
          <a:xfrm>
            <a:off x="3343470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867DB8-8ED5-C1BE-287B-44E1BB14C5B7}"/>
              </a:ext>
            </a:extLst>
          </p:cNvPr>
          <p:cNvSpPr/>
          <p:nvPr/>
        </p:nvSpPr>
        <p:spPr>
          <a:xfrm>
            <a:off x="4814480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349227-271A-BBDF-3558-96232B4A694B}"/>
              </a:ext>
            </a:extLst>
          </p:cNvPr>
          <p:cNvSpPr/>
          <p:nvPr/>
        </p:nvSpPr>
        <p:spPr>
          <a:xfrm>
            <a:off x="4799133" y="523661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A42D77-52B0-866A-246A-7A9202E8A433}"/>
              </a:ext>
            </a:extLst>
          </p:cNvPr>
          <p:cNvSpPr/>
          <p:nvPr/>
        </p:nvSpPr>
        <p:spPr>
          <a:xfrm>
            <a:off x="4809550" y="4548226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F05B7E-2F7E-01BA-029C-003721AC515D}"/>
              </a:ext>
            </a:extLst>
          </p:cNvPr>
          <p:cNvSpPr/>
          <p:nvPr/>
        </p:nvSpPr>
        <p:spPr>
          <a:xfrm>
            <a:off x="4799133" y="385445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F5904-1BAE-958B-C025-4E2E48F98BFA}"/>
              </a:ext>
            </a:extLst>
          </p:cNvPr>
          <p:cNvSpPr/>
          <p:nvPr/>
        </p:nvSpPr>
        <p:spPr>
          <a:xfrm>
            <a:off x="4809550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18C562-D895-61C3-FE60-22848D52A44F}"/>
              </a:ext>
            </a:extLst>
          </p:cNvPr>
          <p:cNvSpPr/>
          <p:nvPr/>
        </p:nvSpPr>
        <p:spPr>
          <a:xfrm>
            <a:off x="4809550" y="246379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FC167A-901C-AEE0-4257-79CF8CB78699}"/>
              </a:ext>
            </a:extLst>
          </p:cNvPr>
          <p:cNvSpPr/>
          <p:nvPr/>
        </p:nvSpPr>
        <p:spPr>
          <a:xfrm>
            <a:off x="6273575" y="246379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47E48A-DFC9-2018-6C48-0DD3C78D9EDF}"/>
              </a:ext>
            </a:extLst>
          </p:cNvPr>
          <p:cNvSpPr/>
          <p:nvPr/>
        </p:nvSpPr>
        <p:spPr>
          <a:xfrm>
            <a:off x="6266651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989DA3-3251-E281-296A-DC93A1BAD3A7}"/>
              </a:ext>
            </a:extLst>
          </p:cNvPr>
          <p:cNvSpPr/>
          <p:nvPr/>
        </p:nvSpPr>
        <p:spPr>
          <a:xfrm>
            <a:off x="4809550" y="107969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2FF466-FA9B-939C-AD77-BDD57DEFBF5C}"/>
              </a:ext>
            </a:extLst>
          </p:cNvPr>
          <p:cNvSpPr/>
          <p:nvPr/>
        </p:nvSpPr>
        <p:spPr>
          <a:xfrm>
            <a:off x="4799133" y="177605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0EB77C-713C-939B-7F95-4C9B67B0A429}"/>
              </a:ext>
            </a:extLst>
          </p:cNvPr>
          <p:cNvSpPr/>
          <p:nvPr/>
        </p:nvSpPr>
        <p:spPr>
          <a:xfrm>
            <a:off x="6266651" y="1076403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4C8B0B-4430-7834-398B-EE4225C33392}"/>
              </a:ext>
            </a:extLst>
          </p:cNvPr>
          <p:cNvSpPr/>
          <p:nvPr/>
        </p:nvSpPr>
        <p:spPr>
          <a:xfrm>
            <a:off x="6273575" y="1768229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6F2CF1-1CC8-441A-6963-FDF04C700DB1}"/>
              </a:ext>
            </a:extLst>
          </p:cNvPr>
          <p:cNvSpPr/>
          <p:nvPr/>
        </p:nvSpPr>
        <p:spPr>
          <a:xfrm>
            <a:off x="7734726" y="315623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91BAB9-46E3-6ECB-C5E3-AA6686A3F65B}"/>
              </a:ext>
            </a:extLst>
          </p:cNvPr>
          <p:cNvSpPr/>
          <p:nvPr/>
        </p:nvSpPr>
        <p:spPr>
          <a:xfrm>
            <a:off x="6264656" y="385626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6E72C2-988D-58AB-7262-B859EC402AAB}"/>
              </a:ext>
            </a:extLst>
          </p:cNvPr>
          <p:cNvSpPr/>
          <p:nvPr/>
        </p:nvSpPr>
        <p:spPr>
          <a:xfrm>
            <a:off x="7729801" y="384870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2246C3-D65A-8D98-B5A8-943915B317CF}"/>
              </a:ext>
            </a:extLst>
          </p:cNvPr>
          <p:cNvSpPr/>
          <p:nvPr/>
        </p:nvSpPr>
        <p:spPr>
          <a:xfrm>
            <a:off x="6273575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CB9F0C-C918-CD38-3319-0864887DFC34}"/>
              </a:ext>
            </a:extLst>
          </p:cNvPr>
          <p:cNvSpPr/>
          <p:nvPr/>
        </p:nvSpPr>
        <p:spPr>
          <a:xfrm>
            <a:off x="7729801" y="454103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17CCC-6C0D-2456-0000-457FCF0B66DF}"/>
              </a:ext>
            </a:extLst>
          </p:cNvPr>
          <p:cNvSpPr/>
          <p:nvPr/>
        </p:nvSpPr>
        <p:spPr>
          <a:xfrm>
            <a:off x="6264656" y="524486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907375-51F0-6064-D58B-891AA019587B}"/>
              </a:ext>
            </a:extLst>
          </p:cNvPr>
          <p:cNvSpPr/>
          <p:nvPr/>
        </p:nvSpPr>
        <p:spPr>
          <a:xfrm>
            <a:off x="6264186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23091E-2CA7-29E9-5C02-1375228EC975}"/>
              </a:ext>
            </a:extLst>
          </p:cNvPr>
          <p:cNvSpPr/>
          <p:nvPr/>
        </p:nvSpPr>
        <p:spPr>
          <a:xfrm>
            <a:off x="7729801" y="593311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3B545D-A072-1F8B-1AFD-A4E1321B43E2}"/>
              </a:ext>
            </a:extLst>
          </p:cNvPr>
          <p:cNvSpPr/>
          <p:nvPr/>
        </p:nvSpPr>
        <p:spPr>
          <a:xfrm>
            <a:off x="7727522" y="524240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6798DF-030C-30BE-35B0-DF351896765E}"/>
              </a:ext>
            </a:extLst>
          </p:cNvPr>
          <p:cNvSpPr/>
          <p:nvPr/>
        </p:nvSpPr>
        <p:spPr>
          <a:xfrm>
            <a:off x="7727522" y="2464044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BC6961-0118-BD6A-15FB-6F4E734642F7}"/>
              </a:ext>
            </a:extLst>
          </p:cNvPr>
          <p:cNvSpPr/>
          <p:nvPr/>
        </p:nvSpPr>
        <p:spPr>
          <a:xfrm>
            <a:off x="7727522" y="17717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6E6EDC-8E51-4A18-6FDA-4FA4CAC995ED}"/>
              </a:ext>
            </a:extLst>
          </p:cNvPr>
          <p:cNvSpPr/>
          <p:nvPr/>
        </p:nvSpPr>
        <p:spPr>
          <a:xfrm>
            <a:off x="7723752" y="107886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ACE374-3A77-C68D-164F-B9ADEAB6C966}"/>
              </a:ext>
            </a:extLst>
          </p:cNvPr>
          <p:cNvSpPr/>
          <p:nvPr/>
        </p:nvSpPr>
        <p:spPr>
          <a:xfrm>
            <a:off x="9189832" y="1074835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26D5DD-D4C7-93B8-7C9F-1B40DB17AABE}"/>
              </a:ext>
            </a:extLst>
          </p:cNvPr>
          <p:cNvSpPr/>
          <p:nvPr/>
        </p:nvSpPr>
        <p:spPr>
          <a:xfrm>
            <a:off x="9192104" y="17717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8FEA94E2-1E63-CC95-AD3F-48B19C6A8650}"/>
              </a:ext>
            </a:extLst>
          </p:cNvPr>
          <p:cNvSpPr/>
          <p:nvPr/>
        </p:nvSpPr>
        <p:spPr>
          <a:xfrm>
            <a:off x="9191136" y="2465527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38100E5B-9881-7DFA-8F65-18899DC1225D}"/>
              </a:ext>
            </a:extLst>
          </p:cNvPr>
          <p:cNvSpPr/>
          <p:nvPr/>
        </p:nvSpPr>
        <p:spPr>
          <a:xfrm>
            <a:off x="9194467" y="315769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6BB6408-B5FA-7640-ED32-2BB2E73E9BBA}"/>
              </a:ext>
            </a:extLst>
          </p:cNvPr>
          <p:cNvSpPr/>
          <p:nvPr/>
        </p:nvSpPr>
        <p:spPr>
          <a:xfrm>
            <a:off x="9194467" y="3852734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E93946A-B2EC-09D1-89A4-A81AE85594A2}"/>
              </a:ext>
            </a:extLst>
          </p:cNvPr>
          <p:cNvSpPr/>
          <p:nvPr/>
        </p:nvSpPr>
        <p:spPr>
          <a:xfrm>
            <a:off x="9192856" y="4549828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5DC4D50A-625E-9153-AF2E-D83EFDADA4BC}"/>
              </a:ext>
            </a:extLst>
          </p:cNvPr>
          <p:cNvSpPr/>
          <p:nvPr/>
        </p:nvSpPr>
        <p:spPr>
          <a:xfrm>
            <a:off x="9189275" y="5237470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50C5997-E457-6633-EEEE-76012C94A1A1}"/>
              </a:ext>
            </a:extLst>
          </p:cNvPr>
          <p:cNvSpPr/>
          <p:nvPr/>
        </p:nvSpPr>
        <p:spPr>
          <a:xfrm>
            <a:off x="9189129" y="5925112"/>
            <a:ext cx="232384" cy="157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B87DAD-3930-D820-6819-0A989187A867}"/>
              </a:ext>
            </a:extLst>
          </p:cNvPr>
          <p:cNvSpPr txBox="1"/>
          <p:nvPr/>
        </p:nvSpPr>
        <p:spPr>
          <a:xfrm>
            <a:off x="1860710" y="102800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17</a:t>
            </a:r>
            <a:endParaRPr lang="ko-KR" altLang="en-US" sz="8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BFC050C-DA28-6EC9-634C-1459BA40FA64}"/>
              </a:ext>
            </a:extLst>
          </p:cNvPr>
          <p:cNvSpPr txBox="1"/>
          <p:nvPr/>
        </p:nvSpPr>
        <p:spPr>
          <a:xfrm>
            <a:off x="3301131" y="102060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18</a:t>
            </a:r>
            <a:endParaRPr lang="ko-KR" altLang="en-US" sz="8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913BFFC-1301-1484-3285-4AAA03AD3B08}"/>
              </a:ext>
            </a:extLst>
          </p:cNvPr>
          <p:cNvSpPr txBox="1"/>
          <p:nvPr/>
        </p:nvSpPr>
        <p:spPr>
          <a:xfrm>
            <a:off x="4779065" y="103384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</a:t>
            </a:r>
            <a:endParaRPr lang="ko-KR" altLang="en-US" sz="8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DE55521-CF60-3437-EF9B-7407A05F2187}"/>
              </a:ext>
            </a:extLst>
          </p:cNvPr>
          <p:cNvSpPr txBox="1"/>
          <p:nvPr/>
        </p:nvSpPr>
        <p:spPr>
          <a:xfrm>
            <a:off x="6224312" y="105056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05C04E1-AA07-BEC3-EC49-0F965D792103}"/>
              </a:ext>
            </a:extLst>
          </p:cNvPr>
          <p:cNvSpPr txBox="1"/>
          <p:nvPr/>
        </p:nvSpPr>
        <p:spPr>
          <a:xfrm>
            <a:off x="7717488" y="105713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21</a:t>
            </a:r>
            <a:endParaRPr lang="ko-KR" altLang="en-US" sz="8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C843A89-CB2E-F200-720E-EF6807BA7EA9}"/>
              </a:ext>
            </a:extLst>
          </p:cNvPr>
          <p:cNvSpPr txBox="1"/>
          <p:nvPr/>
        </p:nvSpPr>
        <p:spPr>
          <a:xfrm>
            <a:off x="9153714" y="104403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22</a:t>
            </a:r>
            <a:endParaRPr lang="ko-KR" altLang="en-US" sz="8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C5E315E-5BE8-955A-3B54-244D795A627F}"/>
              </a:ext>
            </a:extLst>
          </p:cNvPr>
          <p:cNvSpPr txBox="1"/>
          <p:nvPr/>
        </p:nvSpPr>
        <p:spPr>
          <a:xfrm>
            <a:off x="381081" y="174258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23</a:t>
            </a:r>
            <a:endParaRPr lang="ko-KR" altLang="en-US" sz="8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7E05228-9A0C-6CA5-D7D4-07840CEBB755}"/>
              </a:ext>
            </a:extLst>
          </p:cNvPr>
          <p:cNvSpPr txBox="1"/>
          <p:nvPr/>
        </p:nvSpPr>
        <p:spPr>
          <a:xfrm>
            <a:off x="374266" y="242499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</a:t>
            </a:r>
            <a:endParaRPr lang="ko-KR" altLang="en-US" sz="8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BF62206-7CEE-F73E-667C-33723838404C}"/>
              </a:ext>
            </a:extLst>
          </p:cNvPr>
          <p:cNvSpPr txBox="1"/>
          <p:nvPr/>
        </p:nvSpPr>
        <p:spPr>
          <a:xfrm>
            <a:off x="372544" y="311636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6</a:t>
            </a:r>
            <a:endParaRPr lang="ko-KR" altLang="en-US" sz="800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2DBDB73-9955-03A8-D175-F928BD6BF795}"/>
              </a:ext>
            </a:extLst>
          </p:cNvPr>
          <p:cNvSpPr txBox="1"/>
          <p:nvPr/>
        </p:nvSpPr>
        <p:spPr>
          <a:xfrm>
            <a:off x="368860" y="383032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13</a:t>
            </a:r>
            <a:endParaRPr lang="ko-KR" altLang="en-US" sz="8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B60F593-724D-2AB3-6532-C003714F5ABB}"/>
              </a:ext>
            </a:extLst>
          </p:cNvPr>
          <p:cNvSpPr txBox="1"/>
          <p:nvPr/>
        </p:nvSpPr>
        <p:spPr>
          <a:xfrm>
            <a:off x="395048" y="451331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10B4ADE-2BC7-CE7B-898F-B36772C887C1}"/>
              </a:ext>
            </a:extLst>
          </p:cNvPr>
          <p:cNvSpPr txBox="1"/>
          <p:nvPr/>
        </p:nvSpPr>
        <p:spPr>
          <a:xfrm>
            <a:off x="377950" y="520057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C230991-AD38-76CF-8F05-5D7CD3DAAC59}"/>
              </a:ext>
            </a:extLst>
          </p:cNvPr>
          <p:cNvSpPr txBox="1"/>
          <p:nvPr/>
        </p:nvSpPr>
        <p:spPr>
          <a:xfrm>
            <a:off x="1843861" y="172739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24</a:t>
            </a:r>
            <a:endParaRPr lang="ko-KR" altLang="en-US" sz="8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EB91C1F-6D03-714F-62DF-0DFEF0B2B595}"/>
              </a:ext>
            </a:extLst>
          </p:cNvPr>
          <p:cNvSpPr txBox="1"/>
          <p:nvPr/>
        </p:nvSpPr>
        <p:spPr>
          <a:xfrm>
            <a:off x="1850303" y="243841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31</a:t>
            </a:r>
            <a:endParaRPr lang="ko-KR" altLang="en-US" sz="8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FCD8B1D-4302-BE09-4A4A-973FBD428D84}"/>
              </a:ext>
            </a:extLst>
          </p:cNvPr>
          <p:cNvSpPr txBox="1"/>
          <p:nvPr/>
        </p:nvSpPr>
        <p:spPr>
          <a:xfrm>
            <a:off x="1838543" y="313026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3D7D359-D96D-7FC0-6FBB-4B61C1B327CB}"/>
              </a:ext>
            </a:extLst>
          </p:cNvPr>
          <p:cNvSpPr txBox="1"/>
          <p:nvPr/>
        </p:nvSpPr>
        <p:spPr>
          <a:xfrm>
            <a:off x="3301130" y="172581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</a:t>
            </a:r>
            <a:endParaRPr lang="ko-KR" altLang="en-US" sz="8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D37CF3A-0845-3E6E-0CEA-0E7844F91E5E}"/>
              </a:ext>
            </a:extLst>
          </p:cNvPr>
          <p:cNvSpPr txBox="1"/>
          <p:nvPr/>
        </p:nvSpPr>
        <p:spPr>
          <a:xfrm>
            <a:off x="3334767" y="242469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70852F0-1EF2-2E8E-0B75-91EA3A9E243C}"/>
              </a:ext>
            </a:extLst>
          </p:cNvPr>
          <p:cNvSpPr txBox="1"/>
          <p:nvPr/>
        </p:nvSpPr>
        <p:spPr>
          <a:xfrm>
            <a:off x="3326057" y="312800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90545552-0DF7-861D-7E93-445B0FDA3DD5}"/>
              </a:ext>
            </a:extLst>
          </p:cNvPr>
          <p:cNvSpPr txBox="1"/>
          <p:nvPr/>
        </p:nvSpPr>
        <p:spPr>
          <a:xfrm>
            <a:off x="367138" y="590023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11336C6-A21C-4405-336D-3CF422B60D32}"/>
              </a:ext>
            </a:extLst>
          </p:cNvPr>
          <p:cNvSpPr txBox="1"/>
          <p:nvPr/>
        </p:nvSpPr>
        <p:spPr>
          <a:xfrm>
            <a:off x="1845770" y="381698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</a:t>
            </a:r>
            <a:endParaRPr lang="ko-KR" altLang="en-US" sz="8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8F04AFC-4C30-67B9-A58D-F93159492686}"/>
              </a:ext>
            </a:extLst>
          </p:cNvPr>
          <p:cNvSpPr txBox="1"/>
          <p:nvPr/>
        </p:nvSpPr>
        <p:spPr>
          <a:xfrm>
            <a:off x="1852887" y="451139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21</a:t>
            </a:r>
            <a:endParaRPr lang="ko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EC6B7B1-6624-93EA-C2EF-40BA76BCE3A9}"/>
              </a:ext>
            </a:extLst>
          </p:cNvPr>
          <p:cNvSpPr txBox="1"/>
          <p:nvPr/>
        </p:nvSpPr>
        <p:spPr>
          <a:xfrm>
            <a:off x="1841357" y="522060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28</a:t>
            </a:r>
            <a:endParaRPr lang="ko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2E9F2CE-5DEF-3C16-F4E3-8BCF04772A6D}"/>
              </a:ext>
            </a:extLst>
          </p:cNvPr>
          <p:cNvSpPr txBox="1"/>
          <p:nvPr/>
        </p:nvSpPr>
        <p:spPr>
          <a:xfrm>
            <a:off x="1848501" y="5896992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F2B56DA-F4A2-2112-6D7A-62F8DF561830}"/>
              </a:ext>
            </a:extLst>
          </p:cNvPr>
          <p:cNvSpPr txBox="1"/>
          <p:nvPr/>
        </p:nvSpPr>
        <p:spPr>
          <a:xfrm>
            <a:off x="3312410" y="590397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45D955A-BA76-D68A-FCA4-71B001DBAB45}"/>
              </a:ext>
            </a:extLst>
          </p:cNvPr>
          <p:cNvSpPr txBox="1"/>
          <p:nvPr/>
        </p:nvSpPr>
        <p:spPr>
          <a:xfrm>
            <a:off x="3305444" y="521573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29</a:t>
            </a:r>
            <a:endParaRPr lang="ko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999C54A-67B3-2F51-6313-0C3B2AEA18A3}"/>
              </a:ext>
            </a:extLst>
          </p:cNvPr>
          <p:cNvSpPr txBox="1"/>
          <p:nvPr/>
        </p:nvSpPr>
        <p:spPr>
          <a:xfrm>
            <a:off x="3326057" y="454103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22</a:t>
            </a:r>
            <a:endParaRPr lang="ko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4E771F1-06C3-1177-5055-108F30C55B7C}"/>
              </a:ext>
            </a:extLst>
          </p:cNvPr>
          <p:cNvSpPr txBox="1"/>
          <p:nvPr/>
        </p:nvSpPr>
        <p:spPr>
          <a:xfrm>
            <a:off x="3305810" y="382741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</a:t>
            </a:r>
            <a:endParaRPr lang="ko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FC55332-BD10-A9EA-4616-796D78A04925}"/>
              </a:ext>
            </a:extLst>
          </p:cNvPr>
          <p:cNvSpPr txBox="1"/>
          <p:nvPr/>
        </p:nvSpPr>
        <p:spPr>
          <a:xfrm>
            <a:off x="4779171" y="176364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</a:t>
            </a:r>
            <a:endParaRPr lang="ko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921761F-6B58-A2FF-B438-0562FC71C890}"/>
              </a:ext>
            </a:extLst>
          </p:cNvPr>
          <p:cNvSpPr txBox="1"/>
          <p:nvPr/>
        </p:nvSpPr>
        <p:spPr>
          <a:xfrm>
            <a:off x="4756879" y="243841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EE62CD1-C6DE-10F2-3CB5-67A98C6E5322}"/>
              </a:ext>
            </a:extLst>
          </p:cNvPr>
          <p:cNvSpPr txBox="1"/>
          <p:nvPr/>
        </p:nvSpPr>
        <p:spPr>
          <a:xfrm>
            <a:off x="4792056" y="312236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F9FB825-81AB-CDC7-62C5-5778C855835D}"/>
              </a:ext>
            </a:extLst>
          </p:cNvPr>
          <p:cNvSpPr txBox="1"/>
          <p:nvPr/>
        </p:nvSpPr>
        <p:spPr>
          <a:xfrm>
            <a:off x="4797455" y="384225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16</a:t>
            </a:r>
            <a:endParaRPr lang="ko-KR" altLang="en-US" sz="800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EBFDC34-CDBB-0438-55C4-C437BE57BCBD}"/>
              </a:ext>
            </a:extLst>
          </p:cNvPr>
          <p:cNvSpPr txBox="1"/>
          <p:nvPr/>
        </p:nvSpPr>
        <p:spPr>
          <a:xfrm>
            <a:off x="4754293" y="4513376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23</a:t>
            </a:r>
            <a:endParaRPr lang="ko-KR" altLang="en-US" sz="800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E597590-2685-A0EA-382C-46A614D55F38}"/>
              </a:ext>
            </a:extLst>
          </p:cNvPr>
          <p:cNvSpPr txBox="1"/>
          <p:nvPr/>
        </p:nvSpPr>
        <p:spPr>
          <a:xfrm>
            <a:off x="4779915" y="521118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</a:t>
            </a:r>
            <a:endParaRPr lang="ko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A5C6147-D7FF-9DC8-DF88-B5D8319224D3}"/>
              </a:ext>
            </a:extLst>
          </p:cNvPr>
          <p:cNvSpPr txBox="1"/>
          <p:nvPr/>
        </p:nvSpPr>
        <p:spPr>
          <a:xfrm>
            <a:off x="4743651" y="590562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7</a:t>
            </a:r>
            <a:endParaRPr lang="ko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A429948-7B78-384C-F2C6-55A4E13956B4}"/>
              </a:ext>
            </a:extLst>
          </p:cNvPr>
          <p:cNvSpPr txBox="1"/>
          <p:nvPr/>
        </p:nvSpPr>
        <p:spPr>
          <a:xfrm>
            <a:off x="6205649" y="589409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8</a:t>
            </a:r>
            <a:endParaRPr lang="ko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586F562-7CD5-79C9-03E8-F224BAD29FAE}"/>
              </a:ext>
            </a:extLst>
          </p:cNvPr>
          <p:cNvSpPr txBox="1"/>
          <p:nvPr/>
        </p:nvSpPr>
        <p:spPr>
          <a:xfrm>
            <a:off x="7688337" y="590397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9</a:t>
            </a:r>
            <a:endParaRPr lang="ko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D36FF32-588D-4189-687C-AE683A617E70}"/>
              </a:ext>
            </a:extLst>
          </p:cNvPr>
          <p:cNvSpPr txBox="1"/>
          <p:nvPr/>
        </p:nvSpPr>
        <p:spPr>
          <a:xfrm>
            <a:off x="9170466" y="588747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A476CB4-6458-EBA7-5367-D370001A5E61}"/>
              </a:ext>
            </a:extLst>
          </p:cNvPr>
          <p:cNvSpPr txBox="1"/>
          <p:nvPr/>
        </p:nvSpPr>
        <p:spPr>
          <a:xfrm>
            <a:off x="9164880" y="522640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12346E4-9AC5-7637-66D8-6BEF044BD928}"/>
              </a:ext>
            </a:extLst>
          </p:cNvPr>
          <p:cNvSpPr txBox="1"/>
          <p:nvPr/>
        </p:nvSpPr>
        <p:spPr>
          <a:xfrm>
            <a:off x="9153713" y="45190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</a:t>
            </a:r>
            <a:endParaRPr lang="ko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3ECA7E5-FD1D-4EC4-CE5C-57A8D30FA42B}"/>
              </a:ext>
            </a:extLst>
          </p:cNvPr>
          <p:cNvSpPr txBox="1"/>
          <p:nvPr/>
        </p:nvSpPr>
        <p:spPr>
          <a:xfrm>
            <a:off x="9150257" y="37970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</a:t>
            </a:r>
            <a:endParaRPr lang="ko-KR" altLang="en-US" sz="8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0844F01-A052-DE10-781D-8CC2216241AF}"/>
              </a:ext>
            </a:extLst>
          </p:cNvPr>
          <p:cNvSpPr txBox="1"/>
          <p:nvPr/>
        </p:nvSpPr>
        <p:spPr>
          <a:xfrm>
            <a:off x="9166258" y="31104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2DE1981-C0E7-6A37-B30B-A870EDF36BB1}"/>
              </a:ext>
            </a:extLst>
          </p:cNvPr>
          <p:cNvSpPr txBox="1"/>
          <p:nvPr/>
        </p:nvSpPr>
        <p:spPr>
          <a:xfrm>
            <a:off x="9180533" y="2438621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0E616C2-CBDE-D915-B0A4-A5F4A82F86A2}"/>
              </a:ext>
            </a:extLst>
          </p:cNvPr>
          <p:cNvSpPr txBox="1"/>
          <p:nvPr/>
        </p:nvSpPr>
        <p:spPr>
          <a:xfrm>
            <a:off x="9181469" y="175221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29</a:t>
            </a:r>
            <a:endParaRPr lang="ko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4DFA78E-CDF3-E8A0-22B2-5FAF8DA263CD}"/>
              </a:ext>
            </a:extLst>
          </p:cNvPr>
          <p:cNvSpPr txBox="1"/>
          <p:nvPr/>
        </p:nvSpPr>
        <p:spPr>
          <a:xfrm>
            <a:off x="7682340" y="1760588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28</a:t>
            </a:r>
            <a:endParaRPr lang="ko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184F14C-E8A5-A139-629B-1F0C1134B688}"/>
              </a:ext>
            </a:extLst>
          </p:cNvPr>
          <p:cNvSpPr txBox="1"/>
          <p:nvPr/>
        </p:nvSpPr>
        <p:spPr>
          <a:xfrm>
            <a:off x="6273575" y="1719590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F652CE7C-7406-DC52-DB73-5633EB241E1D}"/>
              </a:ext>
            </a:extLst>
          </p:cNvPr>
          <p:cNvSpPr txBox="1"/>
          <p:nvPr/>
        </p:nvSpPr>
        <p:spPr>
          <a:xfrm>
            <a:off x="6239279" y="2444943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EF6EA88-04DF-78AB-BC69-9DF97463D13B}"/>
              </a:ext>
            </a:extLst>
          </p:cNvPr>
          <p:cNvSpPr txBox="1"/>
          <p:nvPr/>
        </p:nvSpPr>
        <p:spPr>
          <a:xfrm>
            <a:off x="6216251" y="3134729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F69AE644-4B3F-5DE4-E761-F772D7F482E6}"/>
              </a:ext>
            </a:extLst>
          </p:cNvPr>
          <p:cNvSpPr txBox="1"/>
          <p:nvPr/>
        </p:nvSpPr>
        <p:spPr>
          <a:xfrm>
            <a:off x="7703663" y="243025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E0A69AF-696F-EF74-3816-D5A5EE17FD1D}"/>
              </a:ext>
            </a:extLst>
          </p:cNvPr>
          <p:cNvSpPr txBox="1"/>
          <p:nvPr/>
        </p:nvSpPr>
        <p:spPr>
          <a:xfrm>
            <a:off x="7703663" y="3110495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11</a:t>
            </a:r>
            <a:endParaRPr lang="ko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7307598-F18D-466F-6503-C4019DA5EDA1}"/>
              </a:ext>
            </a:extLst>
          </p:cNvPr>
          <p:cNvSpPr txBox="1"/>
          <p:nvPr/>
        </p:nvSpPr>
        <p:spPr>
          <a:xfrm>
            <a:off x="7703663" y="37970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18</a:t>
            </a:r>
            <a:endParaRPr lang="ko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11CF964-6207-2B96-CF9C-7FCAB2144BFC}"/>
              </a:ext>
            </a:extLst>
          </p:cNvPr>
          <p:cNvSpPr txBox="1"/>
          <p:nvPr/>
        </p:nvSpPr>
        <p:spPr>
          <a:xfrm>
            <a:off x="7705102" y="452081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25</a:t>
            </a:r>
            <a:endParaRPr lang="ko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9A9524BD-C85F-282C-4193-30356A99D857}"/>
              </a:ext>
            </a:extLst>
          </p:cNvPr>
          <p:cNvSpPr txBox="1"/>
          <p:nvPr/>
        </p:nvSpPr>
        <p:spPr>
          <a:xfrm>
            <a:off x="7699311" y="518717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A913C6E-2FB3-ADB4-A22E-CEFB4606932F}"/>
              </a:ext>
            </a:extLst>
          </p:cNvPr>
          <p:cNvSpPr txBox="1"/>
          <p:nvPr/>
        </p:nvSpPr>
        <p:spPr>
          <a:xfrm>
            <a:off x="6262175" y="383989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17</a:t>
            </a:r>
            <a:endParaRPr lang="ko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ABDEC12E-46D9-9204-0B85-1163FA0F13F4}"/>
              </a:ext>
            </a:extLst>
          </p:cNvPr>
          <p:cNvSpPr txBox="1"/>
          <p:nvPr/>
        </p:nvSpPr>
        <p:spPr>
          <a:xfrm>
            <a:off x="6247260" y="4489964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24</a:t>
            </a:r>
            <a:endParaRPr lang="ko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205025DA-72E0-1F5F-C70E-710BD81C7B23}"/>
              </a:ext>
            </a:extLst>
          </p:cNvPr>
          <p:cNvSpPr txBox="1"/>
          <p:nvPr/>
        </p:nvSpPr>
        <p:spPr>
          <a:xfrm>
            <a:off x="6235050" y="5218277"/>
            <a:ext cx="303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868CE98B-3F80-1E5F-4568-7ECD16933021}"/>
              </a:ext>
            </a:extLst>
          </p:cNvPr>
          <p:cNvSpPr/>
          <p:nvPr/>
        </p:nvSpPr>
        <p:spPr>
          <a:xfrm>
            <a:off x="10970680" y="1128328"/>
            <a:ext cx="827266" cy="29001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30AEAE3C-EB35-EB8B-F422-56AD784BC6BE}"/>
              </a:ext>
            </a:extLst>
          </p:cNvPr>
          <p:cNvSpPr/>
          <p:nvPr/>
        </p:nvSpPr>
        <p:spPr>
          <a:xfrm>
            <a:off x="10970680" y="1621966"/>
            <a:ext cx="827266" cy="2900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42847B3F-0288-E673-3E25-D6FAB5BCF175}"/>
              </a:ext>
            </a:extLst>
          </p:cNvPr>
          <p:cNvSpPr/>
          <p:nvPr/>
        </p:nvSpPr>
        <p:spPr>
          <a:xfrm>
            <a:off x="10975781" y="2173771"/>
            <a:ext cx="827266" cy="290019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78732E3E-899D-F279-AF85-7BB44B2893EC}"/>
              </a:ext>
            </a:extLst>
          </p:cNvPr>
          <p:cNvSpPr txBox="1"/>
          <p:nvPr/>
        </p:nvSpPr>
        <p:spPr>
          <a:xfrm>
            <a:off x="11140264" y="1128328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</a:t>
            </a:r>
            <a:r>
              <a:rPr lang="ko-KR" altLang="en-US" sz="1100" dirty="0"/>
              <a:t>월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F629E564-8122-A540-9105-4C7D150B7D4C}"/>
              </a:ext>
            </a:extLst>
          </p:cNvPr>
          <p:cNvSpPr txBox="1"/>
          <p:nvPr/>
        </p:nvSpPr>
        <p:spPr>
          <a:xfrm>
            <a:off x="11140265" y="1638103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r>
              <a:rPr lang="ko-KR" altLang="en-US" sz="1100" dirty="0"/>
              <a:t>월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13145DD6-9525-EBFE-87DA-F483504E99BD}"/>
              </a:ext>
            </a:extLst>
          </p:cNvPr>
          <p:cNvSpPr txBox="1"/>
          <p:nvPr/>
        </p:nvSpPr>
        <p:spPr>
          <a:xfrm>
            <a:off x="11107756" y="2202180"/>
            <a:ext cx="62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12</a:t>
            </a:r>
            <a:r>
              <a:rPr lang="ko-KR" altLang="en-US" sz="1100" dirty="0"/>
              <a:t>월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67A1A2FE-7B15-98E0-DAB8-9CB5A8706138}"/>
              </a:ext>
            </a:extLst>
          </p:cNvPr>
          <p:cNvSpPr txBox="1"/>
          <p:nvPr/>
        </p:nvSpPr>
        <p:spPr>
          <a:xfrm>
            <a:off x="430536" y="1332953"/>
            <a:ext cx="10085064" cy="246221"/>
          </a:xfrm>
          <a:prstGeom prst="rect">
            <a:avLst/>
          </a:prstGeom>
          <a:solidFill>
            <a:srgbClr val="FF00FF">
              <a:alpha val="5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리소스 수집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맵 </a:t>
            </a:r>
            <a:r>
              <a:rPr lang="ko-KR" altLang="en-US" sz="1000" b="1" dirty="0" err="1"/>
              <a:t>구헌</a:t>
            </a:r>
            <a:endParaRPr lang="ko-KR" altLang="en-US" sz="1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2A6FC1F3-C02C-D5C0-11E2-7B9E10689312}"/>
              </a:ext>
            </a:extLst>
          </p:cNvPr>
          <p:cNvSpPr txBox="1"/>
          <p:nvPr/>
        </p:nvSpPr>
        <p:spPr>
          <a:xfrm>
            <a:off x="449787" y="2015661"/>
            <a:ext cx="10085064" cy="246221"/>
          </a:xfrm>
          <a:prstGeom prst="rect">
            <a:avLst/>
          </a:prstGeom>
          <a:solidFill>
            <a:srgbClr val="CC66FF">
              <a:alpha val="5568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이동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충돌 처리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EECA5A5-3CBC-CC57-2940-10D62338F419}"/>
              </a:ext>
            </a:extLst>
          </p:cNvPr>
          <p:cNvSpPr txBox="1"/>
          <p:nvPr/>
        </p:nvSpPr>
        <p:spPr>
          <a:xfrm>
            <a:off x="442052" y="2716199"/>
            <a:ext cx="10085063" cy="246221"/>
          </a:xfrm>
          <a:prstGeom prst="rect">
            <a:avLst/>
          </a:prstGeom>
          <a:solidFill>
            <a:srgbClr val="FF66CC">
              <a:alpha val="5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기타 부가적 설정 작업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3BEB578A-AE39-4E5D-2DD4-C70069F1E8C9}"/>
              </a:ext>
            </a:extLst>
          </p:cNvPr>
          <p:cNvSpPr txBox="1"/>
          <p:nvPr/>
        </p:nvSpPr>
        <p:spPr>
          <a:xfrm>
            <a:off x="449787" y="3336351"/>
            <a:ext cx="10104315" cy="247452"/>
          </a:xfrm>
          <a:prstGeom prst="rect">
            <a:avLst/>
          </a:prstGeom>
          <a:solidFill>
            <a:srgbClr val="FF6699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코드 </a:t>
            </a:r>
            <a:r>
              <a:rPr lang="ko-KR" altLang="en-US" sz="1000" b="1" dirty="0" err="1"/>
              <a:t>리펙토링</a:t>
            </a:r>
            <a:endParaRPr lang="ko-KR" altLang="en-US" sz="1000" b="1" dirty="0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066BA7E-03AB-6588-26D9-0990FF2C3DDB}"/>
              </a:ext>
            </a:extLst>
          </p:cNvPr>
          <p:cNvSpPr txBox="1"/>
          <p:nvPr/>
        </p:nvSpPr>
        <p:spPr>
          <a:xfrm>
            <a:off x="441823" y="4778656"/>
            <a:ext cx="10185214" cy="246221"/>
          </a:xfrm>
          <a:prstGeom prst="rect">
            <a:avLst/>
          </a:prstGeom>
          <a:solidFill>
            <a:srgbClr val="FF7C8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점수 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C6E7FA20-C72B-7F8A-138F-C413A07E9E75}"/>
              </a:ext>
            </a:extLst>
          </p:cNvPr>
          <p:cNvSpPr txBox="1"/>
          <p:nvPr/>
        </p:nvSpPr>
        <p:spPr>
          <a:xfrm>
            <a:off x="442052" y="4124191"/>
            <a:ext cx="10112050" cy="246221"/>
          </a:xfrm>
          <a:prstGeom prst="rect">
            <a:avLst/>
          </a:prstGeom>
          <a:solidFill>
            <a:srgbClr val="FF9933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클리어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오버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시작 화면 등 각종 메뉴 구현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433B2289-7362-0AD9-25FA-CB01838EF2D1}"/>
              </a:ext>
            </a:extLst>
          </p:cNvPr>
          <p:cNvSpPr txBox="1"/>
          <p:nvPr/>
        </p:nvSpPr>
        <p:spPr>
          <a:xfrm>
            <a:off x="444189" y="5499597"/>
            <a:ext cx="10082926" cy="246221"/>
          </a:xfrm>
          <a:prstGeom prst="rect">
            <a:avLst/>
          </a:prstGeom>
          <a:solidFill>
            <a:srgbClr val="FFCC00">
              <a:alpha val="6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코드 </a:t>
            </a:r>
            <a:r>
              <a:rPr lang="ko-KR" altLang="en-US" sz="1000" b="1" dirty="0" err="1"/>
              <a:t>리펙토링</a:t>
            </a:r>
            <a:endParaRPr lang="ko-KR" altLang="en-US" sz="1000" b="1" dirty="0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20BC0D01-C675-5EF9-EC48-9AE0E45BAE22}"/>
              </a:ext>
            </a:extLst>
          </p:cNvPr>
          <p:cNvSpPr txBox="1"/>
          <p:nvPr/>
        </p:nvSpPr>
        <p:spPr>
          <a:xfrm>
            <a:off x="441822" y="6187988"/>
            <a:ext cx="10112279" cy="246221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0809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1C5D83-3DFF-C075-E51F-21D74ABF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게임 기획서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90CE-213F-6782-BEBD-6F38B07EAB36}"/>
              </a:ext>
            </a:extLst>
          </p:cNvPr>
          <p:cNvSpPr txBox="1"/>
          <p:nvPr/>
        </p:nvSpPr>
        <p:spPr>
          <a:xfrm>
            <a:off x="1181571" y="2089169"/>
            <a:ext cx="8876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게임제목      </a:t>
            </a:r>
            <a:r>
              <a:rPr lang="en-US" altLang="ko-KR" dirty="0"/>
              <a:t>: Ski Free</a:t>
            </a:r>
          </a:p>
          <a:p>
            <a:r>
              <a:rPr lang="ko-KR" altLang="en-US" dirty="0"/>
              <a:t>콘셉트         </a:t>
            </a:r>
            <a:r>
              <a:rPr lang="en-US" altLang="ko-KR" dirty="0"/>
              <a:t>:</a:t>
            </a:r>
            <a:r>
              <a:rPr lang="ko-KR" altLang="en-US" sz="1800" dirty="0"/>
              <a:t>아케이드형 </a:t>
            </a:r>
            <a:r>
              <a:rPr lang="ko-KR" altLang="en-US" sz="1800" dirty="0" err="1"/>
              <a:t>프리웨어</a:t>
            </a:r>
            <a:r>
              <a:rPr lang="ko-KR" altLang="en-US" sz="1800" dirty="0"/>
              <a:t> 스키게임</a:t>
            </a:r>
            <a:endParaRPr lang="en-US" altLang="ko-KR" dirty="0"/>
          </a:p>
          <a:p>
            <a:r>
              <a:rPr lang="ko-KR" altLang="en-US" dirty="0"/>
              <a:t>게임 특징     </a:t>
            </a:r>
            <a:r>
              <a:rPr lang="en-US" altLang="ko-KR" dirty="0"/>
              <a:t>:</a:t>
            </a:r>
            <a:r>
              <a:rPr lang="ko-KR" altLang="en-US" dirty="0"/>
              <a:t>높은 난이도</a:t>
            </a:r>
            <a:endParaRPr lang="en-US" altLang="ko-KR" dirty="0"/>
          </a:p>
          <a:p>
            <a:r>
              <a:rPr lang="ko-KR" altLang="en-US" dirty="0"/>
              <a:t>줄거리         </a:t>
            </a:r>
            <a:r>
              <a:rPr lang="en-US" altLang="ko-KR" dirty="0"/>
              <a:t>:</a:t>
            </a:r>
            <a:r>
              <a:rPr lang="ko-KR" altLang="en-US" dirty="0"/>
              <a:t>아래로 내려가며 장애물을 피하고 점수를 얻지만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일정 이하로 내려가면 설인이 나타나 엄청난 속도로 플레이어를 </a:t>
            </a:r>
            <a:r>
              <a:rPr lang="ko-KR" altLang="en-US" dirty="0" err="1"/>
              <a:t>쫒아와</a:t>
            </a:r>
            <a:r>
              <a:rPr lang="ko-KR" altLang="en-US" dirty="0"/>
              <a:t> 먹는다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캐릭터</a:t>
            </a:r>
            <a:endParaRPr lang="en-US" altLang="ko-KR" dirty="0"/>
          </a:p>
          <a:p>
            <a:r>
              <a:rPr lang="en-US" altLang="ko-KR" dirty="0"/>
              <a:t>       : </a:t>
            </a:r>
            <a:r>
              <a:rPr lang="ko-KR" altLang="en-US" dirty="0"/>
              <a:t>설인</a:t>
            </a:r>
            <a:r>
              <a:rPr lang="en-US" altLang="ko-KR" dirty="0"/>
              <a:t>(monster)</a:t>
            </a:r>
          </a:p>
          <a:p>
            <a:r>
              <a:rPr lang="ko-KR" altLang="en-US" dirty="0"/>
              <a:t>     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주인공</a:t>
            </a:r>
            <a:endParaRPr lang="en-US" altLang="ko-KR" dirty="0"/>
          </a:p>
        </p:txBody>
      </p:sp>
      <p:pic>
        <p:nvPicPr>
          <p:cNvPr id="2050" name="Picture 2" descr="monster">
            <a:extLst>
              <a:ext uri="{FF2B5EF4-FFF2-40B4-BE49-F238E27FC236}">
                <a16:creationId xmlns:a16="http://schemas.microsoft.com/office/drawing/2014/main" id="{AD60EEFB-DE0C-6C5D-FA34-B748BC60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30" y="3767143"/>
            <a:ext cx="345517" cy="4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ce icon">
            <a:extLst>
              <a:ext uri="{FF2B5EF4-FFF2-40B4-BE49-F238E27FC236}">
                <a16:creationId xmlns:a16="http://schemas.microsoft.com/office/drawing/2014/main" id="{F092E59A-E7BF-A004-92CA-911FF7FF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30" y="42891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B7CCC-A9B1-E2EC-5173-84D1EEC6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56F5C-4085-DA81-36B7-52AD7914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예상 게임 진행 흐름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게임 기획서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2F01B3-130F-AF98-74A8-59CC5B47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39" y="-115330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b="1" dirty="0"/>
              <a:t> </a:t>
            </a:r>
            <a:r>
              <a:rPr lang="ko-KR" altLang="en-US" sz="4000" b="1" dirty="0"/>
              <a:t>게임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5400-D9C8-1245-CB35-BD540713898D}"/>
              </a:ext>
            </a:extLst>
          </p:cNvPr>
          <p:cNvSpPr txBox="1"/>
          <p:nvPr/>
        </p:nvSpPr>
        <p:spPr>
          <a:xfrm>
            <a:off x="758362" y="4961031"/>
            <a:ext cx="5542426" cy="119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익스트림</a:t>
            </a:r>
            <a:r>
              <a:rPr lang="ko-KR" altLang="en-US" sz="2000" dirty="0"/>
              <a:t> 스포츠게임</a:t>
            </a:r>
            <a:endParaRPr lang="en-US" altLang="ko-KR" sz="2000" dirty="0"/>
          </a:p>
        </p:txBody>
      </p:sp>
      <p:pic>
        <p:nvPicPr>
          <p:cNvPr id="2" name="Picture 2" descr="기획] 2022년 겨울, 어떻게 지내셨나요? – 겨울날씨에 대한 인식">
            <a:extLst>
              <a:ext uri="{FF2B5EF4-FFF2-40B4-BE49-F238E27FC236}">
                <a16:creationId xmlns:a16="http://schemas.microsoft.com/office/drawing/2014/main" id="{11110762-1C97-B51D-F9AA-D22CC462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11" y="1387383"/>
            <a:ext cx="4600386" cy="30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토마토 마스코트 스키 선수, 티셔츠, 스티커, 스톡 벡터(로열티 프리) 2240639415 | Shutterstock">
            <a:extLst>
              <a:ext uri="{FF2B5EF4-FFF2-40B4-BE49-F238E27FC236}">
                <a16:creationId xmlns:a16="http://schemas.microsoft.com/office/drawing/2014/main" id="{9436186F-18E3-E505-50F0-2118369F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13" y="1266332"/>
            <a:ext cx="3070571" cy="330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A2F01B3-130F-AF98-74A8-59CC5B47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39" y="-115330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b="1" dirty="0"/>
              <a:t> </a:t>
            </a:r>
            <a:r>
              <a:rPr lang="ko-KR" altLang="en-US" sz="4000" b="1" dirty="0"/>
              <a:t>게임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5400-D9C8-1245-CB35-BD540713898D}"/>
              </a:ext>
            </a:extLst>
          </p:cNvPr>
          <p:cNvSpPr txBox="1"/>
          <p:nvPr/>
        </p:nvSpPr>
        <p:spPr>
          <a:xfrm>
            <a:off x="533965" y="949223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err="1"/>
              <a:t>SkiFree</a:t>
            </a:r>
            <a:endParaRPr lang="en-US" altLang="ko-KR" sz="20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: </a:t>
            </a:r>
            <a:r>
              <a:rPr lang="ko-KR" altLang="en-US" sz="2000" dirty="0"/>
              <a:t>아케이드형 </a:t>
            </a:r>
            <a:r>
              <a:rPr lang="ko-KR" altLang="en-US" sz="2000" dirty="0" err="1"/>
              <a:t>프리웨어</a:t>
            </a:r>
            <a:r>
              <a:rPr lang="ko-KR" altLang="en-US" sz="2000" dirty="0"/>
              <a:t> 스키게임</a:t>
            </a:r>
            <a:endParaRPr lang="en-US" altLang="ko-KR" sz="20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9B771-BA87-8A45-AEAB-13B89790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66" y="2421924"/>
            <a:ext cx="3188449" cy="3711146"/>
          </a:xfrm>
          <a:prstGeom prst="rect">
            <a:avLst/>
          </a:prstGeom>
        </p:spPr>
      </p:pic>
      <p:pic>
        <p:nvPicPr>
          <p:cNvPr id="1026" name="Picture 2" descr="PC Cheats - SkiFree Guide - IGN">
            <a:extLst>
              <a:ext uri="{FF2B5EF4-FFF2-40B4-BE49-F238E27FC236}">
                <a16:creationId xmlns:a16="http://schemas.microsoft.com/office/drawing/2014/main" id="{23F2C96E-D540-C54D-9B66-52C57DC0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413" y="2421924"/>
            <a:ext cx="3711146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6109A99E-1D14-CFED-CEFC-3E1A25E6A3D8}"/>
              </a:ext>
            </a:extLst>
          </p:cNvPr>
          <p:cNvSpPr txBox="1">
            <a:spLocks/>
          </p:cNvSpPr>
          <p:nvPr/>
        </p:nvSpPr>
        <p:spPr>
          <a:xfrm>
            <a:off x="-27739" y="-115330"/>
            <a:ext cx="5167185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/>
              <a:t> </a:t>
            </a:r>
            <a:r>
              <a:rPr lang="ko-KR" altLang="en-US" sz="4000" b="1" dirty="0"/>
              <a:t>게임 컨셉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D74F39-89F5-BB4F-D8E7-EEAB2D9A523C}"/>
              </a:ext>
            </a:extLst>
          </p:cNvPr>
          <p:cNvSpPr/>
          <p:nvPr/>
        </p:nvSpPr>
        <p:spPr>
          <a:xfrm>
            <a:off x="4002157" y="596348"/>
            <a:ext cx="1354858" cy="62699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1A95F51-DE8B-AA94-69EF-B2009190D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964649"/>
              </p:ext>
            </p:extLst>
          </p:nvPr>
        </p:nvGraphicFramePr>
        <p:xfrm>
          <a:off x="879524" y="1395421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9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F486E88D-4FAD-25A1-DF39-A3D121672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8" y="960438"/>
            <a:ext cx="3265488" cy="49307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AC0EA4-E3BE-4376-BB6F-F84FBBC9E712}"/>
              </a:ext>
            </a:extLst>
          </p:cNvPr>
          <p:cNvSpPr txBox="1"/>
          <p:nvPr/>
        </p:nvSpPr>
        <p:spPr>
          <a:xfrm>
            <a:off x="4262438" y="4903788"/>
            <a:ext cx="3265488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</a:rPr>
              <a:t>좌</a:t>
            </a:r>
            <a:r>
              <a:rPr lang="en-US" altLang="ko-KR" sz="1300">
                <a:solidFill>
                  <a:srgbClr val="FFFFFF"/>
                </a:solidFill>
              </a:rPr>
              <a:t>,</a:t>
            </a:r>
            <a:r>
              <a:rPr lang="ko-KR" altLang="en-US" sz="1300">
                <a:solidFill>
                  <a:srgbClr val="FFFFFF"/>
                </a:solidFill>
              </a:rPr>
              <a:t>우 키로 방향조절</a:t>
            </a:r>
          </a:p>
        </p:txBody>
      </p:sp>
      <p:pic>
        <p:nvPicPr>
          <p:cNvPr id="13" name="그림 12" descr="연, 낙하산이(가) 표시된 사진&#10;&#10;자동 생성된 설명">
            <a:extLst>
              <a:ext uri="{FF2B5EF4-FFF2-40B4-BE49-F238E27FC236}">
                <a16:creationId xmlns:a16="http://schemas.microsoft.com/office/drawing/2014/main" id="{B7242DB7-E386-8E7E-0D09-3DE05B0F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3" y="960438"/>
            <a:ext cx="3414713" cy="4930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2DC606-411E-934D-A6CE-95D7EBBA9280}"/>
              </a:ext>
            </a:extLst>
          </p:cNvPr>
          <p:cNvSpPr txBox="1"/>
          <p:nvPr/>
        </p:nvSpPr>
        <p:spPr>
          <a:xfrm>
            <a:off x="7586663" y="4903788"/>
            <a:ext cx="3414713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>
                <a:solidFill>
                  <a:srgbClr val="FFFFFF"/>
                </a:solidFill>
              </a:rPr>
              <a:t>보드타는 사람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AA24B-8FA9-4363-88FD-673D5E57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 게임 진행 흐름</a:t>
            </a:r>
          </a:p>
        </p:txBody>
      </p:sp>
    </p:spTree>
    <p:extLst>
      <p:ext uri="{BB962C8B-B14F-4D97-AF65-F5344CB8AC3E}">
        <p14:creationId xmlns:p14="http://schemas.microsoft.com/office/powerpoint/2010/main" val="95329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767FE-9A68-4D27-E5D5-35F047EF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44675"/>
            <a:ext cx="2982913" cy="4449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C382E3-61CE-C448-DD4B-73F8CD13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5" y="1844675"/>
            <a:ext cx="2943225" cy="4449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24A91-EFBA-4475-97DA-53E214D8D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88" y="1844675"/>
            <a:ext cx="3203575" cy="4449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557439-6D75-F692-711C-360D81C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오버 </a:t>
            </a: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368938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AA5077-40FE-D947-4FBD-0B986483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66" y="1690688"/>
            <a:ext cx="2907711" cy="43496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A9A7B55-3A02-1354-D386-2F099E8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8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오버 </a:t>
            </a: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ko-KR" altLang="en-US" sz="4800" b="1" dirty="0"/>
              <a:t>장애물 충돌</a:t>
            </a:r>
            <a:r>
              <a:rPr lang="en-US" altLang="ko-KR" sz="4800" b="1" dirty="0"/>
              <a:t> (</a:t>
            </a:r>
            <a:r>
              <a:rPr lang="ko-KR" altLang="en-US" sz="4800" b="1" dirty="0"/>
              <a:t>나무</a:t>
            </a:r>
            <a:r>
              <a:rPr lang="en-US" altLang="ko-KR" sz="4800" b="1" dirty="0"/>
              <a:t>, </a:t>
            </a:r>
            <a:r>
              <a:rPr lang="ko-KR" altLang="en-US" sz="4800" b="1" dirty="0"/>
              <a:t>돌</a:t>
            </a:r>
            <a:r>
              <a:rPr lang="en-US" altLang="ko-KR" sz="4800" b="1" dirty="0"/>
              <a:t>)</a:t>
            </a:r>
            <a:endParaRPr lang="ko-KR" alt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41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974AD-3344-F5DD-8C8F-7EBBAB7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게임 클리어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5CF96-3BC4-66AB-2889-4764D4F5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25" y="2296253"/>
            <a:ext cx="4869593" cy="1663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781BA-A23F-B9BC-3AE6-B129F32464EA}"/>
              </a:ext>
            </a:extLst>
          </p:cNvPr>
          <p:cNvSpPr txBox="1"/>
          <p:nvPr/>
        </p:nvSpPr>
        <p:spPr>
          <a:xfrm>
            <a:off x="5109882" y="4323566"/>
            <a:ext cx="3267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Finish</a:t>
            </a:r>
            <a:r>
              <a:rPr lang="ko-KR" altLang="en-US" sz="1000" dirty="0"/>
              <a:t> 보이고 통과하면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7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253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2D 게임 프로그래밍 1차 발표</vt:lpstr>
      <vt:lpstr>목차</vt:lpstr>
      <vt:lpstr> 게임 컨셉</vt:lpstr>
      <vt:lpstr> 게임 컨셉</vt:lpstr>
      <vt:lpstr>PowerPoint 프레젠테이션</vt:lpstr>
      <vt:lpstr> 예상 게임 진행 흐름</vt:lpstr>
      <vt:lpstr>게임 오버 – 몬스터</vt:lpstr>
      <vt:lpstr>게임 오버 –장애물 충돌 (나무, 돌)</vt:lpstr>
      <vt:lpstr>게임 클리어</vt:lpstr>
      <vt:lpstr> 개발 일정 (10월)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김유민(2022180008)</dc:creator>
  <cp:lastModifiedBy>김유민(2022180008)</cp:lastModifiedBy>
  <cp:revision>1</cp:revision>
  <dcterms:created xsi:type="dcterms:W3CDTF">2023-10-07T10:01:26Z</dcterms:created>
  <dcterms:modified xsi:type="dcterms:W3CDTF">2023-10-13T15:27:42Z</dcterms:modified>
</cp:coreProperties>
</file>