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</p:sldMasterIdLst>
  <p:handoutMasterIdLst>
    <p:handoutMasterId r:id="rId11"/>
  </p:handoutMasterIdLst>
  <p:sldIdLst>
    <p:sldId id="273" r:id="rId4"/>
    <p:sldId id="267" r:id="rId5"/>
    <p:sldId id="275" r:id="rId6"/>
    <p:sldId id="270" r:id="rId7"/>
    <p:sldId id="271" r:id="rId8"/>
    <p:sldId id="272" r:id="rId9"/>
    <p:sldId id="27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/>
    <p:restoredTop sz="94780"/>
  </p:normalViewPr>
  <p:slideViewPr>
    <p:cSldViewPr snapToGrid="0" snapToObjects="1">
      <p:cViewPr varScale="1">
        <p:scale>
          <a:sx n="115" d="100"/>
          <a:sy n="115" d="100"/>
        </p:scale>
        <p:origin x="8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46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B30043-5B8D-B449-93F4-CB5A12D32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FFD95-2867-C248-90F4-6251F87D7F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10B1B-2D81-904D-8934-4F162BEEC15F}" type="datetimeFigureOut">
              <a:rPr lang="de-DE" smtClean="0"/>
              <a:t>08.08.18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19D1E-2D38-FD49-9E22-AD10E1E72F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64F7D-C676-0749-8EAE-13AF6E9E7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EFAFA-D89E-C049-97D1-3FF1E893F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160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,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3D4DB-0D5F-6A4D-8C45-64897E994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105"/>
          <a:stretch/>
        </p:blipFill>
        <p:spPr>
          <a:xfrm>
            <a:off x="3957298" y="0"/>
            <a:ext cx="8234702" cy="395672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0042B8-5A5D-E141-8C87-063841FC10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7621" y="2493350"/>
            <a:ext cx="6284700" cy="5539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lang="de-DE" sz="3000" b="1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 defTabSz="914400" rtl="0" eaLnBrk="1" latinLnBrk="0" hangingPunct="1"/>
            <a:r>
              <a:rPr lang="en-US" dirty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83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FFBE-EE8B-A048-AC50-92B4D4BB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8B188-86D1-4748-973C-1842C592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30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FFBE-EE8B-A048-AC50-92B4D4BB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8B188-86D1-4748-973C-1842C592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832A61-24DA-E54F-99A4-9D43D4B9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9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B8B37-8CAA-DA43-9495-BD4809AD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1F9DB3-F540-7B47-BBAC-C4D9709054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3513"/>
            <a:ext cx="10515600" cy="529389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821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2E33-4A5E-5542-B6C5-C5518A31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08CFD-D674-9A4B-899C-42200549427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CBAFC-7C0A-454E-AF98-E0338ADDB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EDE72-BC66-314C-9C94-AA384097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79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97762C-04D9-8744-AA0F-7ECEC47DD2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3719" y="1840932"/>
            <a:ext cx="3484562" cy="414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603DA8-59AE-394F-A674-747C34C44C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3719" y="2541254"/>
            <a:ext cx="3484562" cy="132856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Contact information: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Address</a:t>
            </a:r>
            <a:br>
              <a:rPr lang="en-US" dirty="0"/>
            </a:br>
            <a:r>
              <a:rPr lang="en-US" dirty="0"/>
              <a:t>Phone Number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6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F763-877D-D643-B9BA-F10D3A8599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7621" y="2502975"/>
            <a:ext cx="5206589" cy="492443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lang="de-DE" sz="2600" b="1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 defTabSz="914400" rtl="0" eaLnBrk="1" latinLnBrk="0" hangingPunct="1"/>
            <a:r>
              <a:rPr lang="en-US" dirty="0"/>
              <a:t>Divider page title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87964-6032-6047-A93B-2DE7AA7B0E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361248" y="2027248"/>
            <a:ext cx="6221331" cy="344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44268A7-82DF-F246-9500-D5E7D0677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4338"/>
          <a:stretch/>
        </p:blipFill>
        <p:spPr>
          <a:xfrm flipH="1">
            <a:off x="-2409" y="1289783"/>
            <a:ext cx="12194407" cy="5568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BF763-877D-D643-B9BA-F10D3A8599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7621" y="3128618"/>
            <a:ext cx="5206589" cy="492443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lang="de-DE" sz="2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 defTabSz="914400" rtl="0" eaLnBrk="1" latinLnBrk="0" hangingPunct="1"/>
            <a:r>
              <a:rPr lang="en-US" dirty="0"/>
              <a:t>Divider page title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36DA2-A5BE-4742-B773-B54BAEE82E0D}"/>
              </a:ext>
            </a:extLst>
          </p:cNvPr>
          <p:cNvSpPr txBox="1"/>
          <p:nvPr userDrawn="1"/>
        </p:nvSpPr>
        <p:spPr>
          <a:xfrm>
            <a:off x="847621" y="6408727"/>
            <a:ext cx="1963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Copyright © 2018 The Kyma </a:t>
            </a:r>
            <a:r>
              <a:rPr lang="de-DE" sz="7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700" dirty="0" err="1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700" dirty="0">
              <a:solidFill>
                <a:srgbClr val="4857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7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D8AC-1F16-2848-9DDD-D6AC77EF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20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700994-56BF-B545-A219-7ED677BA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70D414-A4F6-AF43-B7E9-A5F72C4C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6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28E6-A5E3-D248-A20F-8C663874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9D43-946E-9447-A22D-1AE6B9D2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00EE"/>
              </a:buClr>
              <a:defRPr sz="20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00EE"/>
              </a:buClr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0000EE"/>
              </a:buClr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0000EE"/>
              </a:buClr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0000EE"/>
              </a:buClr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2D5E7-90DB-F042-B58C-7018D95E2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00EE"/>
              </a:buClr>
              <a:defRPr sz="20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00EE"/>
              </a:buClr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0000EE"/>
              </a:buClr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0000EE"/>
              </a:buClr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0000EE"/>
              </a:buClr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66FB-CABB-2A41-9DAC-5F85CB5D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24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D2-4C85-8D4F-8458-317E9FD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860C-7E01-8347-B746-AEC6D27B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A01D-923C-554C-B68E-7654B25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00EE"/>
              </a:buClr>
              <a:defRPr sz="20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00EE"/>
              </a:buClr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0000EE"/>
              </a:buClr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0000EE"/>
              </a:buClr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0000EE"/>
              </a:buClr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080A8-A74C-4F47-9242-01583512A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682E-C503-7C4A-A135-0F2D45379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0000EE"/>
              </a:buClr>
              <a:defRPr lang="en-US" sz="20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Clr>
                <a:srgbClr val="0000EE"/>
              </a:buClr>
              <a:defRPr lang="en-US" sz="18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EE"/>
              </a:buClr>
              <a:defRPr lang="en-US" sz="16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Clr>
                <a:srgbClr val="0000EE"/>
              </a:buClr>
              <a:defRPr lang="en-US" sz="14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Clr>
                <a:srgbClr val="0000EE"/>
              </a:buClr>
              <a:defRPr lang="de-DE" sz="12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971B093-83E3-0840-98D9-1340065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06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D2-4C85-8D4F-8458-317E9FD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860C-7E01-8347-B746-AEC6D27B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A01D-923C-554C-B68E-7654B25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971B093-83E3-0840-98D9-1340065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C38ADD-C56B-8A4F-8545-54893A36F9D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74228" y="1681163"/>
            <a:ext cx="5281159" cy="4508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D2-4C85-8D4F-8458-317E9FD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860C-7E01-8347-B746-AEC6D27B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6013" y="1681163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A01D-923C-554C-B68E-7654B25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013" y="2505075"/>
            <a:ext cx="5157787" cy="3684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971B093-83E3-0840-98D9-1340065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C38ADD-C56B-8A4F-8545-54893A36F9D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4665" y="1681163"/>
            <a:ext cx="5281159" cy="4508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2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D2-4C85-8D4F-8458-317E9FD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225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860C-7E01-8347-B746-AEC6D27B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54" y="3270269"/>
            <a:ext cx="3025205" cy="4245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A01D-923C-554C-B68E-7654B25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354" y="3928998"/>
            <a:ext cx="3025205" cy="184616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971B093-83E3-0840-98D9-1340065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C38ADD-C56B-8A4F-8545-54893A36F9D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105355" y="1334654"/>
            <a:ext cx="3025205" cy="18458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  <a:p>
            <a:endParaRPr lang="de-DE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696FD38-F5A9-8C46-8331-EC68ABFBE93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485171" y="1334654"/>
            <a:ext cx="3025205" cy="18458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  <a:p>
            <a:endParaRPr lang="de-DE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E4D093-39B7-2447-8CEF-50FF56571B9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857390" y="1334654"/>
            <a:ext cx="3025205" cy="18458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9847F3-1DBC-7146-8E82-D2A5E8394A1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485171" y="3270269"/>
            <a:ext cx="3025205" cy="4245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1F16FF-C6AB-674B-BCAA-C84F1478663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873150" y="3270269"/>
            <a:ext cx="3025205" cy="4245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5D9F8E2-3B50-9146-819A-3F41FD9DC2B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485171" y="3928998"/>
            <a:ext cx="3025205" cy="184616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A227439-8D37-1442-A1A7-F8699EF7B7C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864987" y="3928998"/>
            <a:ext cx="3025205" cy="184616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0062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6.sv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8.sv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742B73-8C27-6749-8612-0A8F888A06B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7621" y="551970"/>
            <a:ext cx="1706084" cy="598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574A46-D82F-9F4F-ACCE-647776C569BB}"/>
              </a:ext>
            </a:extLst>
          </p:cNvPr>
          <p:cNvSpPr txBox="1"/>
          <p:nvPr userDrawn="1"/>
        </p:nvSpPr>
        <p:spPr>
          <a:xfrm>
            <a:off x="847621" y="6408727"/>
            <a:ext cx="1963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Copyright © 2018 The Kyma </a:t>
            </a:r>
            <a:r>
              <a:rPr lang="de-DE" sz="7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700" dirty="0" err="1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700" dirty="0">
              <a:solidFill>
                <a:srgbClr val="4857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5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4" r:id="rId2"/>
    <p:sldLayoutId id="214748370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D10A1E-7D38-5140-B857-31C5914683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15325"/>
          <a:stretch/>
        </p:blipFill>
        <p:spPr>
          <a:xfrm>
            <a:off x="-31187" y="3720161"/>
            <a:ext cx="12267231" cy="31378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7ADE-1118-1346-B488-7EAF4D18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41932-0952-5B42-8CFC-4A8BFBDFD692}"/>
              </a:ext>
            </a:extLst>
          </p:cNvPr>
          <p:cNvSpPr txBox="1"/>
          <p:nvPr userDrawn="1"/>
        </p:nvSpPr>
        <p:spPr>
          <a:xfrm>
            <a:off x="1207345" y="6380032"/>
            <a:ext cx="1963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2018 The Kyma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FEC362-78BD-8141-876C-04D51DCA879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495" y="6315101"/>
            <a:ext cx="338599" cy="3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701" r:id="rId4"/>
    <p:sldLayoutId id="2147483702" r:id="rId5"/>
    <p:sldLayoutId id="2147483703" r:id="rId6"/>
    <p:sldLayoutId id="2147483692" r:id="rId7"/>
    <p:sldLayoutId id="2147483700" r:id="rId8"/>
    <p:sldLayoutId id="2147483693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6CCF7A0-671D-8644-921C-B032ADE77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7704"/>
          <a:stretch/>
        </p:blipFill>
        <p:spPr>
          <a:xfrm flipH="1">
            <a:off x="-3" y="4542467"/>
            <a:ext cx="12191999" cy="2315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C8E20-5ADA-F441-8032-A4AE15352285}"/>
              </a:ext>
            </a:extLst>
          </p:cNvPr>
          <p:cNvSpPr txBox="1"/>
          <p:nvPr userDrawn="1"/>
        </p:nvSpPr>
        <p:spPr>
          <a:xfrm>
            <a:off x="5126825" y="6408727"/>
            <a:ext cx="1963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2018 The Kyma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68EA33C-ED0E-6341-B17E-14D2379A33D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1557" y="5296246"/>
            <a:ext cx="668886" cy="8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0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4BA57E-1CF7-B641-AA86-D438E848A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621" y="2628104"/>
            <a:ext cx="6284700" cy="193899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lang="de-DE" sz="3000" b="1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A flexible and easy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and extend enterprise applications in a cloud-native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E0D9E-3700-3D41-959F-6C52C998D77D}"/>
              </a:ext>
            </a:extLst>
          </p:cNvPr>
          <p:cNvSpPr txBox="1"/>
          <p:nvPr/>
        </p:nvSpPr>
        <p:spPr>
          <a:xfrm>
            <a:off x="1722922" y="2897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23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7470-7CB4-1F42-8A30-79CAD7593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divider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89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50F8-FD5E-B147-9813-C416172CD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divider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44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A5E0C-5B2D-E640-8511-544C0D69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Kyma </a:t>
            </a:r>
            <a:r>
              <a:rPr lang="de-DE" dirty="0" err="1"/>
              <a:t>mission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Make</a:t>
            </a:r>
            <a:r>
              <a:rPr lang="de-DE" dirty="0"/>
              <a:t> simple </a:t>
            </a:r>
            <a:r>
              <a:rPr lang="de-DE" dirty="0" err="1"/>
              <a:t>things</a:t>
            </a:r>
            <a:r>
              <a:rPr lang="de-DE" dirty="0"/>
              <a:t> simple </a:t>
            </a:r>
            <a:r>
              <a:rPr lang="de-DE" dirty="0" err="1"/>
              <a:t>again</a:t>
            </a:r>
            <a:r>
              <a:rPr lang="de-DE" dirty="0"/>
              <a:t>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802A-618F-2E43-8598-5910C52654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Kyma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equip</a:t>
            </a:r>
            <a:r>
              <a:rPr lang="de-DE" dirty="0"/>
              <a:t> 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agile </a:t>
            </a:r>
            <a:br>
              <a:rPr lang="de-DE" dirty="0"/>
            </a:b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customize</a:t>
            </a:r>
            <a:r>
              <a:rPr lang="de-DE" dirty="0"/>
              <a:t>, </a:t>
            </a:r>
            <a:r>
              <a:rPr lang="de-DE" dirty="0" err="1"/>
              <a:t>extend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API-</a:t>
            </a:r>
            <a:r>
              <a:rPr lang="de-DE" dirty="0" err="1"/>
              <a:t>enabled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tailor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.</a:t>
            </a:r>
          </a:p>
          <a:p>
            <a:r>
              <a:rPr lang="de-DE" dirty="0"/>
              <a:t>Kyma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microservices-based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easy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in a service-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195A13-B7B8-B344-B3CF-C74EBA4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304" y="1558146"/>
            <a:ext cx="4034493" cy="29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E42-19FC-DE45-8FDB-56DC2A07D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Kyma?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9D6D1-7828-504B-9CD6-99DBBD3ACA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Kyma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cloud</a:t>
            </a:r>
            <a:r>
              <a:rPr lang="de-DE" dirty="0"/>
              <a:t>-native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.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mile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cloud</a:t>
            </a:r>
            <a:r>
              <a:rPr lang="de-DE" dirty="0"/>
              <a:t>-native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open-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, </a:t>
            </a:r>
            <a:r>
              <a:rPr lang="de-DE" dirty="0" err="1"/>
              <a:t>Istio</a:t>
            </a:r>
            <a:r>
              <a:rPr lang="de-DE" dirty="0"/>
              <a:t>, NATS, </a:t>
            </a:r>
            <a:r>
              <a:rPr lang="de-DE" dirty="0" err="1"/>
              <a:t>Kubeless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Prometheus,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.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on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portable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1570E5E-8534-C94B-9F13-0CB9BE649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546" y="1584910"/>
            <a:ext cx="3176336" cy="288064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30832ED-7BAA-6546-809F-74A211A00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9911" y="4560840"/>
            <a:ext cx="1333297" cy="2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8ADC-986D-DA43-9DD8-24ECDE8C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EF0F-CBB4-4E4C-8EBE-6DACC7ED1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extendable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C8A2-EB7C-D447-901F-47C20026C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sources</a:t>
            </a:r>
            <a:r>
              <a:rPr lang="de-DE" dirty="0"/>
              <a:t>.</a:t>
            </a:r>
          </a:p>
          <a:p>
            <a:r>
              <a:rPr lang="de-DE" dirty="0" err="1"/>
              <a:t>Unify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internal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Open Service Broker standard-</a:t>
            </a:r>
            <a:r>
              <a:rPr lang="de-DE" dirty="0" err="1"/>
              <a:t>compliant</a:t>
            </a:r>
            <a:r>
              <a:rPr lang="de-DE" dirty="0"/>
              <a:t> Service </a:t>
            </a:r>
            <a:r>
              <a:rPr lang="de-DE" dirty="0" err="1"/>
              <a:t>Catalog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16ABF-198E-A541-8617-1823FFFF1E9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de-DE" dirty="0" err="1"/>
              <a:t>Seamless</a:t>
            </a:r>
            <a:r>
              <a:rPr lang="de-DE" dirty="0"/>
              <a:t> </a:t>
            </a:r>
            <a:r>
              <a:rPr lang="de-DE" dirty="0" err="1"/>
              <a:t>connectivity</a:t>
            </a:r>
            <a:r>
              <a:rPr lang="de-DE" dirty="0"/>
              <a:t>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DE6C17-889A-C842-8B03-3E9D47260DF2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de-DE" dirty="0" err="1"/>
              <a:t>Coherent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-independent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BBC8C6-24A8-E144-821D-F37FD93ADEA0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r>
              <a:rPr lang="de-DE" dirty="0" err="1"/>
              <a:t>Leverage</a:t>
            </a:r>
            <a:r>
              <a:rPr lang="de-DE" dirty="0"/>
              <a:t> HTTP/2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payload</a:t>
            </a:r>
            <a:r>
              <a:rPr lang="de-DE" dirty="0"/>
              <a:t>.</a:t>
            </a:r>
          </a:p>
          <a:p>
            <a:r>
              <a:rPr lang="de-DE" dirty="0" err="1"/>
              <a:t>Ensure</a:t>
            </a:r>
            <a:r>
              <a:rPr lang="de-DE" dirty="0"/>
              <a:t> flexible </a:t>
            </a:r>
            <a:r>
              <a:rPr lang="de-DE" dirty="0" err="1"/>
              <a:t>add</a:t>
            </a:r>
            <a:r>
              <a:rPr lang="de-DE" dirty="0"/>
              <a:t>-on </a:t>
            </a:r>
            <a:r>
              <a:rPr lang="de-DE" dirty="0" err="1"/>
              <a:t>triggers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Events </a:t>
            </a:r>
            <a:r>
              <a:rPr lang="de-DE" dirty="0" err="1"/>
              <a:t>and</a:t>
            </a:r>
            <a:r>
              <a:rPr lang="de-DE" dirty="0"/>
              <a:t> HTTP </a:t>
            </a:r>
            <a:r>
              <a:rPr lang="de-DE" dirty="0" err="1"/>
              <a:t>requests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3408E6-86AA-D84C-8D1F-84E3B5624A07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language-agnostic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-on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customize</a:t>
            </a:r>
            <a:r>
              <a:rPr lang="de-DE" dirty="0"/>
              <a:t> a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experienced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59A4986-B344-E645-92B0-648CA3C9A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495" y="1096882"/>
            <a:ext cx="1342523" cy="19392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894DB8C-6BDE-D744-A325-0B245683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195" y="1276980"/>
            <a:ext cx="1803496" cy="167334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082365B-FF6B-8B4F-B1FF-D0C4977C2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2849" y="1392828"/>
            <a:ext cx="1720283" cy="1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7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C6629-DBF5-B849-BF6C-5C7ABC30E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9DC8-BB4F-AE45-83A0-0CEBF60CE0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3719" y="2541254"/>
            <a:ext cx="3484562" cy="1143903"/>
          </a:xfrm>
        </p:spPr>
        <p:txBody>
          <a:bodyPr/>
          <a:lstStyle/>
          <a:p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:</a:t>
            </a:r>
          </a:p>
          <a:p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Title</a:t>
            </a:r>
            <a:br>
              <a:rPr lang="de-DE" dirty="0"/>
            </a:br>
            <a:r>
              <a:rPr lang="de-DE" dirty="0" err="1"/>
              <a:t>Address</a:t>
            </a:r>
            <a:br>
              <a:rPr lang="de-DE" dirty="0"/>
            </a:br>
            <a:r>
              <a:rPr lang="de-DE" dirty="0"/>
              <a:t>Phone </a:t>
            </a:r>
            <a:r>
              <a:rPr lang="de-DE" dirty="0" err="1"/>
              <a:t>number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503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inal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140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Title slide</vt:lpstr>
      <vt:lpstr>Content slide</vt:lpstr>
      <vt:lpstr>Final slide</vt:lpstr>
      <vt:lpstr>A flexible and easy way to connect and extend enterprise applications in a cloud-native world</vt:lpstr>
      <vt:lpstr>This is the divider page</vt:lpstr>
      <vt:lpstr>This is the divider page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Oriol</dc:creator>
  <cp:lastModifiedBy>Sandra Oriol</cp:lastModifiedBy>
  <cp:revision>110</cp:revision>
  <dcterms:created xsi:type="dcterms:W3CDTF">2018-08-06T14:52:52Z</dcterms:created>
  <dcterms:modified xsi:type="dcterms:W3CDTF">2018-08-08T08:23:33Z</dcterms:modified>
</cp:coreProperties>
</file>