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5"/>
  </p:notesMasterIdLst>
  <p:sldIdLst>
    <p:sldId id="256" r:id="rId2"/>
    <p:sldId id="260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5558A-C583-433E-8C58-C401C6E4FD4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DE8C9-8C03-4509-B572-245EAFEE7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6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4EC5BE-1084-4C3B-ABA7-5D08BFDB57D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EC5BE-1084-4C3B-ABA7-5D08BFDB57D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EC5BE-1084-4C3B-ABA7-5D08BFDB57D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EC5BE-1084-4C3B-ABA7-5D08BFDB57D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EC5BE-1084-4C3B-ABA7-5D08BFDB57D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EC5BE-1084-4C3B-ABA7-5D08BFDB57D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EC5BE-1084-4C3B-ABA7-5D08BFDB57D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EC5BE-1084-4C3B-ABA7-5D08BFDB57D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EC5BE-1084-4C3B-ABA7-5D08BFDB57D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94EC5BE-1084-4C3B-ABA7-5D08BFDB57D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4EC5BE-1084-4C3B-ABA7-5D08BFDB57D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94EC5BE-1084-4C3B-ABA7-5D08BFDB57D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Slack UI Screenshot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7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Server Configuration and Process Flow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685799" y="1219200"/>
            <a:ext cx="1524000" cy="685800"/>
          </a:xfrm>
          <a:prstGeom prst="roundRect">
            <a:avLst/>
          </a:prstGeom>
          <a:solidFill>
            <a:schemeClr val="accent6"/>
          </a:solidFill>
          <a:ln w="381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Slack.com</a:t>
            </a:r>
            <a:endParaRPr lang="en-US" sz="1000" dirty="0"/>
          </a:p>
        </p:txBody>
      </p:sp>
      <p:sp>
        <p:nvSpPr>
          <p:cNvPr id="12" name="Rounded Rectangle 11"/>
          <p:cNvSpPr/>
          <p:nvPr/>
        </p:nvSpPr>
        <p:spPr>
          <a:xfrm>
            <a:off x="6529270" y="1219200"/>
            <a:ext cx="1524000" cy="685800"/>
          </a:xfrm>
          <a:prstGeom prst="roundRect">
            <a:avLst/>
          </a:prstGeom>
          <a:solidFill>
            <a:schemeClr val="accent6"/>
          </a:solidFill>
          <a:ln w="381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Browserstack.com</a:t>
            </a:r>
            <a:endParaRPr lang="en-US" sz="1000" dirty="0"/>
          </a:p>
        </p:txBody>
      </p:sp>
      <p:sp>
        <p:nvSpPr>
          <p:cNvPr id="13" name="Rounded Rectangle 12"/>
          <p:cNvSpPr/>
          <p:nvPr/>
        </p:nvSpPr>
        <p:spPr>
          <a:xfrm>
            <a:off x="7391400" y="6208096"/>
            <a:ext cx="1524000" cy="421304"/>
          </a:xfrm>
          <a:prstGeom prst="roundRect">
            <a:avLst/>
          </a:prstGeom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Node Services</a:t>
            </a:r>
            <a:endParaRPr lang="en-US" sz="1000" dirty="0"/>
          </a:p>
        </p:txBody>
      </p:sp>
      <p:sp>
        <p:nvSpPr>
          <p:cNvPr id="14" name="Rounded Rectangle 13"/>
          <p:cNvSpPr/>
          <p:nvPr/>
        </p:nvSpPr>
        <p:spPr>
          <a:xfrm>
            <a:off x="7391400" y="5715000"/>
            <a:ext cx="1524000" cy="421304"/>
          </a:xfrm>
          <a:prstGeom prst="roundRect">
            <a:avLst/>
          </a:prstGeom>
          <a:solidFill>
            <a:schemeClr val="accent6"/>
          </a:solidFill>
          <a:ln w="381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3</a:t>
            </a:r>
            <a:r>
              <a:rPr lang="en-US" sz="1000" baseline="30000" dirty="0" smtClean="0"/>
              <a:t>rd</a:t>
            </a:r>
            <a:r>
              <a:rPr lang="en-US" sz="1000" dirty="0" smtClean="0"/>
              <a:t> Party Services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7391400" y="5217496"/>
            <a:ext cx="1524000" cy="4213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81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MooMoo</a:t>
            </a:r>
            <a:r>
              <a:rPr lang="en-US" sz="1000" dirty="0" smtClean="0"/>
              <a:t> (Slack App)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85800" y="3110030"/>
            <a:ext cx="1524000" cy="69997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81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MooMoo</a:t>
            </a:r>
            <a:r>
              <a:rPr lang="en-US" sz="1000" dirty="0" smtClean="0"/>
              <a:t> (Slack App)</a:t>
            </a:r>
            <a:endParaRPr lang="en-US" sz="1000" dirty="0"/>
          </a:p>
        </p:txBody>
      </p:sp>
      <p:cxnSp>
        <p:nvCxnSpPr>
          <p:cNvPr id="23" name="Straight Arrow Connector 22"/>
          <p:cNvCxnSpPr>
            <a:stCxn id="10" idx="2"/>
            <a:endCxn id="19" idx="0"/>
          </p:cNvCxnSpPr>
          <p:nvPr/>
        </p:nvCxnSpPr>
        <p:spPr>
          <a:xfrm>
            <a:off x="1447799" y="1905000"/>
            <a:ext cx="1" cy="12050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895600" y="2362200"/>
            <a:ext cx="2921910" cy="3048000"/>
          </a:xfrm>
          <a:prstGeom prst="rect">
            <a:avLst/>
          </a:prstGeom>
          <a:solidFill>
            <a:schemeClr val="bg2"/>
          </a:solidFill>
          <a:ln w="12700" cmpd="sng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 smtClean="0">
                <a:solidFill>
                  <a:schemeClr val="tx1"/>
                </a:solidFill>
              </a:rPr>
              <a:t>KBB Server with access to internal sites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81400" y="2825697"/>
            <a:ext cx="1524000" cy="762000"/>
          </a:xfrm>
          <a:prstGeom prst="roundRect">
            <a:avLst/>
          </a:prstGeom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Slack </a:t>
            </a:r>
          </a:p>
          <a:p>
            <a:pPr algn="ctr"/>
            <a:r>
              <a:rPr lang="en-US" sz="1000" dirty="0" smtClean="0"/>
              <a:t>Service</a:t>
            </a:r>
            <a:endParaRPr lang="en-US" sz="1000" dirty="0"/>
          </a:p>
        </p:txBody>
      </p:sp>
      <p:sp>
        <p:nvSpPr>
          <p:cNvPr id="8" name="Rounded Rectangle 7"/>
          <p:cNvSpPr/>
          <p:nvPr/>
        </p:nvSpPr>
        <p:spPr>
          <a:xfrm>
            <a:off x="3578881" y="4197926"/>
            <a:ext cx="1524000" cy="762000"/>
          </a:xfrm>
          <a:prstGeom prst="roundRect">
            <a:avLst/>
          </a:prstGeom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Browserstack</a:t>
            </a:r>
            <a:endParaRPr lang="en-US" sz="1000" dirty="0"/>
          </a:p>
          <a:p>
            <a:pPr algn="ctr"/>
            <a:r>
              <a:rPr lang="en-US" sz="1000" dirty="0" smtClean="0"/>
              <a:t>Service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3695700" y="5124607"/>
            <a:ext cx="1295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BrowserStackLocal.exe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7" idx="2"/>
            <a:endCxn id="8" idx="0"/>
          </p:cNvCxnSpPr>
          <p:nvPr/>
        </p:nvCxnSpPr>
        <p:spPr>
          <a:xfrm flipH="1">
            <a:off x="4340881" y="3587697"/>
            <a:ext cx="2519" cy="61022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44030" y="3733800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3. Parse request from app</a:t>
            </a:r>
          </a:p>
          <a:p>
            <a:r>
              <a:rPr lang="en-US" sz="800" dirty="0" smtClean="0"/>
              <a:t>4. Submit job request</a:t>
            </a:r>
            <a:endParaRPr 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467322" y="1981200"/>
            <a:ext cx="15408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1. /</a:t>
            </a:r>
            <a:r>
              <a:rPr lang="en-US" sz="800" dirty="0" err="1" smtClean="0"/>
              <a:t>moomoo</a:t>
            </a:r>
            <a:r>
              <a:rPr lang="en-US" sz="800" dirty="0" smtClean="0"/>
              <a:t> www.kbb.com</a:t>
            </a:r>
            <a:endParaRPr lang="en-US" sz="800" dirty="0"/>
          </a:p>
        </p:txBody>
      </p:sp>
      <p:cxnSp>
        <p:nvCxnSpPr>
          <p:cNvPr id="40" name="Elbow Connector 39"/>
          <p:cNvCxnSpPr>
            <a:stCxn id="19" idx="2"/>
          </p:cNvCxnSpPr>
          <p:nvPr/>
        </p:nvCxnSpPr>
        <p:spPr>
          <a:xfrm rot="5400000" flipH="1" flipV="1">
            <a:off x="2211689" y="2442809"/>
            <a:ext cx="603302" cy="2131080"/>
          </a:xfrm>
          <a:prstGeom prst="bentConnector4">
            <a:avLst>
              <a:gd name="adj1" fmla="val -37891"/>
              <a:gd name="adj2" fmla="val 63268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12464" y="4051756"/>
            <a:ext cx="21114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2. Forward request to the Slack Service</a:t>
            </a:r>
            <a:endParaRPr lang="en-US" sz="800" dirty="0"/>
          </a:p>
        </p:txBody>
      </p:sp>
      <p:cxnSp>
        <p:nvCxnSpPr>
          <p:cNvPr id="55" name="Elbow Connector 54"/>
          <p:cNvCxnSpPr>
            <a:stCxn id="8" idx="3"/>
          </p:cNvCxnSpPr>
          <p:nvPr/>
        </p:nvCxnSpPr>
        <p:spPr>
          <a:xfrm flipV="1">
            <a:off x="5102881" y="1905000"/>
            <a:ext cx="2654749" cy="2673926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941795" y="4648200"/>
            <a:ext cx="2321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5. Compile browsers to test</a:t>
            </a:r>
          </a:p>
          <a:p>
            <a:r>
              <a:rPr lang="en-US" sz="800" dirty="0" smtClean="0"/>
              <a:t>6. Submit job request to Browserstack.com</a:t>
            </a:r>
            <a:endParaRPr lang="en-US" sz="8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5105400" y="1909762"/>
            <a:ext cx="1828800" cy="1301698"/>
            <a:chOff x="5105400" y="1909762"/>
            <a:chExt cx="1828800" cy="1301698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6931819" y="1909762"/>
              <a:ext cx="0" cy="13016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endCxn id="7" idx="3"/>
            </p:cNvCxnSpPr>
            <p:nvPr/>
          </p:nvCxnSpPr>
          <p:spPr>
            <a:xfrm flipH="1">
              <a:off x="5105400" y="3206697"/>
              <a:ext cx="1828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5872521" y="3242846"/>
            <a:ext cx="1899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7. Job Complete</a:t>
            </a:r>
          </a:p>
          <a:p>
            <a:r>
              <a:rPr lang="en-US" sz="800" dirty="0" smtClean="0"/>
              <a:t>8. Send job details to slack service</a:t>
            </a:r>
            <a:endParaRPr lang="en-US" sz="800" dirty="0"/>
          </a:p>
        </p:txBody>
      </p:sp>
      <p:cxnSp>
        <p:nvCxnSpPr>
          <p:cNvPr id="103" name="Elbow Connector 102"/>
          <p:cNvCxnSpPr>
            <a:endCxn id="10" idx="3"/>
          </p:cNvCxnSpPr>
          <p:nvPr/>
        </p:nvCxnSpPr>
        <p:spPr>
          <a:xfrm rot="10800000">
            <a:off x="2209800" y="1562100"/>
            <a:ext cx="2917015" cy="1485904"/>
          </a:xfrm>
          <a:prstGeom prst="bentConnector3">
            <a:avLst>
              <a:gd name="adj1" fmla="val -32124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886200" y="1308556"/>
            <a:ext cx="15712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9. Post screenshots to Slack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9996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41" grpId="0"/>
      <p:bldP spid="64" grpId="0"/>
      <p:bldP spid="100" grpId="0"/>
      <p:bldP spid="1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Slack Card to select browsers/devices</a:t>
            </a:r>
          </a:p>
          <a:p>
            <a:r>
              <a:rPr lang="en-US" dirty="0" smtClean="0"/>
              <a:t>Choose which channel to post screenshots to</a:t>
            </a:r>
          </a:p>
          <a:p>
            <a:r>
              <a:rPr lang="en-US" dirty="0" err="1" smtClean="0"/>
              <a:t>Url</a:t>
            </a:r>
            <a:r>
              <a:rPr lang="en-US" dirty="0" smtClean="0"/>
              <a:t> validation</a:t>
            </a:r>
          </a:p>
          <a:p>
            <a:endParaRPr lang="en-US" dirty="0"/>
          </a:p>
          <a:p>
            <a:r>
              <a:rPr lang="en-US" dirty="0" smtClean="0"/>
              <a:t>Precursor to UI Automation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</a:t>
            </a:r>
            <a:r>
              <a:rPr lang="en-US" dirty="0" err="1" smtClean="0"/>
              <a:t>enchancements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150</TotalTime>
  <Words>113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Slack UI Screenshot App</vt:lpstr>
      <vt:lpstr>Server Configuration and Process Flow</vt:lpstr>
      <vt:lpstr>Future enchancements</vt:lpstr>
    </vt:vector>
  </TitlesOfParts>
  <Company>AutoTrader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Slack UI Screenshot App</dc:title>
  <dc:creator>rtam</dc:creator>
  <cp:lastModifiedBy>rtam</cp:lastModifiedBy>
  <cp:revision>27</cp:revision>
  <dcterms:created xsi:type="dcterms:W3CDTF">2017-04-26T17:19:43Z</dcterms:created>
  <dcterms:modified xsi:type="dcterms:W3CDTF">2017-06-07T22:41:59Z</dcterms:modified>
</cp:coreProperties>
</file>