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558A-C583-433E-8C58-C401C6E4FD4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DE8C9-8C03-4509-B572-245EAFEE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DE8C9-8C03-4509-B572-245EAFEE77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Slack UI Screenshot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28600" y="152400"/>
            <a:ext cx="68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Slack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09800" y="1524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Slack App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95800" y="1524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Browserstack</a:t>
            </a:r>
            <a:r>
              <a:rPr lang="en-US" sz="1200" dirty="0"/>
              <a:t> </a:t>
            </a:r>
            <a:r>
              <a:rPr lang="en-US" sz="1200" dirty="0" smtClean="0"/>
              <a:t>App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53200" y="1524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Browserstack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8666" y="638973"/>
            <a:ext cx="0" cy="52292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11083" y="638973"/>
            <a:ext cx="0" cy="52292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05400" y="638973"/>
            <a:ext cx="0" cy="52292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62800" y="638973"/>
            <a:ext cx="0" cy="52292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685800"/>
            <a:ext cx="15135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/</a:t>
            </a:r>
            <a:r>
              <a:rPr lang="en-US" sz="900" b="1" dirty="0" err="1" smtClean="0"/>
              <a:t>ss</a:t>
            </a:r>
            <a:r>
              <a:rPr lang="en-US" sz="900" b="1" dirty="0" smtClean="0"/>
              <a:t> test01.dev.kbb.com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55368" y="121920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Request screenshots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00200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Submit screenshot job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220756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Generate Screenshots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23622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poll for job status</a:t>
            </a:r>
          </a:p>
          <a:p>
            <a:r>
              <a:rPr lang="en-US" sz="900" b="1" dirty="0" smtClean="0"/>
              <a:t>every 3 seconds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3124200"/>
            <a:ext cx="16385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All screenshots generated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883968"/>
            <a:ext cx="20681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Send screenshot </a:t>
            </a:r>
            <a:r>
              <a:rPr lang="en-US" sz="900" b="1" dirty="0" err="1" smtClean="0"/>
              <a:t>urls</a:t>
            </a:r>
            <a:r>
              <a:rPr lang="en-US" sz="900" b="1" dirty="0" smtClean="0"/>
              <a:t> to slack app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4292769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Post message with screenshot </a:t>
            </a:r>
            <a:r>
              <a:rPr lang="en-US" sz="900" b="1" dirty="0" err="1" smtClean="0"/>
              <a:t>urls</a:t>
            </a:r>
            <a:r>
              <a:rPr lang="en-US" sz="900" b="1" dirty="0" smtClean="0"/>
              <a:t> to channel</a:t>
            </a:r>
            <a:endParaRPr lang="en-US" sz="9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71500" y="838200"/>
            <a:ext cx="2139583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05100" y="1370484"/>
            <a:ext cx="24003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5400" y="1751484"/>
            <a:ext cx="2057400" cy="229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628342"/>
            <a:ext cx="2057400" cy="26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105400" y="3620616"/>
            <a:ext cx="2057400" cy="26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8946" y="3502968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All image </a:t>
            </a:r>
            <a:r>
              <a:rPr lang="en-US" sz="900" b="1" dirty="0" err="1" smtClean="0"/>
              <a:t>urls</a:t>
            </a:r>
            <a:r>
              <a:rPr lang="en-US" sz="900" b="1" dirty="0" smtClean="0"/>
              <a:t> received</a:t>
            </a:r>
            <a:endParaRPr lang="en-US" sz="9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705100" y="4041119"/>
            <a:ext cx="2379518" cy="30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71501" y="4648200"/>
            <a:ext cx="2130450" cy="314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162800" y="2133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991600" y="2133600"/>
            <a:ext cx="0" cy="133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013468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162800" y="3468216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Card to select browsers/devices</a:t>
            </a:r>
          </a:p>
          <a:p>
            <a:r>
              <a:rPr lang="en-US" dirty="0" smtClean="0"/>
              <a:t>Choose which channel to post screenshots to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validation</a:t>
            </a:r>
          </a:p>
          <a:p>
            <a:endParaRPr lang="en-US" dirty="0"/>
          </a:p>
          <a:p>
            <a:r>
              <a:rPr lang="en-US" dirty="0" smtClean="0"/>
              <a:t>Precursor to UI Automation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enchancements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68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Slack UI Screenshot App</vt:lpstr>
      <vt:lpstr>PowerPoint Presentation</vt:lpstr>
      <vt:lpstr>Future enchancements</vt:lpstr>
    </vt:vector>
  </TitlesOfParts>
  <Company>AutoTrader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UI Screenshot App</dc:title>
  <dc:creator>rtam</dc:creator>
  <cp:lastModifiedBy>rtam</cp:lastModifiedBy>
  <cp:revision>14</cp:revision>
  <dcterms:created xsi:type="dcterms:W3CDTF">2017-04-26T17:19:43Z</dcterms:created>
  <dcterms:modified xsi:type="dcterms:W3CDTF">2017-04-27T22:23:45Z</dcterms:modified>
</cp:coreProperties>
</file>