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"/>
  </p:notesMasterIdLst>
  <p:sldIdLst>
    <p:sldId id="256" r:id="rId2"/>
    <p:sldId id="260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522" autoAdjust="0"/>
  </p:normalViewPr>
  <p:slideViewPr>
    <p:cSldViewPr>
      <p:cViewPr varScale="1">
        <p:scale>
          <a:sx n="115" d="100"/>
          <a:sy n="115" d="100"/>
        </p:scale>
        <p:origin x="-4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5558A-C583-433E-8C58-C401C6E4FD44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DE8C9-8C03-4509-B572-245EAFEE7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4EC5BE-1084-4C3B-ABA7-5D08BFDB57D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4EC5BE-1084-4C3B-ABA7-5D08BFDB57D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94EC5BE-1084-4C3B-ABA7-5D08BFDB57D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Slack UI Screenshot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MooMoo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Server Configuration and Process Flow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685799" y="1676400"/>
            <a:ext cx="1524000" cy="381000"/>
          </a:xfrm>
          <a:prstGeom prst="roundRect">
            <a:avLst/>
          </a:prstGeom>
          <a:solidFill>
            <a:schemeClr val="accent6"/>
          </a:solidFill>
          <a:ln w="381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Slack.com</a:t>
            </a:r>
            <a:endParaRPr lang="en-US" sz="1000" dirty="0"/>
          </a:p>
        </p:txBody>
      </p:sp>
      <p:sp>
        <p:nvSpPr>
          <p:cNvPr id="12" name="Rounded Rectangle 11"/>
          <p:cNvSpPr/>
          <p:nvPr/>
        </p:nvSpPr>
        <p:spPr>
          <a:xfrm>
            <a:off x="699669" y="4305300"/>
            <a:ext cx="1524000" cy="685800"/>
          </a:xfrm>
          <a:prstGeom prst="roundRect">
            <a:avLst/>
          </a:prstGeom>
          <a:solidFill>
            <a:schemeClr val="accent6"/>
          </a:solidFill>
          <a:ln w="381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Browserstack.com</a:t>
            </a:r>
            <a:endParaRPr lang="en-US" sz="1000" dirty="0"/>
          </a:p>
        </p:txBody>
      </p:sp>
      <p:grpSp>
        <p:nvGrpSpPr>
          <p:cNvPr id="95" name="Group 94"/>
          <p:cNvGrpSpPr/>
          <p:nvPr/>
        </p:nvGrpSpPr>
        <p:grpSpPr>
          <a:xfrm>
            <a:off x="4038600" y="6035041"/>
            <a:ext cx="4876800" cy="441959"/>
            <a:chOff x="4038600" y="6208096"/>
            <a:chExt cx="4876800" cy="441959"/>
          </a:xfrm>
        </p:grpSpPr>
        <p:sp>
          <p:nvSpPr>
            <p:cNvPr id="13" name="Rounded Rectangle 12"/>
            <p:cNvSpPr/>
            <p:nvPr/>
          </p:nvSpPr>
          <p:spPr>
            <a:xfrm>
              <a:off x="7391400" y="6208096"/>
              <a:ext cx="1524000" cy="421304"/>
            </a:xfrm>
            <a:prstGeom prst="roundRect">
              <a:avLst/>
            </a:prstGeom>
            <a:ln w="381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Node Services</a:t>
              </a:r>
              <a:endParaRPr lang="en-US" sz="10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038600" y="6228751"/>
              <a:ext cx="1524000" cy="421304"/>
            </a:xfrm>
            <a:prstGeom prst="roundRect">
              <a:avLst/>
            </a:prstGeom>
            <a:solidFill>
              <a:schemeClr val="accent6"/>
            </a:solidFill>
            <a:ln w="38100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3</a:t>
              </a:r>
              <a:r>
                <a:rPr lang="en-US" sz="1000" baseline="30000" dirty="0" smtClean="0"/>
                <a:t>rd</a:t>
              </a:r>
              <a:r>
                <a:rPr lang="en-US" sz="1000" dirty="0" smtClean="0"/>
                <a:t> Party Services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715000" y="6208096"/>
              <a:ext cx="1524000" cy="4213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MooMoo</a:t>
              </a:r>
              <a:r>
                <a:rPr lang="en-US" sz="1000" dirty="0" smtClean="0"/>
                <a:t> (Slack App)</a:t>
              </a:r>
              <a:endParaRPr lang="en-US" sz="1000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699669" y="2424230"/>
            <a:ext cx="1524000" cy="31897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81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MooMoo</a:t>
            </a:r>
            <a:r>
              <a:rPr lang="en-US" sz="1000" dirty="0" smtClean="0"/>
              <a:t> (Slack App)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5993490" y="1371600"/>
            <a:ext cx="2998110" cy="3588326"/>
          </a:xfrm>
          <a:prstGeom prst="rect">
            <a:avLst/>
          </a:prstGeom>
          <a:solidFill>
            <a:schemeClr val="bg2"/>
          </a:solidFill>
          <a:ln w="12700" cmpd="sng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 smtClean="0">
                <a:solidFill>
                  <a:schemeClr val="tx1"/>
                </a:solidFill>
              </a:rPr>
              <a:t>KBB Server with access to internal sites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3460015"/>
            <a:ext cx="1524000" cy="762000"/>
          </a:xfrm>
          <a:prstGeom prst="roundRect">
            <a:avLst/>
          </a:prstGeom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Browserstack</a:t>
            </a:r>
            <a:endParaRPr lang="en-US" sz="1000" dirty="0"/>
          </a:p>
          <a:p>
            <a:pPr algn="ctr"/>
            <a:r>
              <a:rPr lang="en-US" sz="1000" dirty="0" smtClean="0"/>
              <a:t>Service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7200900" y="4572000"/>
            <a:ext cx="1295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BrowserStackLocal.exe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105400" y="2832556"/>
            <a:ext cx="9060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Open Port 443</a:t>
            </a:r>
            <a:endParaRPr lang="en-US" sz="800" dirty="0"/>
          </a:p>
        </p:txBody>
      </p:sp>
      <p:sp>
        <p:nvSpPr>
          <p:cNvPr id="28" name="Rounded Rectangle 27"/>
          <p:cNvSpPr/>
          <p:nvPr/>
        </p:nvSpPr>
        <p:spPr>
          <a:xfrm>
            <a:off x="7086600" y="2088922"/>
            <a:ext cx="1524000" cy="762000"/>
          </a:xfrm>
          <a:prstGeom prst="roundRect">
            <a:avLst/>
          </a:prstGeom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Slack</a:t>
            </a:r>
            <a:endParaRPr lang="en-US" sz="1000" dirty="0"/>
          </a:p>
          <a:p>
            <a:pPr algn="ctr"/>
            <a:r>
              <a:rPr lang="en-US" sz="1000" dirty="0" smtClean="0"/>
              <a:t>Service</a:t>
            </a: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5562600" y="3048000"/>
            <a:ext cx="659490" cy="304800"/>
          </a:xfrm>
          <a:prstGeom prst="rect">
            <a:avLst/>
          </a:prstGeom>
          <a:solidFill>
            <a:schemeClr val="bg2"/>
          </a:solidFill>
          <a:ln w="12700" cmpd="sng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1430994" y="2057400"/>
            <a:ext cx="1540806" cy="366830"/>
            <a:chOff x="1430994" y="2057400"/>
            <a:chExt cx="1540806" cy="366830"/>
          </a:xfrm>
        </p:grpSpPr>
        <p:sp>
          <p:nvSpPr>
            <p:cNvPr id="37" name="TextBox 36"/>
            <p:cNvSpPr txBox="1"/>
            <p:nvPr/>
          </p:nvSpPr>
          <p:spPr>
            <a:xfrm>
              <a:off x="1430994" y="2133600"/>
              <a:ext cx="15408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1. /</a:t>
              </a:r>
              <a:r>
                <a:rPr lang="en-US" sz="800" dirty="0" err="1" smtClean="0"/>
                <a:t>moomoo</a:t>
              </a:r>
              <a:r>
                <a:rPr lang="en-US" sz="800" dirty="0" smtClean="0"/>
                <a:t> www.kbb.com</a:t>
              </a:r>
              <a:endParaRPr lang="en-US" sz="800" dirty="0"/>
            </a:p>
          </p:txBody>
        </p:sp>
        <p:cxnSp>
          <p:nvCxnSpPr>
            <p:cNvPr id="6" name="Straight Arrow Connector 5"/>
            <p:cNvCxnSpPr>
              <a:stCxn id="10" idx="2"/>
              <a:endCxn id="19" idx="0"/>
            </p:cNvCxnSpPr>
            <p:nvPr/>
          </p:nvCxnSpPr>
          <p:spPr>
            <a:xfrm>
              <a:off x="1447799" y="2057400"/>
              <a:ext cx="13870" cy="3668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1461669" y="2278915"/>
            <a:ext cx="5624931" cy="845285"/>
            <a:chOff x="1461669" y="2278915"/>
            <a:chExt cx="5624931" cy="845285"/>
          </a:xfrm>
        </p:grpSpPr>
        <p:sp>
          <p:nvSpPr>
            <p:cNvPr id="41" name="TextBox 40"/>
            <p:cNvSpPr txBox="1"/>
            <p:nvPr/>
          </p:nvSpPr>
          <p:spPr>
            <a:xfrm>
              <a:off x="2200809" y="2850922"/>
              <a:ext cx="21114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2. Forward request to the Slack Service</a:t>
              </a:r>
              <a:endParaRPr lang="en-US" sz="800" dirty="0"/>
            </a:p>
          </p:txBody>
        </p:sp>
        <p:cxnSp>
          <p:nvCxnSpPr>
            <p:cNvPr id="25" name="Straight Connector 24"/>
            <p:cNvCxnSpPr>
              <a:stCxn id="19" idx="2"/>
            </p:cNvCxnSpPr>
            <p:nvPr/>
          </p:nvCxnSpPr>
          <p:spPr>
            <a:xfrm>
              <a:off x="1461669" y="2743200"/>
              <a:ext cx="0" cy="381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461669" y="3124200"/>
              <a:ext cx="50153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477000" y="2278915"/>
              <a:ext cx="0" cy="845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477000" y="2278915"/>
              <a:ext cx="609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7467600" y="2850922"/>
            <a:ext cx="1473480" cy="609093"/>
            <a:chOff x="7467600" y="2850922"/>
            <a:chExt cx="1473480" cy="609093"/>
          </a:xfrm>
        </p:grpSpPr>
        <p:sp>
          <p:nvSpPr>
            <p:cNvPr id="33" name="TextBox 32"/>
            <p:cNvSpPr txBox="1"/>
            <p:nvPr/>
          </p:nvSpPr>
          <p:spPr>
            <a:xfrm>
              <a:off x="7467600" y="2996486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3. Parse request from app</a:t>
              </a:r>
            </a:p>
            <a:p>
              <a:r>
                <a:rPr lang="en-US" sz="800" dirty="0" smtClean="0"/>
                <a:t>4. Submit job request</a:t>
              </a:r>
              <a:endParaRPr lang="en-US" sz="8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7507785" y="2850922"/>
              <a:ext cx="0" cy="6090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223670" y="3841014"/>
            <a:ext cx="4862931" cy="1184374"/>
            <a:chOff x="2223670" y="3841014"/>
            <a:chExt cx="4862931" cy="1184374"/>
          </a:xfrm>
        </p:grpSpPr>
        <p:sp>
          <p:nvSpPr>
            <p:cNvPr id="64" name="TextBox 63"/>
            <p:cNvSpPr txBox="1"/>
            <p:nvPr/>
          </p:nvSpPr>
          <p:spPr>
            <a:xfrm>
              <a:off x="3164931" y="4686834"/>
              <a:ext cx="23214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5. Compile browsers to test</a:t>
              </a:r>
            </a:p>
            <a:p>
              <a:r>
                <a:rPr lang="en-US" sz="800" dirty="0" smtClean="0"/>
                <a:t>6. Submit job request to Browserstack.com</a:t>
              </a:r>
              <a:endParaRPr lang="en-US" sz="800" dirty="0"/>
            </a:p>
          </p:txBody>
        </p:sp>
        <p:cxnSp>
          <p:nvCxnSpPr>
            <p:cNvPr id="54" name="Elbow Connector 53"/>
            <p:cNvCxnSpPr>
              <a:stCxn id="8" idx="1"/>
              <a:endCxn id="12" idx="3"/>
            </p:cNvCxnSpPr>
            <p:nvPr/>
          </p:nvCxnSpPr>
          <p:spPr>
            <a:xfrm rot="10800000" flipV="1">
              <a:off x="2223670" y="3841014"/>
              <a:ext cx="4862931" cy="80718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2223669" y="2469922"/>
            <a:ext cx="4862931" cy="2025878"/>
            <a:chOff x="2223669" y="2469922"/>
            <a:chExt cx="4862931" cy="2025878"/>
          </a:xfrm>
        </p:grpSpPr>
        <p:cxnSp>
          <p:nvCxnSpPr>
            <p:cNvPr id="60" name="Straight Arrow Connector 59"/>
            <p:cNvCxnSpPr>
              <a:endCxn id="28" idx="1"/>
            </p:cNvCxnSpPr>
            <p:nvPr/>
          </p:nvCxnSpPr>
          <p:spPr>
            <a:xfrm>
              <a:off x="6705600" y="2469922"/>
              <a:ext cx="381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705600" y="2469922"/>
              <a:ext cx="0" cy="8066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2667000" y="3276600"/>
              <a:ext cx="4038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3019394" y="3352800"/>
              <a:ext cx="18998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7. Job Complete</a:t>
              </a:r>
            </a:p>
            <a:p>
              <a:r>
                <a:rPr lang="en-US" sz="800" dirty="0" smtClean="0"/>
                <a:t>8. Send job details to slack service</a:t>
              </a:r>
              <a:endParaRPr lang="en-US" sz="800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2667000" y="3276600"/>
              <a:ext cx="0" cy="1219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2223669" y="4495800"/>
              <a:ext cx="4433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209799" y="1651456"/>
            <a:ext cx="5638801" cy="437466"/>
            <a:chOff x="2209799" y="1651456"/>
            <a:chExt cx="5638801" cy="437466"/>
          </a:xfrm>
        </p:grpSpPr>
        <p:sp>
          <p:nvSpPr>
            <p:cNvPr id="30" name="TextBox 29"/>
            <p:cNvSpPr txBox="1"/>
            <p:nvPr/>
          </p:nvSpPr>
          <p:spPr>
            <a:xfrm>
              <a:off x="3869503" y="1651456"/>
              <a:ext cx="15712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9. Post screenshots to Slack</a:t>
              </a:r>
              <a:endParaRPr lang="en-US" sz="800" dirty="0"/>
            </a:p>
          </p:txBody>
        </p:sp>
        <p:cxnSp>
          <p:nvCxnSpPr>
            <p:cNvPr id="82" name="Elbow Connector 81"/>
            <p:cNvCxnSpPr>
              <a:stCxn id="28" idx="0"/>
              <a:endCxn id="10" idx="3"/>
            </p:cNvCxnSpPr>
            <p:nvPr/>
          </p:nvCxnSpPr>
          <p:spPr>
            <a:xfrm rot="16200000" flipV="1">
              <a:off x="4918189" y="-841490"/>
              <a:ext cx="222022" cy="56388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/>
          <p:cNvCxnSpPr/>
          <p:nvPr/>
        </p:nvCxnSpPr>
        <p:spPr>
          <a:xfrm>
            <a:off x="0" y="57150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96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b="1" dirty="0" smtClean="0"/>
              <a:t>MVP</a:t>
            </a:r>
          </a:p>
          <a:p>
            <a:r>
              <a:rPr lang="en-US" sz="1800" dirty="0" smtClean="0"/>
              <a:t>Trigger command from slack</a:t>
            </a:r>
          </a:p>
          <a:p>
            <a:r>
              <a:rPr lang="en-US" sz="1800" dirty="0" smtClean="0"/>
              <a:t>Generate screenshots for Desktop/Tablet/Mobile platforms</a:t>
            </a:r>
          </a:p>
          <a:p>
            <a:r>
              <a:rPr lang="en-US" sz="1800" dirty="0" smtClean="0"/>
              <a:t>Post screenshot zip back to a specific channel</a:t>
            </a:r>
          </a:p>
          <a:p>
            <a:r>
              <a:rPr lang="en-US" sz="1800" dirty="0" smtClean="0"/>
              <a:t>Logging of events to a filesystem</a:t>
            </a:r>
            <a:endParaRPr lang="en-US" sz="1800" dirty="0" smtClean="0"/>
          </a:p>
          <a:p>
            <a:pPr marL="109728" indent="0">
              <a:buNone/>
            </a:pPr>
            <a:r>
              <a:rPr lang="en-US" sz="2800" b="1" dirty="0" smtClean="0"/>
              <a:t>Version 2</a:t>
            </a:r>
          </a:p>
          <a:p>
            <a:r>
              <a:rPr lang="en-US" sz="1800" dirty="0" smtClean="0"/>
              <a:t>Post screenshot zip back to the same channel that triggered command</a:t>
            </a:r>
          </a:p>
          <a:p>
            <a:r>
              <a:rPr lang="en-US" sz="1800" dirty="0" smtClean="0"/>
              <a:t>Allow choose to get zip or to get screenshots posted to channel</a:t>
            </a:r>
          </a:p>
          <a:p>
            <a:pPr marL="109728" indent="0">
              <a:buNone/>
            </a:pPr>
            <a:r>
              <a:rPr lang="en-US" sz="2800" b="1" dirty="0" smtClean="0"/>
              <a:t>Future</a:t>
            </a:r>
          </a:p>
          <a:p>
            <a:r>
              <a:rPr lang="en-US" sz="1800" dirty="0" smtClean="0"/>
              <a:t>Allow selection of devices for screenshots</a:t>
            </a:r>
          </a:p>
          <a:p>
            <a:r>
              <a:rPr lang="en-US" sz="1800" dirty="0" smtClean="0"/>
              <a:t>View screenshots results on a website dashboard</a:t>
            </a:r>
          </a:p>
          <a:p>
            <a:r>
              <a:rPr lang="en-US" sz="1800" dirty="0" smtClean="0"/>
              <a:t>Merge into UI Tool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213</TotalTime>
  <Words>166</Words>
  <Application>Microsoft Office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Slack UI Screenshot App</vt:lpstr>
      <vt:lpstr>Server Configuration and Process Flow</vt:lpstr>
      <vt:lpstr>Product Roadmap</vt:lpstr>
    </vt:vector>
  </TitlesOfParts>
  <Company>AutoTrader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Slack UI Screenshot App</dc:title>
  <dc:creator>rtam</dc:creator>
  <cp:lastModifiedBy>rtam</cp:lastModifiedBy>
  <cp:revision>35</cp:revision>
  <dcterms:created xsi:type="dcterms:W3CDTF">2017-04-26T17:19:43Z</dcterms:created>
  <dcterms:modified xsi:type="dcterms:W3CDTF">2017-06-12T21:22:42Z</dcterms:modified>
</cp:coreProperties>
</file>