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fb1961a7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fb1961a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eeced86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eeced86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eced86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eeced86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eced860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eeced86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eeced860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eeced860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eced860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eced860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eeced860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eeced860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eeced860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eeced86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98550" y="344325"/>
            <a:ext cx="59469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 u="sng">
                <a:solidFill>
                  <a:schemeClr val="dk1"/>
                </a:solidFill>
              </a:rPr>
              <a:t>Application web Mobile : Vente de billets d’avion 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 u="sng">
                <a:solidFill>
                  <a:schemeClr val="dk1"/>
                </a:solidFill>
              </a:rPr>
              <a:t>Equipe Groupe :</a:t>
            </a:r>
            <a:endParaRPr b="1"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fr" sz="1300">
                <a:solidFill>
                  <a:schemeClr val="dk1"/>
                </a:solidFill>
              </a:rPr>
              <a:t>Hajer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fr" sz="1300">
                <a:solidFill>
                  <a:schemeClr val="dk1"/>
                </a:solidFill>
              </a:rPr>
              <a:t>Emmanuelle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 u="sng">
                <a:solidFill>
                  <a:schemeClr val="dk1"/>
                </a:solidFill>
              </a:rPr>
              <a:t>Fonctionnalités</a:t>
            </a:r>
            <a:endParaRPr b="1" sz="13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100">
                <a:solidFill>
                  <a:schemeClr val="dk1"/>
                </a:solidFill>
              </a:rPr>
              <a:t>Rechercher un vol (Avec/Sans escales)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100">
                <a:solidFill>
                  <a:schemeClr val="dk1"/>
                </a:solidFill>
              </a:rPr>
              <a:t>Effectuer une réservation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100">
                <a:solidFill>
                  <a:schemeClr val="dk1"/>
                </a:solidFill>
              </a:rPr>
              <a:t>Annuler réservation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100">
                <a:solidFill>
                  <a:schemeClr val="dk1"/>
                </a:solidFill>
              </a:rPr>
              <a:t>Modifier réservation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50">
                <a:solidFill>
                  <a:schemeClr val="dk1"/>
                </a:solidFill>
              </a:rPr>
              <a:t>Pour le client chercher un vol (avec ou sans escales) effectuer une reservation annuler une réservation modifier un vol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50">
                <a:solidFill>
                  <a:schemeClr val="dk1"/>
                </a:solidFill>
              </a:rPr>
              <a:t>Afficher le profil du client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50">
                <a:solidFill>
                  <a:schemeClr val="dk1"/>
                </a:solidFill>
              </a:rPr>
              <a:t>_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598550" y="344325"/>
            <a:ext cx="59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</a:rPr>
              <a:t>structure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605950" y="1139700"/>
            <a:ext cx="426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src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=&gt;Contexts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=&gt;Components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=&gt;App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=&gt;Main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=&gt;Navigation (menu plane et profile)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=&gt;Search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850" y="152400"/>
            <a:ext cx="2650990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>
            <a:stCxn id="67" idx="3"/>
            <a:endCxn id="68" idx="1"/>
          </p:cNvCxnSpPr>
          <p:nvPr/>
        </p:nvCxnSpPr>
        <p:spPr>
          <a:xfrm flipH="1" rot="10800000">
            <a:off x="4698525" y="851800"/>
            <a:ext cx="705600" cy="24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/>
        </p:nvSpPr>
        <p:spPr>
          <a:xfrm>
            <a:off x="2690025" y="918250"/>
            <a:ext cx="2008500" cy="36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404100" y="374500"/>
            <a:ext cx="367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 &lt;Stack.Navigator&gt;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      &lt;Stack.Screen name="Home" component={Home} /&gt;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      &lt;Stack.Screen name="Profile" component={Profile} /&gt;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    &lt;/Stack.Navigator&gt;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725900" y="1319950"/>
            <a:ext cx="1937100" cy="738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stCxn id="69" idx="3"/>
            <a:endCxn id="71" idx="1"/>
          </p:cNvCxnSpPr>
          <p:nvPr/>
        </p:nvCxnSpPr>
        <p:spPr>
          <a:xfrm flipH="1" rot="10800000">
            <a:off x="4663000" y="1599400"/>
            <a:ext cx="1721700" cy="90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6384550" y="1183675"/>
            <a:ext cx="241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&lt;TextInput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&lt;TextInput /&gt;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&lt;Button /&gt;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804825" y="2166425"/>
            <a:ext cx="1427700" cy="2223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804825" y="2742100"/>
            <a:ext cx="471600" cy="190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>
            <a:stCxn id="73" idx="1"/>
            <a:endCxn id="75" idx="3"/>
          </p:cNvCxnSpPr>
          <p:nvPr/>
        </p:nvCxnSpPr>
        <p:spPr>
          <a:xfrm rot="10800000">
            <a:off x="1972625" y="2477800"/>
            <a:ext cx="832200" cy="3594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2" idx="1"/>
            <a:endCxn id="75" idx="3"/>
          </p:cNvCxnSpPr>
          <p:nvPr/>
        </p:nvCxnSpPr>
        <p:spPr>
          <a:xfrm flipH="1">
            <a:off x="1972625" y="2277575"/>
            <a:ext cx="832200" cy="2001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545000" y="2277575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&lt;Text /&gt;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804900" y="2424700"/>
            <a:ext cx="1767000" cy="222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/>
          <p:cNvCxnSpPr>
            <a:stCxn id="77" idx="3"/>
            <a:endCxn id="79" idx="1"/>
          </p:cNvCxnSpPr>
          <p:nvPr/>
        </p:nvCxnSpPr>
        <p:spPr>
          <a:xfrm>
            <a:off x="4571900" y="2535850"/>
            <a:ext cx="686400" cy="36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5258300" y="2371650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&lt;DatePicker /&gt;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797725" y="2977050"/>
            <a:ext cx="1822200" cy="3657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>
            <a:stCxn id="80" idx="3"/>
            <a:endCxn id="82" idx="1"/>
          </p:cNvCxnSpPr>
          <p:nvPr/>
        </p:nvCxnSpPr>
        <p:spPr>
          <a:xfrm>
            <a:off x="4619925" y="3159900"/>
            <a:ext cx="494700" cy="897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5114750" y="2695425"/>
            <a:ext cx="26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111111"/>
                </a:solidFill>
                <a:highlight>
                  <a:srgbClr val="F7F7F7"/>
                </a:highlight>
              </a:rPr>
              <a:t>&lt;Image /&gt;</a:t>
            </a:r>
            <a:endParaRPr sz="1000">
              <a:solidFill>
                <a:srgbClr val="11111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111111"/>
                </a:solidFill>
                <a:highlight>
                  <a:srgbClr val="F7F7F7"/>
                </a:highlight>
              </a:rPr>
              <a:t>ReactNative: Number Stepper (Android/iOS)</a:t>
            </a:r>
            <a:endParaRPr sz="1000">
              <a:solidFill>
                <a:srgbClr val="11111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111111"/>
                </a:solidFill>
                <a:highlight>
                  <a:srgbClr val="F7F7F7"/>
                </a:highlight>
              </a:rPr>
              <a:t>&lt;Image /&gt;</a:t>
            </a:r>
            <a:endParaRPr sz="1000">
              <a:solidFill>
                <a:srgbClr val="11111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111111"/>
                </a:solidFill>
                <a:highlight>
                  <a:srgbClr val="F7F7F7"/>
                </a:highlight>
              </a:rPr>
              <a:t>&lt;NumberStepper /&gt;</a:t>
            </a:r>
            <a:endParaRPr sz="1000">
              <a:solidFill>
                <a:srgbClr val="11111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11111"/>
              </a:solidFill>
              <a:highlight>
                <a:srgbClr val="F7F7F7"/>
              </a:highlight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285525" y="3414650"/>
            <a:ext cx="774600" cy="1902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stCxn id="83" idx="1"/>
            <a:endCxn id="85" idx="3"/>
          </p:cNvCxnSpPr>
          <p:nvPr/>
        </p:nvCxnSpPr>
        <p:spPr>
          <a:xfrm rot="10800000">
            <a:off x="1937025" y="3404750"/>
            <a:ext cx="1348500" cy="1050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588075" y="3204650"/>
            <a:ext cx="13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&lt;Checkbox /&gt;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4153550" y="3852250"/>
            <a:ext cx="1951200" cy="1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6104750" y="37733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&lt;Button /&gt; 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797725" y="1033000"/>
            <a:ext cx="215100" cy="190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9739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522275" y="15240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&lt;View&gt;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&lt;StackNavigation /&gt;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&lt;button /&gt; * 3 Aller retour resume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&lt;button /&gt; * date 1 - date +1 date+2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&lt;ScrollView 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&lt;List/ recherche : list&gt;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&lt;/ScrollView&gt;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&lt;/View&gt;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84825" y="888075"/>
            <a:ext cx="2027700" cy="36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>
            <a:stCxn id="95" idx="3"/>
          </p:cNvCxnSpPr>
          <p:nvPr/>
        </p:nvCxnSpPr>
        <p:spPr>
          <a:xfrm flipH="1" rot="10800000">
            <a:off x="2412525" y="521625"/>
            <a:ext cx="1613400" cy="55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/>
          <p:nvPr/>
        </p:nvSpPr>
        <p:spPr>
          <a:xfrm>
            <a:off x="384825" y="1280325"/>
            <a:ext cx="1983300" cy="140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6"/>
          <p:cNvCxnSpPr>
            <a:stCxn id="97" idx="3"/>
          </p:cNvCxnSpPr>
          <p:nvPr/>
        </p:nvCxnSpPr>
        <p:spPr>
          <a:xfrm flipH="1" rot="10800000">
            <a:off x="2368125" y="791775"/>
            <a:ext cx="1702200" cy="55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/>
          <p:nvPr/>
        </p:nvSpPr>
        <p:spPr>
          <a:xfrm>
            <a:off x="421850" y="1457950"/>
            <a:ext cx="1946400" cy="192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flipH="1" rot="10800000">
            <a:off x="2368250" y="1184200"/>
            <a:ext cx="1724400" cy="369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384825" y="1657750"/>
            <a:ext cx="2064900" cy="2827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 flipH="1" rot="10800000">
            <a:off x="2449650" y="1643075"/>
            <a:ext cx="1605900" cy="236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104" idx="3"/>
          </p:cNvCxnSpPr>
          <p:nvPr/>
        </p:nvCxnSpPr>
        <p:spPr>
          <a:xfrm flipH="1" rot="10800000">
            <a:off x="2286750" y="1894575"/>
            <a:ext cx="1791000" cy="699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/>
          <p:nvPr/>
        </p:nvSpPr>
        <p:spPr>
          <a:xfrm>
            <a:off x="514425" y="1687175"/>
            <a:ext cx="1805700" cy="2420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75" y="152400"/>
            <a:ext cx="189023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804575" y="405575"/>
            <a:ext cx="3185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&lt;View&gt;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&lt;StackNavigation /&gt;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&lt;ScrollView&gt;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&lt;ReserveAller /&gt;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&lt;ReserveRetour /&gt;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&lt;button.Payer /&gt;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&lt; /ScrollView&gt;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&lt;/View&gt;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88250" y="695675"/>
            <a:ext cx="1524600" cy="36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99675" y="1095300"/>
            <a:ext cx="1957200" cy="3448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 flipH="1" rot="10800000">
            <a:off x="2471850" y="1036125"/>
            <a:ext cx="932400" cy="177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12" idx="3"/>
          </p:cNvCxnSpPr>
          <p:nvPr/>
        </p:nvCxnSpPr>
        <p:spPr>
          <a:xfrm flipH="1" rot="10800000">
            <a:off x="2212850" y="814025"/>
            <a:ext cx="1206300" cy="6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/>
          <p:nvPr/>
        </p:nvSpPr>
        <p:spPr>
          <a:xfrm>
            <a:off x="917700" y="1110100"/>
            <a:ext cx="1154400" cy="1154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>
            <a:stCxn id="116" idx="3"/>
          </p:cNvCxnSpPr>
          <p:nvPr/>
        </p:nvCxnSpPr>
        <p:spPr>
          <a:xfrm flipH="1" rot="10800000">
            <a:off x="2072100" y="1657600"/>
            <a:ext cx="1768800" cy="29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917700" y="2346025"/>
            <a:ext cx="1154400" cy="1154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>
            <a:stCxn id="118" idx="3"/>
          </p:cNvCxnSpPr>
          <p:nvPr/>
        </p:nvCxnSpPr>
        <p:spPr>
          <a:xfrm flipH="1" rot="10800000">
            <a:off x="2072100" y="2316325"/>
            <a:ext cx="1739400" cy="606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976900" y="3670750"/>
            <a:ext cx="1014000" cy="369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>
            <a:stCxn id="120" idx="3"/>
          </p:cNvCxnSpPr>
          <p:nvPr/>
        </p:nvCxnSpPr>
        <p:spPr>
          <a:xfrm flipH="1" rot="10800000">
            <a:off x="1990900" y="3189700"/>
            <a:ext cx="1768800" cy="666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0517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594925" y="618775"/>
            <a:ext cx="4102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&lt;View&gt;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&lt;stackNaviagtion/&gt;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>
                <a:solidFill>
                  <a:schemeClr val="dk1"/>
                </a:solidFill>
              </a:rPr>
              <a:t>&lt;ReserveAller /&gt;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	&lt;Text detail/&gt;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&lt;Button.Modif  /&gt;&lt;Button.Annul /&gt;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&lt;Text /&gt;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&lt;Alerte&gt;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&lt;/View&gt;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97975" y="751450"/>
            <a:ext cx="16971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8"/>
          <p:cNvCxnSpPr>
            <a:stCxn id="128" idx="3"/>
          </p:cNvCxnSpPr>
          <p:nvPr/>
        </p:nvCxnSpPr>
        <p:spPr>
          <a:xfrm>
            <a:off x="1995075" y="951550"/>
            <a:ext cx="2850600" cy="8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8"/>
          <p:cNvSpPr txBox="1"/>
          <p:nvPr/>
        </p:nvSpPr>
        <p:spPr>
          <a:xfrm>
            <a:off x="453450" y="1191950"/>
            <a:ext cx="1425000" cy="1282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 flipH="1" rot="10800000">
            <a:off x="1878450" y="1451000"/>
            <a:ext cx="3303900" cy="382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608925" y="2617100"/>
            <a:ext cx="1088400" cy="22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 flipH="1" rot="10800000">
            <a:off x="1697325" y="2150600"/>
            <a:ext cx="3510900" cy="57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2176600" y="2383900"/>
            <a:ext cx="1425000" cy="75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>
            <a:stCxn id="134" idx="3"/>
          </p:cNvCxnSpPr>
          <p:nvPr/>
        </p:nvCxnSpPr>
        <p:spPr>
          <a:xfrm>
            <a:off x="3601600" y="2759650"/>
            <a:ext cx="1166100" cy="233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/>
        </p:nvSpPr>
        <p:spPr>
          <a:xfrm>
            <a:off x="336850" y="1191950"/>
            <a:ext cx="1684200" cy="240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77900" y="3149075"/>
            <a:ext cx="1500600" cy="233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059525" y="2379300"/>
            <a:ext cx="874800" cy="294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75" y="124600"/>
            <a:ext cx="2444900" cy="48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3481700" y="2371650"/>
            <a:ext cx="41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(qui se place au dessus de la vue d’accueil)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92050" y="1539350"/>
            <a:ext cx="1576500" cy="873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40425" y="814075"/>
            <a:ext cx="2116500" cy="61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9"/>
          <p:cNvCxnSpPr>
            <a:stCxn id="145" idx="3"/>
            <a:endCxn id="144" idx="1"/>
          </p:cNvCxnSpPr>
          <p:nvPr/>
        </p:nvCxnSpPr>
        <p:spPr>
          <a:xfrm>
            <a:off x="2168550" y="1976000"/>
            <a:ext cx="1313100" cy="70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9"/>
          <p:cNvSpPr txBox="1"/>
          <p:nvPr/>
        </p:nvSpPr>
        <p:spPr>
          <a:xfrm>
            <a:off x="3374750" y="643875"/>
            <a:ext cx="23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StackNavigation /&gt;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9" name="Google Shape;149;p19"/>
          <p:cNvCxnSpPr>
            <a:stCxn id="146" idx="3"/>
            <a:endCxn id="148" idx="1"/>
          </p:cNvCxnSpPr>
          <p:nvPr/>
        </p:nvCxnSpPr>
        <p:spPr>
          <a:xfrm flipH="1" rot="10800000">
            <a:off x="2456925" y="844075"/>
            <a:ext cx="917700" cy="27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75" y="33450"/>
            <a:ext cx="25339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81625" y="1163050"/>
            <a:ext cx="1983300" cy="615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&lt;button id =”encour”/&gt;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&lt;list/&gt;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024000" y="695125"/>
            <a:ext cx="2116500" cy="57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939400" y="461950"/>
            <a:ext cx="23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StackNavigation /&gt;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8" name="Google Shape;158;p20"/>
          <p:cNvCxnSpPr>
            <a:stCxn id="156" idx="3"/>
            <a:endCxn id="157" idx="1"/>
          </p:cNvCxnSpPr>
          <p:nvPr/>
        </p:nvCxnSpPr>
        <p:spPr>
          <a:xfrm flipH="1" rot="10800000">
            <a:off x="5140500" y="662125"/>
            <a:ext cx="798900" cy="3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0"/>
          <p:cNvSpPr txBox="1"/>
          <p:nvPr/>
        </p:nvSpPr>
        <p:spPr>
          <a:xfrm>
            <a:off x="6161925" y="191875"/>
            <a:ext cx="17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&lt;View&gt;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061000" y="1279775"/>
            <a:ext cx="606000" cy="2550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38725" y="2101550"/>
            <a:ext cx="2116500" cy="615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&lt;button id =”annuler”/&gt;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&lt;list/&gt;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6874400" y="1099475"/>
            <a:ext cx="21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&lt;button id =”terminer”/&gt;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&lt;list/&gt;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058325" y="4188275"/>
            <a:ext cx="13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&lt;/View&gt;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835975" y="1504550"/>
            <a:ext cx="2468400" cy="6438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0"/>
          <p:cNvCxnSpPr>
            <a:stCxn id="164" idx="1"/>
            <a:endCxn id="155" idx="3"/>
          </p:cNvCxnSpPr>
          <p:nvPr/>
        </p:nvCxnSpPr>
        <p:spPr>
          <a:xfrm rot="10800000">
            <a:off x="2064975" y="1470950"/>
            <a:ext cx="771000" cy="355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endCxn id="155" idx="3"/>
          </p:cNvCxnSpPr>
          <p:nvPr/>
        </p:nvCxnSpPr>
        <p:spPr>
          <a:xfrm flipH="1">
            <a:off x="2064925" y="1407250"/>
            <a:ext cx="996000" cy="636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/>
          <p:nvPr/>
        </p:nvSpPr>
        <p:spPr>
          <a:xfrm>
            <a:off x="3673925" y="1287625"/>
            <a:ext cx="357000" cy="183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673225" y="2124350"/>
            <a:ext cx="2862300" cy="5700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701200" y="2757200"/>
            <a:ext cx="2632200" cy="570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030925" y="1294625"/>
            <a:ext cx="503700" cy="183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0"/>
          <p:cNvCxnSpPr>
            <a:stCxn id="161" idx="3"/>
            <a:endCxn id="168" idx="1"/>
          </p:cNvCxnSpPr>
          <p:nvPr/>
        </p:nvCxnSpPr>
        <p:spPr>
          <a:xfrm>
            <a:off x="2155225" y="2409350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>
            <a:stCxn id="169" idx="3"/>
            <a:endCxn id="162" idx="1"/>
          </p:cNvCxnSpPr>
          <p:nvPr/>
        </p:nvCxnSpPr>
        <p:spPr>
          <a:xfrm flipH="1" rot="10800000">
            <a:off x="5333400" y="1407200"/>
            <a:ext cx="1541100" cy="1635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>
            <a:stCxn id="170" idx="3"/>
            <a:endCxn id="162" idx="1"/>
          </p:cNvCxnSpPr>
          <p:nvPr/>
        </p:nvCxnSpPr>
        <p:spPr>
          <a:xfrm>
            <a:off x="4534625" y="1386275"/>
            <a:ext cx="2339700" cy="21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3925875" y="2007250"/>
            <a:ext cx="880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&lt;List /&gt;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50" y="108462"/>
            <a:ext cx="2493225" cy="492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3981825" y="404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&lt;Button “mes réservations” /&gt;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43800" y="3904850"/>
            <a:ext cx="1539600" cy="4059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1"/>
          <p:cNvCxnSpPr>
            <a:stCxn id="181" idx="3"/>
            <a:endCxn id="180" idx="1"/>
          </p:cNvCxnSpPr>
          <p:nvPr/>
        </p:nvCxnSpPr>
        <p:spPr>
          <a:xfrm>
            <a:off x="2183400" y="4107800"/>
            <a:ext cx="1798500" cy="137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 txBox="1"/>
          <p:nvPr/>
        </p:nvSpPr>
        <p:spPr>
          <a:xfrm>
            <a:off x="3387900" y="108450"/>
            <a:ext cx="9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&lt;View&gt;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3483425" y="4680075"/>
            <a:ext cx="9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&lt;/View&gt;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729925" y="615825"/>
            <a:ext cx="28761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&lt;StackNavigation /&gt;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3810775" y="1046575"/>
            <a:ext cx="4558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&lt;Image /&gt; (affiche l’image profil et permet de la changer avec le + ou pen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721500" y="1728500"/>
            <a:ext cx="237900" cy="201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3925875" y="2942625"/>
            <a:ext cx="2190300" cy="4002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&lt;Setting /&gt;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3981825" y="3669713"/>
            <a:ext cx="1674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&lt;toggle /&gt;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370900" y="881750"/>
            <a:ext cx="1674000" cy="1105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2099400" y="888750"/>
            <a:ext cx="294000" cy="36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90975" y="2015400"/>
            <a:ext cx="2617200" cy="1847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1"/>
          <p:cNvCxnSpPr>
            <a:stCxn id="190" idx="3"/>
            <a:endCxn id="186" idx="1"/>
          </p:cNvCxnSpPr>
          <p:nvPr/>
        </p:nvCxnSpPr>
        <p:spPr>
          <a:xfrm flipH="1" rot="10800000">
            <a:off x="2044900" y="1354250"/>
            <a:ext cx="17658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>
            <a:stCxn id="191" idx="3"/>
            <a:endCxn id="185" idx="1"/>
          </p:cNvCxnSpPr>
          <p:nvPr/>
        </p:nvCxnSpPr>
        <p:spPr>
          <a:xfrm flipH="1" rot="10800000">
            <a:off x="2393400" y="816000"/>
            <a:ext cx="1336500" cy="25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>
            <a:stCxn id="192" idx="3"/>
            <a:endCxn id="178" idx="1"/>
          </p:cNvCxnSpPr>
          <p:nvPr/>
        </p:nvCxnSpPr>
        <p:spPr>
          <a:xfrm flipH="1" rot="10800000">
            <a:off x="2708175" y="2207400"/>
            <a:ext cx="1217700" cy="731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1"/>
          <p:cNvSpPr/>
          <p:nvPr/>
        </p:nvSpPr>
        <p:spPr>
          <a:xfrm>
            <a:off x="165850" y="3401000"/>
            <a:ext cx="2388300" cy="405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1"/>
          <p:cNvCxnSpPr>
            <a:endCxn id="188" idx="1"/>
          </p:cNvCxnSpPr>
          <p:nvPr/>
        </p:nvCxnSpPr>
        <p:spPr>
          <a:xfrm flipH="1" rot="10800000">
            <a:off x="2554275" y="3142725"/>
            <a:ext cx="1371600" cy="461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1"/>
          <p:cNvSpPr/>
          <p:nvPr/>
        </p:nvSpPr>
        <p:spPr>
          <a:xfrm>
            <a:off x="1903450" y="3324025"/>
            <a:ext cx="525000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1"/>
          <p:cNvCxnSpPr>
            <a:stCxn id="198" idx="3"/>
            <a:endCxn id="189" idx="1"/>
          </p:cNvCxnSpPr>
          <p:nvPr/>
        </p:nvCxnSpPr>
        <p:spPr>
          <a:xfrm>
            <a:off x="2428450" y="3631825"/>
            <a:ext cx="1553400" cy="23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