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5" r:id="rId11"/>
    <p:sldId id="266" r:id="rId12"/>
    <p:sldId id="263" r:id="rId13"/>
    <p:sldId id="264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1" d="100"/>
          <a:sy n="81" d="100"/>
        </p:scale>
        <p:origin x="148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CDA82-325A-4098-AE5F-0FF33230F67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825414EB-4A4C-4925-A26B-7F26F376591D}">
      <dgm:prSet phldrT="[文本]"/>
      <dgm:spPr/>
      <dgm:t>
        <a:bodyPr/>
        <a:lstStyle/>
        <a:p>
          <a:r>
            <a:rPr lang="zh-CN" altLang="en-US" dirty="0">
              <a:latin typeface="宋体" pitchFamily="2" charset="-122"/>
              <a:ea typeface="宋体" pitchFamily="2" charset="-122"/>
            </a:rPr>
            <a:t>持续集成简介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ADE7E4DB-8B17-456C-BECE-404DF9FC02B0}" type="parTrans" cxnId="{0F051C09-574C-4914-9042-F09F3C8C2107}">
      <dgm:prSet/>
      <dgm:spPr/>
      <dgm:t>
        <a:bodyPr/>
        <a:lstStyle/>
        <a:p>
          <a:endParaRPr lang="zh-CN"/>
        </a:p>
      </dgm:t>
    </dgm:pt>
    <dgm:pt modelId="{931D31CA-8749-4E8D-8A1F-E68030BBD84A}" type="sibTrans" cxnId="{0F051C09-574C-4914-9042-F09F3C8C2107}">
      <dgm:prSet/>
      <dgm:spPr/>
      <dgm:t>
        <a:bodyPr/>
        <a:lstStyle/>
        <a:p>
          <a:endParaRPr lang="zh-CN"/>
        </a:p>
      </dgm:t>
    </dgm:pt>
    <dgm:pt modelId="{ABD3179A-D915-4685-9E8F-E41A8B9B2546}">
      <dgm:prSet phldrT="[文本]"/>
      <dgm:spPr/>
      <dgm:t>
        <a:bodyPr/>
        <a:lstStyle/>
        <a:p>
          <a:r>
            <a:rPr lang="en-US" altLang="zh-CN" dirty="0">
              <a:latin typeface="宋体" pitchFamily="2" charset="-122"/>
              <a:ea typeface="宋体" pitchFamily="2" charset="-122"/>
            </a:rPr>
            <a:t>Jenkins</a:t>
          </a:r>
          <a:r>
            <a:rPr lang="zh-CN" altLang="en-US" dirty="0">
              <a:latin typeface="宋体" pitchFamily="2" charset="-122"/>
              <a:ea typeface="宋体" pitchFamily="2" charset="-122"/>
            </a:rPr>
            <a:t>简介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B9A34EDD-A874-4BD5-887B-70B75CDA0578}" type="parTrans" cxnId="{1CF5F1B6-700D-4E3B-B84E-8E9FA4596418}">
      <dgm:prSet/>
      <dgm:spPr/>
      <dgm:t>
        <a:bodyPr/>
        <a:lstStyle/>
        <a:p>
          <a:endParaRPr lang="zh-CN"/>
        </a:p>
      </dgm:t>
    </dgm:pt>
    <dgm:pt modelId="{90078C25-C201-4598-AC8D-1735F5C663E0}" type="sibTrans" cxnId="{1CF5F1B6-700D-4E3B-B84E-8E9FA4596418}">
      <dgm:prSet/>
      <dgm:spPr/>
      <dgm:t>
        <a:bodyPr/>
        <a:lstStyle/>
        <a:p>
          <a:endParaRPr lang="zh-CN"/>
        </a:p>
      </dgm:t>
    </dgm:pt>
    <dgm:pt modelId="{F6D9C6BE-1449-4E30-83BC-41E4A37ACF69}">
      <dgm:prSet phldrT="[文本]"/>
      <dgm:spPr/>
      <dgm:t>
        <a:bodyPr/>
        <a:lstStyle/>
        <a:p>
          <a:r>
            <a:rPr lang="en-US" altLang="zh-CN" dirty="0">
              <a:latin typeface="宋体" pitchFamily="2" charset="-122"/>
              <a:ea typeface="宋体" pitchFamily="2" charset="-122"/>
            </a:rPr>
            <a:t>Jenkins</a:t>
          </a:r>
          <a:r>
            <a:rPr lang="zh-CN" altLang="en-US" dirty="0">
              <a:latin typeface="宋体" pitchFamily="2" charset="-122"/>
              <a:ea typeface="宋体" pitchFamily="2" charset="-122"/>
            </a:rPr>
            <a:t>使用案例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57A85FA3-19D1-47AB-A691-D6DCBB3BB310}" type="parTrans" cxnId="{C549B7B8-E905-44FB-A8DA-2E2AE834468D}">
      <dgm:prSet/>
      <dgm:spPr/>
      <dgm:t>
        <a:bodyPr/>
        <a:lstStyle/>
        <a:p>
          <a:endParaRPr lang="zh-CN"/>
        </a:p>
      </dgm:t>
    </dgm:pt>
    <dgm:pt modelId="{C9208223-EEDE-4A7D-B274-623DE53AEF66}" type="sibTrans" cxnId="{C549B7B8-E905-44FB-A8DA-2E2AE834468D}">
      <dgm:prSet/>
      <dgm:spPr/>
      <dgm:t>
        <a:bodyPr/>
        <a:lstStyle/>
        <a:p>
          <a:endParaRPr lang="zh-CN"/>
        </a:p>
      </dgm:t>
    </dgm:pt>
    <dgm:pt modelId="{91D5D983-629B-4A41-AB63-B3FC6E56A554}" type="pres">
      <dgm:prSet presAssocID="{2BACDA82-325A-4098-AE5F-0FF33230F675}" presName="linear" presStyleCnt="0">
        <dgm:presLayoutVars>
          <dgm:dir/>
          <dgm:animLvl val="lvl"/>
          <dgm:resizeHandles val="exact"/>
        </dgm:presLayoutVars>
      </dgm:prSet>
      <dgm:spPr/>
    </dgm:pt>
    <dgm:pt modelId="{8E5775AC-AF6A-45AA-9432-62E468E45CAC}" type="pres">
      <dgm:prSet presAssocID="{825414EB-4A4C-4925-A26B-7F26F376591D}" presName="parentLin" presStyleCnt="0"/>
      <dgm:spPr/>
    </dgm:pt>
    <dgm:pt modelId="{D5EF7CDA-079B-4E9E-B4FA-A8F91AD820E2}" type="pres">
      <dgm:prSet presAssocID="{825414EB-4A4C-4925-A26B-7F26F376591D}" presName="parentLeftMargin" presStyleLbl="node1" presStyleIdx="0" presStyleCnt="3"/>
      <dgm:spPr/>
    </dgm:pt>
    <dgm:pt modelId="{7B8C4905-E8C9-4514-AFBB-74A7A3D2F910}" type="pres">
      <dgm:prSet presAssocID="{825414EB-4A4C-4925-A26B-7F26F37659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E6CD6B-B4C3-448E-86EA-35D5A7B6BFB2}" type="pres">
      <dgm:prSet presAssocID="{825414EB-4A4C-4925-A26B-7F26F376591D}" presName="negativeSpace" presStyleCnt="0"/>
      <dgm:spPr/>
    </dgm:pt>
    <dgm:pt modelId="{7ECF5589-A9C0-430B-A02D-D5D06DB872A0}" type="pres">
      <dgm:prSet presAssocID="{825414EB-4A4C-4925-A26B-7F26F376591D}" presName="childText" presStyleLbl="conFgAcc1" presStyleIdx="0" presStyleCnt="3">
        <dgm:presLayoutVars>
          <dgm:bulletEnabled val="1"/>
        </dgm:presLayoutVars>
      </dgm:prSet>
      <dgm:spPr/>
    </dgm:pt>
    <dgm:pt modelId="{16383283-EA36-4B42-ADE9-8213608264E8}" type="pres">
      <dgm:prSet presAssocID="{931D31CA-8749-4E8D-8A1F-E68030BBD84A}" presName="spaceBetweenRectangles" presStyleCnt="0"/>
      <dgm:spPr/>
    </dgm:pt>
    <dgm:pt modelId="{29BED247-7EDC-46D5-8851-B3278673F6D7}" type="pres">
      <dgm:prSet presAssocID="{ABD3179A-D915-4685-9E8F-E41A8B9B2546}" presName="parentLin" presStyleCnt="0"/>
      <dgm:spPr/>
    </dgm:pt>
    <dgm:pt modelId="{7F898558-1518-4283-AA47-A99A5793FBD6}" type="pres">
      <dgm:prSet presAssocID="{ABD3179A-D915-4685-9E8F-E41A8B9B2546}" presName="parentLeftMargin" presStyleLbl="node1" presStyleIdx="0" presStyleCnt="3"/>
      <dgm:spPr/>
    </dgm:pt>
    <dgm:pt modelId="{99ACDDEB-5B9A-499F-9B87-7402AE402990}" type="pres">
      <dgm:prSet presAssocID="{ABD3179A-D915-4685-9E8F-E41A8B9B25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61D00B-D255-464C-8351-F15D7323BC19}" type="pres">
      <dgm:prSet presAssocID="{ABD3179A-D915-4685-9E8F-E41A8B9B2546}" presName="negativeSpace" presStyleCnt="0"/>
      <dgm:spPr/>
    </dgm:pt>
    <dgm:pt modelId="{3311FFBF-3E21-4E01-919D-F18C4EAA8EA5}" type="pres">
      <dgm:prSet presAssocID="{ABD3179A-D915-4685-9E8F-E41A8B9B2546}" presName="childText" presStyleLbl="conFgAcc1" presStyleIdx="1" presStyleCnt="3">
        <dgm:presLayoutVars>
          <dgm:bulletEnabled val="1"/>
        </dgm:presLayoutVars>
      </dgm:prSet>
      <dgm:spPr/>
    </dgm:pt>
    <dgm:pt modelId="{CF753FAF-3A0E-4AB3-B53C-378911998559}" type="pres">
      <dgm:prSet presAssocID="{90078C25-C201-4598-AC8D-1735F5C663E0}" presName="spaceBetweenRectangles" presStyleCnt="0"/>
      <dgm:spPr/>
    </dgm:pt>
    <dgm:pt modelId="{8FE855D0-906A-4D88-BA9B-643E9AB2E661}" type="pres">
      <dgm:prSet presAssocID="{F6D9C6BE-1449-4E30-83BC-41E4A37ACF69}" presName="parentLin" presStyleCnt="0"/>
      <dgm:spPr/>
    </dgm:pt>
    <dgm:pt modelId="{DDF29A21-8CD6-420F-9115-3BE280B496D9}" type="pres">
      <dgm:prSet presAssocID="{F6D9C6BE-1449-4E30-83BC-41E4A37ACF69}" presName="parentLeftMargin" presStyleLbl="node1" presStyleIdx="1" presStyleCnt="3"/>
      <dgm:spPr/>
    </dgm:pt>
    <dgm:pt modelId="{52D36ECA-56DA-4EE5-AEBC-ECFC96A300A2}" type="pres">
      <dgm:prSet presAssocID="{F6D9C6BE-1449-4E30-83BC-41E4A37ACF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ADC280-4A01-4F40-82DA-D54BA66A1935}" type="pres">
      <dgm:prSet presAssocID="{F6D9C6BE-1449-4E30-83BC-41E4A37ACF69}" presName="negativeSpace" presStyleCnt="0"/>
      <dgm:spPr/>
    </dgm:pt>
    <dgm:pt modelId="{162FC365-D191-4D81-8F30-F4CC76408117}" type="pres">
      <dgm:prSet presAssocID="{F6D9C6BE-1449-4E30-83BC-41E4A37ACF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65B601-4AFD-47A1-B09A-1C577D67A29C}" type="presOf" srcId="{ABD3179A-D915-4685-9E8F-E41A8B9B2546}" destId="{7F898558-1518-4283-AA47-A99A5793FBD6}" srcOrd="0" destOrd="0" presId="urn:microsoft.com/office/officeart/2005/8/layout/list1"/>
    <dgm:cxn modelId="{0F051C09-574C-4914-9042-F09F3C8C2107}" srcId="{2BACDA82-325A-4098-AE5F-0FF33230F675}" destId="{825414EB-4A4C-4925-A26B-7F26F376591D}" srcOrd="0" destOrd="0" parTransId="{ADE7E4DB-8B17-456C-BECE-404DF9FC02B0}" sibTransId="{931D31CA-8749-4E8D-8A1F-E68030BBD84A}"/>
    <dgm:cxn modelId="{D2FFF61C-2270-47DD-A8FA-81FF5A0FE6B1}" type="presOf" srcId="{F6D9C6BE-1449-4E30-83BC-41E4A37ACF69}" destId="{52D36ECA-56DA-4EE5-AEBC-ECFC96A300A2}" srcOrd="1" destOrd="0" presId="urn:microsoft.com/office/officeart/2005/8/layout/list1"/>
    <dgm:cxn modelId="{F4036A5B-A7DE-4679-998C-CA9AE134050C}" type="presOf" srcId="{825414EB-4A4C-4925-A26B-7F26F376591D}" destId="{7B8C4905-E8C9-4514-AFBB-74A7A3D2F910}" srcOrd="1" destOrd="0" presId="urn:microsoft.com/office/officeart/2005/8/layout/list1"/>
    <dgm:cxn modelId="{1C885A7C-B77F-461B-96BA-C71A4012F767}" type="presOf" srcId="{F6D9C6BE-1449-4E30-83BC-41E4A37ACF69}" destId="{DDF29A21-8CD6-420F-9115-3BE280B496D9}" srcOrd="0" destOrd="0" presId="urn:microsoft.com/office/officeart/2005/8/layout/list1"/>
    <dgm:cxn modelId="{1CF5F1B6-700D-4E3B-B84E-8E9FA4596418}" srcId="{2BACDA82-325A-4098-AE5F-0FF33230F675}" destId="{ABD3179A-D915-4685-9E8F-E41A8B9B2546}" srcOrd="1" destOrd="0" parTransId="{B9A34EDD-A874-4BD5-887B-70B75CDA0578}" sibTransId="{90078C25-C201-4598-AC8D-1735F5C663E0}"/>
    <dgm:cxn modelId="{C549B7B8-E905-44FB-A8DA-2E2AE834468D}" srcId="{2BACDA82-325A-4098-AE5F-0FF33230F675}" destId="{F6D9C6BE-1449-4E30-83BC-41E4A37ACF69}" srcOrd="2" destOrd="0" parTransId="{57A85FA3-19D1-47AB-A691-D6DCBB3BB310}" sibTransId="{C9208223-EEDE-4A7D-B274-623DE53AEF66}"/>
    <dgm:cxn modelId="{591F30D5-4646-4D6A-83F0-4049B2409CC1}" type="presOf" srcId="{ABD3179A-D915-4685-9E8F-E41A8B9B2546}" destId="{99ACDDEB-5B9A-499F-9B87-7402AE402990}" srcOrd="1" destOrd="0" presId="urn:microsoft.com/office/officeart/2005/8/layout/list1"/>
    <dgm:cxn modelId="{2A76FDD8-E7E9-4327-BBF1-5B7AEFE998EC}" type="presOf" srcId="{2BACDA82-325A-4098-AE5F-0FF33230F675}" destId="{91D5D983-629B-4A41-AB63-B3FC6E56A554}" srcOrd="0" destOrd="0" presId="urn:microsoft.com/office/officeart/2005/8/layout/list1"/>
    <dgm:cxn modelId="{ED2C52DE-22C5-4642-89EC-B274F88719C0}" type="presOf" srcId="{825414EB-4A4C-4925-A26B-7F26F376591D}" destId="{D5EF7CDA-079B-4E9E-B4FA-A8F91AD820E2}" srcOrd="0" destOrd="0" presId="urn:microsoft.com/office/officeart/2005/8/layout/list1"/>
    <dgm:cxn modelId="{FE2EFF84-08EE-46EC-9CE8-A232FB6A3054}" type="presParOf" srcId="{91D5D983-629B-4A41-AB63-B3FC6E56A554}" destId="{8E5775AC-AF6A-45AA-9432-62E468E45CAC}" srcOrd="0" destOrd="0" presId="urn:microsoft.com/office/officeart/2005/8/layout/list1"/>
    <dgm:cxn modelId="{E70B1B37-9D24-4F7B-99F0-287393CF545A}" type="presParOf" srcId="{8E5775AC-AF6A-45AA-9432-62E468E45CAC}" destId="{D5EF7CDA-079B-4E9E-B4FA-A8F91AD820E2}" srcOrd="0" destOrd="0" presId="urn:microsoft.com/office/officeart/2005/8/layout/list1"/>
    <dgm:cxn modelId="{AE59D02F-2A88-4AC4-B0A8-C073887273F6}" type="presParOf" srcId="{8E5775AC-AF6A-45AA-9432-62E468E45CAC}" destId="{7B8C4905-E8C9-4514-AFBB-74A7A3D2F910}" srcOrd="1" destOrd="0" presId="urn:microsoft.com/office/officeart/2005/8/layout/list1"/>
    <dgm:cxn modelId="{A921E877-4B1B-4EB2-9911-0855DA3B5F6E}" type="presParOf" srcId="{91D5D983-629B-4A41-AB63-B3FC6E56A554}" destId="{B8E6CD6B-B4C3-448E-86EA-35D5A7B6BFB2}" srcOrd="1" destOrd="0" presId="urn:microsoft.com/office/officeart/2005/8/layout/list1"/>
    <dgm:cxn modelId="{8C631F1F-9BC4-44A5-8470-B8F0167EEB78}" type="presParOf" srcId="{91D5D983-629B-4A41-AB63-B3FC6E56A554}" destId="{7ECF5589-A9C0-430B-A02D-D5D06DB872A0}" srcOrd="2" destOrd="0" presId="urn:microsoft.com/office/officeart/2005/8/layout/list1"/>
    <dgm:cxn modelId="{F25C9BF8-03F6-4657-AECE-39392AAB9766}" type="presParOf" srcId="{91D5D983-629B-4A41-AB63-B3FC6E56A554}" destId="{16383283-EA36-4B42-ADE9-8213608264E8}" srcOrd="3" destOrd="0" presId="urn:microsoft.com/office/officeart/2005/8/layout/list1"/>
    <dgm:cxn modelId="{BC9A407B-40E2-416B-BA76-4784F9464EEA}" type="presParOf" srcId="{91D5D983-629B-4A41-AB63-B3FC6E56A554}" destId="{29BED247-7EDC-46D5-8851-B3278673F6D7}" srcOrd="4" destOrd="0" presId="urn:microsoft.com/office/officeart/2005/8/layout/list1"/>
    <dgm:cxn modelId="{E3102E47-3ACC-485B-AB74-2DA34D5C929E}" type="presParOf" srcId="{29BED247-7EDC-46D5-8851-B3278673F6D7}" destId="{7F898558-1518-4283-AA47-A99A5793FBD6}" srcOrd="0" destOrd="0" presId="urn:microsoft.com/office/officeart/2005/8/layout/list1"/>
    <dgm:cxn modelId="{55C2B2CE-1F5E-4E00-BB11-7A9523E78999}" type="presParOf" srcId="{29BED247-7EDC-46D5-8851-B3278673F6D7}" destId="{99ACDDEB-5B9A-499F-9B87-7402AE402990}" srcOrd="1" destOrd="0" presId="urn:microsoft.com/office/officeart/2005/8/layout/list1"/>
    <dgm:cxn modelId="{E0C215B9-E013-4384-B9F8-4FBBC19D808D}" type="presParOf" srcId="{91D5D983-629B-4A41-AB63-B3FC6E56A554}" destId="{D361D00B-D255-464C-8351-F15D7323BC19}" srcOrd="5" destOrd="0" presId="urn:microsoft.com/office/officeart/2005/8/layout/list1"/>
    <dgm:cxn modelId="{5D4DC9DA-2F29-497D-B224-9AB300B92626}" type="presParOf" srcId="{91D5D983-629B-4A41-AB63-B3FC6E56A554}" destId="{3311FFBF-3E21-4E01-919D-F18C4EAA8EA5}" srcOrd="6" destOrd="0" presId="urn:microsoft.com/office/officeart/2005/8/layout/list1"/>
    <dgm:cxn modelId="{39207E47-7EEE-4E83-915D-0C43AD40CA9B}" type="presParOf" srcId="{91D5D983-629B-4A41-AB63-B3FC6E56A554}" destId="{CF753FAF-3A0E-4AB3-B53C-378911998559}" srcOrd="7" destOrd="0" presId="urn:microsoft.com/office/officeart/2005/8/layout/list1"/>
    <dgm:cxn modelId="{AE4A3331-0B17-4D0E-8053-5037F7DAEEB5}" type="presParOf" srcId="{91D5D983-629B-4A41-AB63-B3FC6E56A554}" destId="{8FE855D0-906A-4D88-BA9B-643E9AB2E661}" srcOrd="8" destOrd="0" presId="urn:microsoft.com/office/officeart/2005/8/layout/list1"/>
    <dgm:cxn modelId="{B6445890-6005-4FCA-A591-78F6C3BF4368}" type="presParOf" srcId="{8FE855D0-906A-4D88-BA9B-643E9AB2E661}" destId="{DDF29A21-8CD6-420F-9115-3BE280B496D9}" srcOrd="0" destOrd="0" presId="urn:microsoft.com/office/officeart/2005/8/layout/list1"/>
    <dgm:cxn modelId="{BA198F5B-F501-4B3B-A731-EC8654A01A13}" type="presParOf" srcId="{8FE855D0-906A-4D88-BA9B-643E9AB2E661}" destId="{52D36ECA-56DA-4EE5-AEBC-ECFC96A300A2}" srcOrd="1" destOrd="0" presId="urn:microsoft.com/office/officeart/2005/8/layout/list1"/>
    <dgm:cxn modelId="{E28CAB90-0CD4-4CE5-9626-232E974DBD70}" type="presParOf" srcId="{91D5D983-629B-4A41-AB63-B3FC6E56A554}" destId="{85ADC280-4A01-4F40-82DA-D54BA66A1935}" srcOrd="9" destOrd="0" presId="urn:microsoft.com/office/officeart/2005/8/layout/list1"/>
    <dgm:cxn modelId="{BCF7F526-FDA0-418B-8B4F-2DCC252D27A4}" type="presParOf" srcId="{91D5D983-629B-4A41-AB63-B3FC6E56A554}" destId="{162FC365-D191-4D81-8F30-F4CC7640811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F5589-A9C0-430B-A02D-D5D06DB872A0}">
      <dsp:nvSpPr>
        <dsp:cNvPr id="0" name=""/>
        <dsp:cNvSpPr/>
      </dsp:nvSpPr>
      <dsp:spPr>
        <a:xfrm>
          <a:off x="0" y="543260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C4905-E8C9-4514-AFBB-74A7A3D2F910}">
      <dsp:nvSpPr>
        <dsp:cNvPr id="0" name=""/>
        <dsp:cNvSpPr/>
      </dsp:nvSpPr>
      <dsp:spPr>
        <a:xfrm>
          <a:off x="411480" y="41420"/>
          <a:ext cx="5760720" cy="100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>
              <a:latin typeface="宋体" pitchFamily="2" charset="-122"/>
              <a:ea typeface="宋体" pitchFamily="2" charset="-122"/>
            </a:rPr>
            <a:t>持续集成简介</a:t>
          </a:r>
          <a:endParaRPr lang="zh-CN" sz="3400" kern="1200" dirty="0">
            <a:latin typeface="宋体" pitchFamily="2" charset="-122"/>
            <a:ea typeface="宋体" pitchFamily="2" charset="-122"/>
          </a:endParaRPr>
        </a:p>
      </dsp:txBody>
      <dsp:txXfrm>
        <a:off x="460476" y="90416"/>
        <a:ext cx="5662728" cy="905688"/>
      </dsp:txXfrm>
    </dsp:sp>
    <dsp:sp modelId="{3311FFBF-3E21-4E01-919D-F18C4EAA8EA5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CDDEB-5B9A-499F-9B87-7402AE402990}">
      <dsp:nvSpPr>
        <dsp:cNvPr id="0" name=""/>
        <dsp:cNvSpPr/>
      </dsp:nvSpPr>
      <dsp:spPr>
        <a:xfrm>
          <a:off x="411480" y="1583661"/>
          <a:ext cx="5760720" cy="100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latin typeface="宋体" pitchFamily="2" charset="-122"/>
              <a:ea typeface="宋体" pitchFamily="2" charset="-122"/>
            </a:rPr>
            <a:t>Jenkins</a:t>
          </a:r>
          <a:r>
            <a:rPr lang="zh-CN" altLang="en-US" sz="3400" kern="1200" dirty="0">
              <a:latin typeface="宋体" pitchFamily="2" charset="-122"/>
              <a:ea typeface="宋体" pitchFamily="2" charset="-122"/>
            </a:rPr>
            <a:t>简介</a:t>
          </a:r>
          <a:endParaRPr lang="zh-CN" sz="3400" kern="1200" dirty="0">
            <a:latin typeface="宋体" pitchFamily="2" charset="-122"/>
            <a:ea typeface="宋体" pitchFamily="2" charset="-122"/>
          </a:endParaRPr>
        </a:p>
      </dsp:txBody>
      <dsp:txXfrm>
        <a:off x="460476" y="1632657"/>
        <a:ext cx="5662728" cy="905688"/>
      </dsp:txXfrm>
    </dsp:sp>
    <dsp:sp modelId="{162FC365-D191-4D81-8F30-F4CC76408117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36ECA-56DA-4EE5-AEBC-ECFC96A300A2}">
      <dsp:nvSpPr>
        <dsp:cNvPr id="0" name=""/>
        <dsp:cNvSpPr/>
      </dsp:nvSpPr>
      <dsp:spPr>
        <a:xfrm>
          <a:off x="411480" y="3125900"/>
          <a:ext cx="5760720" cy="100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latin typeface="宋体" pitchFamily="2" charset="-122"/>
              <a:ea typeface="宋体" pitchFamily="2" charset="-122"/>
            </a:rPr>
            <a:t>Jenkins</a:t>
          </a:r>
          <a:r>
            <a:rPr lang="zh-CN" altLang="en-US" sz="3400" kern="1200" dirty="0">
              <a:latin typeface="宋体" pitchFamily="2" charset="-122"/>
              <a:ea typeface="宋体" pitchFamily="2" charset="-122"/>
            </a:rPr>
            <a:t>使用案例</a:t>
          </a:r>
          <a:endParaRPr lang="zh-CN" sz="3400" kern="1200" dirty="0">
            <a:latin typeface="宋体" pitchFamily="2" charset="-122"/>
            <a:ea typeface="宋体" pitchFamily="2" charset="-122"/>
          </a:endParaRPr>
        </a:p>
      </dsp:txBody>
      <dsp:txXfrm>
        <a:off x="460476" y="3174896"/>
        <a:ext cx="566272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A590FE9-0B05-44A1-8E28-B3DBBEE66BAB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B5CB03D-52F8-45FC-9D51-CC9AF1B89DEC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25416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986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064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8677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238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马丁</a:t>
            </a:r>
            <a:r>
              <a:rPr lang="en-US" altLang="zh-CN" dirty="0"/>
              <a:t>·</a:t>
            </a:r>
            <a:r>
              <a:rPr lang="zh-CN" altLang="en-US" dirty="0"/>
              <a:t>福勒</a:t>
            </a:r>
            <a:r>
              <a:rPr lang="en-US" altLang="zh-CN" dirty="0"/>
              <a:t>(Thought Works</a:t>
            </a:r>
            <a:r>
              <a:rPr lang="zh-CN" altLang="en-US" dirty="0"/>
              <a:t>首席科学家</a:t>
            </a:r>
            <a:r>
              <a:rPr lang="en-US" altLang="zh-CN" dirty="0"/>
              <a:t>)  </a:t>
            </a:r>
            <a:r>
              <a:rPr lang="zh-CN" altLang="en-US" dirty="0"/>
              <a:t>软件开发教父</a:t>
            </a:r>
            <a:endParaRPr lang="en-US" altLang="zh-CN" dirty="0">
              <a:latin typeface="宋体" pitchFamily="2" charset="-122"/>
              <a:ea typeface="+mn-ea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738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152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207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9680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9724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2536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8634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zh-CN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zh-CN"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 latinLnBrk="0">
              <a:buNone/>
              <a:defRPr lang="zh-CN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单击以编辑母版副标题样式</a:t>
            </a:r>
            <a:endParaRPr kumimoji="0" lang="zh-CN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zh-C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zh-C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zh-CN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zh-CN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 latinLnBrk="0">
              <a:buNone/>
              <a:defRPr lang="zh-CN" sz="2300">
                <a:solidFill>
                  <a:schemeClr val="tx1"/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zh-CN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zh-CN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CN" sz="2400" b="0">
                <a:solidFill>
                  <a:schemeClr val="bg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CN" sz="2400" b="0">
                <a:solidFill>
                  <a:schemeClr val="bg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zh-CN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 latinLnBrk="0">
              <a:buNone/>
              <a:defRPr lang="zh-CN" sz="16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 latinLnBrk="0"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zh-CN"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zh-CN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zh-CN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zh-CN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/>
              <a:t>单击此处编辑母版标题样式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/>
              <a:t>单击此处编辑母版文本样式</a:t>
            </a:r>
          </a:p>
          <a:p>
            <a:pPr lvl="1" eaLnBrk="1" latinLnBrk="0" hangingPunct="1"/>
            <a:r>
              <a:rPr kumimoji="0" lang="zh-CN"/>
              <a:t>第二级</a:t>
            </a:r>
          </a:p>
          <a:p>
            <a:pPr lvl="2" eaLnBrk="1" latinLnBrk="0" hangingPunct="1"/>
            <a:r>
              <a:rPr kumimoji="0" lang="zh-CN"/>
              <a:t>第三级</a:t>
            </a:r>
          </a:p>
          <a:p>
            <a:pPr lvl="3" eaLnBrk="1" latinLnBrk="0" hangingPunct="1"/>
            <a:r>
              <a:rPr kumimoji="0" lang="zh-CN"/>
              <a:t>第四级</a:t>
            </a:r>
          </a:p>
          <a:p>
            <a:pPr lvl="4" eaLnBrk="1" latinLnBrk="0" hangingPunct="1"/>
            <a:r>
              <a:rPr kumimoji="0" lang="zh-CN"/>
              <a:t>第五级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zh-CN" altLang="en-US"/>
              <a:pPr/>
              <a:t>2017/12/16</a:t>
            </a:fld>
            <a:endParaRPr 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000">
                <a:solidFill>
                  <a:schemeClr val="tx1"/>
                </a:solidFill>
              </a:defRPr>
            </a:lvl1pPr>
            <a:extLst/>
          </a:lstStyle>
          <a:p>
            <a:endParaRPr 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lang="zh-CN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lang="zh-CN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zh-CN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zl199307/article/details/6952642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sdn.net/zl199307/article/details/7510348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宋体" pitchFamily="2" charset="-122"/>
                <a:ea typeface="宋体" pitchFamily="2" charset="-122"/>
              </a:rPr>
              <a:t>持续集成应用简介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E8CBDF-9A99-4863-94D4-99BF604CC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14507"/>
            <a:ext cx="1718182" cy="27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2000" dirty="0"/>
              <a:t>每</a:t>
            </a:r>
            <a:r>
              <a:rPr lang="en-US" altLang="zh-CN" sz="2000" dirty="0"/>
              <a:t>15</a:t>
            </a:r>
            <a:r>
              <a:rPr lang="zh-CN" altLang="en-US" sz="2000" dirty="0"/>
              <a:t>分钟构建一次：</a:t>
            </a:r>
            <a:r>
              <a:rPr lang="en-US" altLang="zh-CN" sz="2000" dirty="0"/>
              <a:t>H/15 * * * *   </a:t>
            </a:r>
            <a:r>
              <a:rPr lang="zh-CN" altLang="en-US" sz="2000" dirty="0"/>
              <a:t>或*</a:t>
            </a:r>
            <a:r>
              <a:rPr lang="en-US" altLang="zh-CN" sz="2000" dirty="0"/>
              <a:t>/5 * * * * 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每天</a:t>
            </a:r>
            <a:r>
              <a:rPr lang="en-US" altLang="zh-CN" sz="2000" dirty="0"/>
              <a:t>8</a:t>
            </a:r>
            <a:r>
              <a:rPr lang="zh-CN" altLang="en-US" sz="2000" dirty="0"/>
              <a:t>点构建一次：</a:t>
            </a:r>
            <a:r>
              <a:rPr lang="en-US" altLang="zh-CN" sz="2000" dirty="0"/>
              <a:t>0 8 * * *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每天</a:t>
            </a:r>
            <a:r>
              <a:rPr lang="en-US" altLang="zh-CN" sz="2000" dirty="0"/>
              <a:t>8</a:t>
            </a:r>
            <a:r>
              <a:rPr lang="zh-CN" altLang="en-US" sz="2000" dirty="0"/>
              <a:t>点</a:t>
            </a:r>
            <a:r>
              <a:rPr lang="en-US" altLang="zh-CN" sz="2000" dirty="0"/>
              <a:t>~17</a:t>
            </a:r>
            <a:r>
              <a:rPr lang="zh-CN" altLang="en-US" sz="2000" dirty="0"/>
              <a:t>点，两小时构建一次：</a:t>
            </a:r>
            <a:r>
              <a:rPr lang="en-US" altLang="zh-CN" sz="2000" dirty="0"/>
              <a:t>0 8-17/2 * * *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周一到周五，</a:t>
            </a:r>
            <a:r>
              <a:rPr lang="en-US" altLang="zh-CN" sz="2000" dirty="0"/>
              <a:t>8</a:t>
            </a:r>
            <a:r>
              <a:rPr lang="zh-CN" altLang="en-US" sz="2000" dirty="0"/>
              <a:t>点</a:t>
            </a:r>
            <a:r>
              <a:rPr lang="en-US" altLang="zh-CN" sz="2000" dirty="0"/>
              <a:t>~17</a:t>
            </a:r>
            <a:r>
              <a:rPr lang="zh-CN" altLang="en-US" sz="2000" dirty="0"/>
              <a:t>点，两小时构建一次：</a:t>
            </a:r>
            <a:r>
              <a:rPr lang="en-US" altLang="zh-CN" sz="2000" dirty="0"/>
              <a:t>0 8-17/2 * * 1-5</a:t>
            </a:r>
          </a:p>
          <a:p>
            <a:pPr marL="109728" indent="0">
              <a:buNone/>
            </a:pPr>
            <a:br>
              <a:rPr lang="zh-CN" altLang="en-US" sz="2000" dirty="0"/>
            </a:br>
            <a:r>
              <a:rPr lang="zh-CN" altLang="en-US" sz="2000" dirty="0"/>
              <a:t>每月</a:t>
            </a:r>
            <a:r>
              <a:rPr lang="en-US" altLang="zh-CN" sz="2000" dirty="0"/>
              <a:t>1</a:t>
            </a:r>
            <a:r>
              <a:rPr lang="zh-CN" altLang="en-US" sz="2000" dirty="0"/>
              <a:t>号、</a:t>
            </a:r>
            <a:r>
              <a:rPr lang="en-US" altLang="zh-CN" sz="2000" dirty="0"/>
              <a:t>15</a:t>
            </a:r>
            <a:r>
              <a:rPr lang="zh-CN" altLang="en-US" sz="2000" dirty="0"/>
              <a:t>号各构建一次，除</a:t>
            </a:r>
            <a:r>
              <a:rPr lang="en-US" altLang="zh-CN" sz="2000" dirty="0"/>
              <a:t>12</a:t>
            </a:r>
            <a:r>
              <a:rPr lang="zh-CN" altLang="en-US" sz="2000" dirty="0"/>
              <a:t>月：</a:t>
            </a:r>
            <a:r>
              <a:rPr lang="en-US" altLang="zh-CN" sz="2000" dirty="0"/>
              <a:t>H </a:t>
            </a:r>
            <a:r>
              <a:rPr lang="en-US" altLang="zh-CN" sz="2000" dirty="0" err="1"/>
              <a:t>H</a:t>
            </a:r>
            <a:r>
              <a:rPr lang="en-US" altLang="zh-CN" sz="2000" dirty="0"/>
              <a:t> 1,15 1-11 *</a:t>
            </a:r>
          </a:p>
          <a:p>
            <a:pPr marL="109728" indent="0">
              <a:buNone/>
            </a:pPr>
            <a:endParaRPr lang="zh-CN" altLang="zh-CN" sz="2000" dirty="0">
              <a:latin typeface="宋体" pitchFamily="2" charset="-122"/>
              <a:ea typeface="宋体" pitchFamily="2" charset="-122"/>
            </a:endParaRPr>
          </a:p>
          <a:p>
            <a:pPr marL="109728" indent="0">
              <a:buNone/>
            </a:pPr>
            <a:r>
              <a:rPr lang="zh-CN" altLang="en-US" sz="2000" dirty="0"/>
              <a:t>每天</a:t>
            </a:r>
            <a:r>
              <a:rPr lang="en-US" altLang="zh-CN" sz="2000" dirty="0"/>
              <a:t>9</a:t>
            </a:r>
            <a:r>
              <a:rPr lang="zh-CN" altLang="en-US" sz="2000" dirty="0"/>
              <a:t>点、</a:t>
            </a:r>
            <a:r>
              <a:rPr lang="en-US" altLang="zh-CN" sz="2000" dirty="0"/>
              <a:t>12</a:t>
            </a:r>
            <a:r>
              <a:rPr lang="zh-CN" altLang="en-US" sz="2000" dirty="0"/>
              <a:t>点、</a:t>
            </a:r>
            <a:r>
              <a:rPr lang="en-US" altLang="zh-CN" sz="2000" dirty="0"/>
              <a:t>17</a:t>
            </a:r>
            <a:r>
              <a:rPr lang="zh-CN" altLang="en-US" sz="2000" dirty="0"/>
              <a:t>点构建一次</a:t>
            </a:r>
            <a:r>
              <a:rPr lang="en-US" altLang="zh-CN" sz="2000" dirty="0"/>
              <a:t> 0 9,12,17 * * *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常用</a:t>
            </a:r>
            <a:r>
              <a:rPr lang="en-US" altLang="zh-CN" dirty="0">
                <a:ea typeface="宋体" pitchFamily="2" charset="-122"/>
              </a:rPr>
              <a:t>POLL SCM</a:t>
            </a:r>
            <a:r>
              <a:rPr lang="zh-CN" altLang="en-US" dirty="0">
                <a:ea typeface="宋体" pitchFamily="2" charset="-122"/>
              </a:rPr>
              <a:t>配置</a:t>
            </a:r>
            <a:endParaRPr 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1EDB16-18C2-4996-A626-ECC3A3640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82" y="1481138"/>
            <a:ext cx="505223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配置构建后步骤</a:t>
            </a:r>
            <a:endParaRPr 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90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一次构建后，可以通过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RSS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订阅、邮件通知等方式订阅相关的构建状态，便于尽早的发现潜在的问题。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通知机制</a:t>
            </a:r>
            <a:endParaRPr 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02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  <a:hlinkClick r:id="rId3"/>
              </a:rPr>
              <a:t>http://blog.csdn.net/zl199307/article/details/69526421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109728" indent="0">
              <a:buNone/>
            </a:pP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109728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  <a:hlinkClick r:id="rId4"/>
              </a:rPr>
              <a:t>http://blog.csdn.net/zl199307/article/details/75103488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109728" indent="0">
              <a:buNone/>
            </a:pP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109728" indent="0">
              <a:buNone/>
            </a:pP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详细了解</a:t>
            </a:r>
            <a:endParaRPr 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45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5A53E1-BCF7-43E3-AF9C-B62464382759}"/>
              </a:ext>
            </a:extLst>
          </p:cNvPr>
          <p:cNvSpPr txBox="1">
            <a:spLocks/>
          </p:cNvSpPr>
          <p:nvPr/>
        </p:nvSpPr>
        <p:spPr>
          <a:xfrm>
            <a:off x="683568" y="2492896"/>
            <a:ext cx="7772400" cy="182976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100" b="1" kern="120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dirty="0">
                <a:latin typeface="宋体" pitchFamily="2" charset="-122"/>
                <a:ea typeface="宋体" pitchFamily="2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340549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1B8AB34-6910-49DB-A350-D65B1FC3E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11402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/>
              <a:t>持续集成是一种软件开发实践，即团队开发成员经常集成他们的工作，通常每个成员每天至少集成一次，也就意味着每天可能会发生多次集成。每次集成都通过自动化的构建（包括编译，发布，自动化测试</a:t>
            </a:r>
            <a:r>
              <a:rPr lang="en-US" altLang="zh-CN" dirty="0"/>
              <a:t>)</a:t>
            </a:r>
            <a:r>
              <a:rPr lang="zh-CN" altLang="en-US" dirty="0"/>
              <a:t>来验证，从而尽快地发现集成错误。许多团队发现这个过程可以大大减少集成的问题，让团队能够更快的开发内聚的软件。  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					——</a:t>
            </a:r>
            <a:r>
              <a:rPr lang="en-US" altLang="zh-CN" dirty="0"/>
              <a:t>Martin Fowler</a:t>
            </a:r>
          </a:p>
          <a:p>
            <a:pPr marL="109728" indent="0">
              <a:buNone/>
            </a:pP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宋体" pitchFamily="2" charset="-122"/>
              </a:rPr>
              <a:t>持续集成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b="0" dirty="0">
                <a:effectLst/>
              </a:rPr>
              <a:t>Continuous Integration</a:t>
            </a:r>
            <a:r>
              <a:rPr lang="en-US" altLang="zh-CN" dirty="0">
                <a:ea typeface="宋体" pitchFamily="2" charset="-122"/>
              </a:rPr>
              <a:t>)</a:t>
            </a:r>
            <a:endParaRPr 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91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持续集成流程</a:t>
            </a:r>
            <a:endParaRPr lang="zh-CN" dirty="0">
              <a:ea typeface="宋体" pitchFamily="2" charset="-122"/>
            </a:endParaRPr>
          </a:p>
        </p:txBody>
      </p:sp>
      <p:pic>
        <p:nvPicPr>
          <p:cNvPr id="3" name="内容占位符 5">
            <a:extLst>
              <a:ext uri="{FF2B5EF4-FFF2-40B4-BE49-F238E27FC236}">
                <a16:creationId xmlns:a16="http://schemas.microsoft.com/office/drawing/2014/main" id="{414FAADB-ED59-4D42-91DC-242B9737E2BF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628800"/>
            <a:ext cx="4464496" cy="348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186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dirty="0"/>
              <a:t>Jenkins</a:t>
            </a:r>
            <a:r>
              <a:rPr lang="zh-CN" altLang="en-US" dirty="0"/>
              <a:t>是一个开源软件项目，旨在提供一个开放易用的软件平台，使软件的持续集成变成可能。 </a:t>
            </a:r>
            <a:br>
              <a:rPr lang="zh-CN" altLang="en-US" dirty="0"/>
            </a:br>
            <a:r>
              <a:rPr lang="zh-CN" altLang="en-US" dirty="0"/>
              <a:t>用于监控持续重复的工作，功能包括： 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、持续的软件版本发布</a:t>
            </a:r>
            <a:r>
              <a:rPr lang="en-US" altLang="zh-CN" dirty="0"/>
              <a:t>/</a:t>
            </a:r>
            <a:r>
              <a:rPr lang="zh-CN" altLang="en-US" dirty="0"/>
              <a:t>测试项目。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、监控外部调用执行的工作。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Jenkins</a:t>
            </a:r>
            <a:r>
              <a:rPr lang="zh-CN" altLang="en-US" dirty="0">
                <a:ea typeface="宋体" pitchFamily="2" charset="-122"/>
              </a:rPr>
              <a:t>简介</a:t>
            </a:r>
            <a:endParaRPr 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70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DC64B4-F500-4C1C-BCC4-04C23F1DB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8363"/>
            <a:ext cx="8229600" cy="419151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Jenkins</a:t>
            </a:r>
            <a:r>
              <a:rPr lang="zh-CN" altLang="en-US" dirty="0">
                <a:ea typeface="宋体" pitchFamily="2" charset="-122"/>
              </a:rPr>
              <a:t>使用案例</a:t>
            </a:r>
            <a:endParaRPr 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99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917025-72CB-47A4-B32C-17DB3AB2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7351"/>
            <a:ext cx="8229600" cy="30935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配置代码仓库</a:t>
            </a:r>
            <a:endParaRPr 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60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5C4D4A-A53D-49BE-A3FD-4682757C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4876800" cy="18097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配置构建步骤</a:t>
            </a:r>
            <a:endParaRPr 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30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2E15D5-6C01-4B15-91C0-804F80B83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8229600" cy="31043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配置定时构建</a:t>
            </a:r>
            <a:endParaRPr 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97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pOrienPres_TP10220212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00A0BCD-DB20-4E5C-9F14-4C9EAE574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新员工培训演示文稿</Template>
  <TotalTime>0</TotalTime>
  <Words>262</Words>
  <Application>Microsoft Office PowerPoint</Application>
  <PresentationFormat>全屏显示(4:3)</PresentationFormat>
  <Paragraphs>42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Calibri</vt:lpstr>
      <vt:lpstr>Lucida Sans Unicode</vt:lpstr>
      <vt:lpstr>Verdana</vt:lpstr>
      <vt:lpstr>Wingdings 2</vt:lpstr>
      <vt:lpstr>Wingdings 3</vt:lpstr>
      <vt:lpstr>EmpOrienPres_TP10220212</vt:lpstr>
      <vt:lpstr>持续集成应用简介</vt:lpstr>
      <vt:lpstr>PowerPoint 演示文稿</vt:lpstr>
      <vt:lpstr>持续集成(Continuous Integration)</vt:lpstr>
      <vt:lpstr>持续集成流程</vt:lpstr>
      <vt:lpstr>Jenkins简介</vt:lpstr>
      <vt:lpstr>Jenkins使用案例</vt:lpstr>
      <vt:lpstr>配置代码仓库</vt:lpstr>
      <vt:lpstr>配置构建步骤</vt:lpstr>
      <vt:lpstr>配置定时构建</vt:lpstr>
      <vt:lpstr>常用POLL SCM配置</vt:lpstr>
      <vt:lpstr>配置构建后步骤</vt:lpstr>
      <vt:lpstr>通知机制</vt:lpstr>
      <vt:lpstr>详细了解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2017-07-29T09:56:21Z</dcterms:created>
  <dcterms:modified xsi:type="dcterms:W3CDTF">2017-12-16T08:48:44Z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